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4" r:id="rId5"/>
  </p:sldMasterIdLst>
  <p:notesMasterIdLst>
    <p:notesMasterId r:id="rId29"/>
  </p:notesMasterIdLst>
  <p:handoutMasterIdLst>
    <p:handoutMasterId r:id="rId30"/>
  </p:handoutMasterIdLst>
  <p:sldIdLst>
    <p:sldId id="319" r:id="rId6"/>
    <p:sldId id="320" r:id="rId7"/>
    <p:sldId id="298" r:id="rId8"/>
    <p:sldId id="2146848387" r:id="rId9"/>
    <p:sldId id="2146848389" r:id="rId10"/>
    <p:sldId id="2816" r:id="rId11"/>
    <p:sldId id="2134960612" r:id="rId12"/>
    <p:sldId id="321" r:id="rId13"/>
    <p:sldId id="2146848390" r:id="rId14"/>
    <p:sldId id="2134960543" r:id="rId15"/>
    <p:sldId id="2146846505" r:id="rId16"/>
    <p:sldId id="2848" r:id="rId17"/>
    <p:sldId id="324" r:id="rId18"/>
    <p:sldId id="323" r:id="rId19"/>
    <p:sldId id="2146848388" r:id="rId20"/>
    <p:sldId id="257" r:id="rId21"/>
    <p:sldId id="2134960576" r:id="rId22"/>
    <p:sldId id="327" r:id="rId23"/>
    <p:sldId id="2146848391" r:id="rId24"/>
    <p:sldId id="294" r:id="rId25"/>
    <p:sldId id="330" r:id="rId26"/>
    <p:sldId id="299"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6" userDrawn="1">
          <p15:clr>
            <a:srgbClr val="A4A3A4"/>
          </p15:clr>
        </p15:guide>
        <p15:guide id="2" pos="6720" userDrawn="1">
          <p15:clr>
            <a:srgbClr val="A4A3A4"/>
          </p15:clr>
        </p15:guide>
        <p15:guide id="3" orient="horz" pos="768" userDrawn="1">
          <p15:clr>
            <a:srgbClr val="A4A3A4"/>
          </p15:clr>
        </p15:guide>
        <p15:guide id="4"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B7D0C-0A3F-30C8-FE9B-92CCBC3B8452}" name="Batitto, David W (Contractor)" initials="BDW(" userId="S::DBATITT@wsscwater.com::b3425346-f19e-4321-934b-4bb9e02000c8" providerId="AD"/>
  <p188:author id="{074BA237-EBDB-DE3B-AA0E-6C48F7D78FD2}" name="Kevin Trower" initials="KT" userId="S::ktrower@wsscwater.com::00cae057-90e1-4ffe-ba16-ae2067355953" providerId="AD"/>
  <p188:author id="{C492153C-ACDE-D67B-6DCC-6696E81BFC4B}" name="Al-Salam, Nadir" initials="AN" userId="S::nalsala@wsscwater.com::87911d09-e1f4-4d87-bf0f-934294a144c2" providerId="AD"/>
  <p188:author id="{C310445A-CADF-0967-72BF-D0ABC5B19694}" name="Musara, Munetsi T" initials="MT" userId="S::mmusar1@wsscwater.com::3644f05b-9ad9-4356-92ff-ef245b3c9b72" providerId="AD"/>
  <p188:author id="{1C6909A2-993D-BD88-D2F1-FC14E6F4A67F}" name="Babar, Fariha R" initials="BFR" userId="S::fBabar@wsscwater.com::bd6bc5dd-b5b5-44c4-bb87-b06a74decf9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C4981"/>
    <a:srgbClr val="1295D8"/>
    <a:srgbClr val="36426F"/>
    <a:srgbClr val="2493D7"/>
    <a:srgbClr val="162958"/>
    <a:srgbClr val="87C2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ED1E6-21E6-4EEF-B209-627162774082}" v="94" vWet="96" dt="2024-07-17T20:35:36.057"/>
    <p1510:client id="{21AA0927-CB98-4DC3-BC1B-3EBC2133C869}" v="14" dt="2024-07-18T16:26:42.987"/>
    <p1510:client id="{3FF9CB16-9431-4402-AEC3-B6B36125219C}" v="544" dt="2024-07-17T20:44:43.761"/>
    <p1510:client id="{7ECAE338-82EE-0DF6-F5A7-4E4711AD2BA3}" v="299" dt="2024-07-17T20:23:13.894"/>
    <p1510:client id="{8411274E-8A03-A948-864F-2FBC7A335ADC}" v="136" dt="2024-07-18T16:00:07.986"/>
    <p1510:client id="{9190D9EA-D6E3-00B3-4EC9-946544C3DA76}" v="2" dt="2024-07-17T20:17:28.442"/>
    <p1510:client id="{E0F4C404-B05E-4675-8055-55414A159D18}" v="60" dt="2024-07-18T16:21:44.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3216"/>
        <p:guide pos="6720"/>
        <p:guide orient="horz" pos="768"/>
        <p:guide pos="9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venir Next LT Pro" panose="020B0504020202020204" pitchFamily="34" charset="77"/>
                <a:ea typeface="+mn-ea"/>
                <a:cs typeface="+mn-cs"/>
              </a:defRPr>
            </a:pPr>
            <a:r>
              <a:rPr lang="en-US" sz="1800" b="0">
                <a:solidFill>
                  <a:schemeClr val="tx1"/>
                </a:solidFill>
                <a:latin typeface="Avenir Next LT Pro" panose="020B0504020202020204" pitchFamily="34" charset="77"/>
              </a:rPr>
              <a:t>FY2025 Budget - $1.811B</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venir Next LT Pro" panose="020B0504020202020204" pitchFamily="34" charset="77"/>
              <a:ea typeface="+mn-ea"/>
              <a:cs typeface="+mn-cs"/>
            </a:defRPr>
          </a:pPr>
          <a:endParaRPr lang="en-US"/>
        </a:p>
      </c:txPr>
    </c:title>
    <c:autoTitleDeleted val="0"/>
    <c:plotArea>
      <c:layout/>
      <c:doughnutChart>
        <c:varyColors val="1"/>
        <c:ser>
          <c:idx val="0"/>
          <c:order val="0"/>
          <c:tx>
            <c:strRef>
              <c:f>Sheet1!$B$1</c:f>
              <c:strCache>
                <c:ptCount val="1"/>
                <c:pt idx="0">
                  <c:v>FY2025 Approved Budget - $1.614B</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8D-FA42-BE37-7B6E67F7A8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8D-FA42-BE37-7B6E67F7A85A}"/>
              </c:ext>
            </c:extLst>
          </c:dPt>
          <c:dLbls>
            <c:dLbl>
              <c:idx val="0"/>
              <c:layout>
                <c:manualLayout>
                  <c:x val="0.16658945144424595"/>
                  <c:y val="6.0502740935592096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Avenir Next LT Pro" panose="020B0504020202020204" pitchFamily="34" charset="77"/>
                        <a:ea typeface="+mn-ea"/>
                        <a:cs typeface="+mn-cs"/>
                      </a:defRPr>
                    </a:pPr>
                    <a:r>
                      <a:rPr lang="en-US" sz="1600" b="1">
                        <a:solidFill>
                          <a:schemeClr val="accent1"/>
                        </a:solidFill>
                        <a:latin typeface="Avenir Next LT Pro" panose="020B0504020202020204" pitchFamily="34" charset="77"/>
                      </a:rPr>
                      <a:t>$1.02B</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Avenir Next LT Pro" panose="020B0504020202020204"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48D-FA42-BE37-7B6E67F7A85A}"/>
                </c:ext>
              </c:extLst>
            </c:dLbl>
            <c:dLbl>
              <c:idx val="1"/>
              <c:layout>
                <c:manualLayout>
                  <c:x val="-0.1520557435896471"/>
                  <c:y val="-0.13068328287073996"/>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Avenir Next LT Pro" panose="020B0504020202020204" pitchFamily="34" charset="77"/>
                        <a:ea typeface="+mn-ea"/>
                        <a:cs typeface="+mn-cs"/>
                      </a:defRPr>
                    </a:pPr>
                    <a:r>
                      <a:rPr lang="en-US" sz="1600" b="1">
                        <a:solidFill>
                          <a:schemeClr val="accent2"/>
                        </a:solidFill>
                        <a:latin typeface="Avenir Next LT Pro" panose="020B0504020202020204" pitchFamily="34" charset="77"/>
                      </a:rPr>
                      <a:t>$791M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Avenir Next LT Pro" panose="020B0504020202020204"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48D-FA42-BE37-7B6E67F7A85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venir Next LT Pro" panose="020B0504020202020204" pitchFamily="34"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Operating Budget</c:v>
                </c:pt>
                <c:pt idx="1">
                  <c:v>Capital Budget</c:v>
                </c:pt>
              </c:strCache>
            </c:strRef>
          </c:cat>
          <c:val>
            <c:numRef>
              <c:f>Sheet1!$B$2:$B$3</c:f>
              <c:numCache>
                <c:formatCode>"$"#,##0.00_);[Red]\("$"#,##0.00\)</c:formatCode>
                <c:ptCount val="2"/>
                <c:pt idx="0">
                  <c:v>931.2</c:v>
                </c:pt>
                <c:pt idx="1">
                  <c:v>813</c:v>
                </c:pt>
              </c:numCache>
            </c:numRef>
          </c:val>
          <c:extLst>
            <c:ext xmlns:c16="http://schemas.microsoft.com/office/drawing/2014/chart" uri="{C3380CC4-5D6E-409C-BE32-E72D297353CC}">
              <c16:uniqueId val="{00000004-448D-FA42-BE37-7B6E67F7A85A}"/>
            </c:ext>
          </c:extLst>
        </c:ser>
        <c:dLbls>
          <c:showLegendKey val="0"/>
          <c:showVal val="0"/>
          <c:showCatName val="0"/>
          <c:showSerName val="0"/>
          <c:showPercent val="0"/>
          <c:showBubbleSize val="0"/>
          <c:showLeaderLines val="0"/>
        </c:dLbls>
        <c:firstSliceAng val="0"/>
        <c:holeSize val="63"/>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venir Next LT Pro" panose="020B0504020202020204"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   </c:v>
                </c:pt>
              </c:strCache>
            </c:strRef>
          </c:tx>
          <c:explosion val="5"/>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5BD-4CA2-814F-905424195E0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5BD-4CA2-814F-905424195E07}"/>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5BD-4CA2-814F-905424195E07}"/>
              </c:ext>
            </c:extLst>
          </c:dPt>
          <c:dLbls>
            <c:dLbl>
              <c:idx val="0"/>
              <c:tx>
                <c:rich>
                  <a:bodyPr/>
                  <a:lstStyle/>
                  <a:p>
                    <a:r>
                      <a:rPr lang="en-US" sz="1800"/>
                      <a:t>80</a:t>
                    </a:r>
                    <a:r>
                      <a:rPr lang="en-US" sz="1800" b="0" i="0" u="none" strike="noStrike" kern="1200" baseline="0">
                        <a:solidFill>
                          <a:prstClr val="white"/>
                        </a:solidFill>
                        <a:latin typeface="Gill Sans MT" panose="020B0502020104020203" pitchFamily="34" charset="77"/>
                      </a:rPr>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5BD-4CA2-814F-905424195E07}"/>
                </c:ext>
              </c:extLst>
            </c:dLbl>
            <c:dLbl>
              <c:idx val="1"/>
              <c:layout>
                <c:manualLayout>
                  <c:x val="-1.5516772042246671E-3"/>
                  <c:y val="0"/>
                </c:manualLayout>
              </c:layout>
              <c:tx>
                <c:rich>
                  <a:bodyPr/>
                  <a:lstStyle/>
                  <a:p>
                    <a:r>
                      <a:rPr lang="en-US" sz="1800"/>
                      <a:t>13</a:t>
                    </a:r>
                    <a:r>
                      <a:rPr lang="en-US" sz="1800" b="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5BD-4CA2-814F-905424195E07}"/>
                </c:ext>
              </c:extLst>
            </c:dLbl>
            <c:dLbl>
              <c:idx val="2"/>
              <c:tx>
                <c:rich>
                  <a:bodyPr/>
                  <a:lstStyle/>
                  <a:p>
                    <a:fld id="{2DCD6195-188B-C644-8CC4-21E858DF1700}" type="VALUE">
                      <a:rPr lang="en-US" sz="1800" smtClean="0"/>
                      <a:pPr/>
                      <a:t>[VALUE]</a:t>
                    </a:fld>
                    <a:r>
                      <a:rPr lang="en-US" sz="1800" b="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5BD-4CA2-814F-905424195E0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Gill Sans MT" panose="020B0502020104020203" pitchFamily="34" charset="77"/>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Volume</c:v>
                </c:pt>
                <c:pt idx="1">
                  <c:v>fixed</c:v>
                </c:pt>
                <c:pt idx="2">
                  <c:v>Misc</c:v>
                </c:pt>
              </c:strCache>
            </c:strRef>
          </c:cat>
          <c:val>
            <c:numRef>
              <c:f>Sheet1!$B$2:$B$4</c:f>
              <c:numCache>
                <c:formatCode>General</c:formatCode>
                <c:ptCount val="3"/>
                <c:pt idx="0">
                  <c:v>80</c:v>
                </c:pt>
                <c:pt idx="1">
                  <c:v>13</c:v>
                </c:pt>
                <c:pt idx="2">
                  <c:v>7</c:v>
                </c:pt>
              </c:numCache>
            </c:numRef>
          </c:val>
          <c:extLst>
            <c:ext xmlns:c16="http://schemas.microsoft.com/office/drawing/2014/chart" uri="{C3380CC4-5D6E-409C-BE32-E72D297353CC}">
              <c16:uniqueId val="{00000006-A5BD-4CA2-814F-905424195E07}"/>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cap="all" spc="50" baseline="0">
              <a:solidFill>
                <a:schemeClr val="tx1">
                  <a:lumMod val="65000"/>
                  <a:lumOff val="35000"/>
                </a:schemeClr>
              </a:solidFill>
              <a:latin typeface="Avenir Next LT Pro" panose="020B0504020202020204" pitchFamily="34" charset="77"/>
              <a:ea typeface="+mn-ea"/>
              <a:cs typeface="+mn-cs"/>
            </a:defRPr>
          </a:pPr>
          <a:endParaRPr lang="en-US"/>
        </a:p>
      </c:txPr>
    </c:title>
    <c:autoTitleDeleted val="0"/>
    <c:plotArea>
      <c:layout/>
      <c:doughnutChart>
        <c:varyColors val="1"/>
        <c:ser>
          <c:idx val="0"/>
          <c:order val="0"/>
          <c:tx>
            <c:strRef>
              <c:f>Sheet1!$B$1</c:f>
              <c:strCache>
                <c:ptCount val="1"/>
                <c:pt idx="0">
                  <c:v>   </c:v>
                </c:pt>
              </c:strCache>
            </c:strRef>
          </c:tx>
          <c:explosion val="3"/>
          <c:dPt>
            <c:idx val="0"/>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1E0-E44A-92E8-1C89C0196C4E}"/>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1E0-E44A-92E8-1C89C0196C4E}"/>
              </c:ext>
            </c:extLst>
          </c:dPt>
          <c:dPt>
            <c:idx val="2"/>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1E0-E44A-92E8-1C89C0196C4E}"/>
              </c:ext>
            </c:extLst>
          </c:dPt>
          <c:dLbls>
            <c:dLbl>
              <c:idx val="0"/>
              <c:tx>
                <c:rich>
                  <a:bodyPr/>
                  <a:lstStyle/>
                  <a:p>
                    <a:r>
                      <a:rPr lang="en-US"/>
                      <a:t>22</a:t>
                    </a:r>
                    <a:r>
                      <a:rPr lang="en-US" sz="1800" b="0" i="0" u="none" strike="noStrike" kern="1200" baseline="0">
                        <a:solidFill>
                          <a:prstClr val="white"/>
                        </a:solidFill>
                      </a:rPr>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1E0-E44A-92E8-1C89C0196C4E}"/>
                </c:ext>
              </c:extLst>
            </c:dLbl>
            <c:dLbl>
              <c:idx val="1"/>
              <c:tx>
                <c:rich>
                  <a:bodyPr/>
                  <a:lstStyle/>
                  <a:p>
                    <a:fld id="{8BCFD27C-EA00-AD4F-B61A-73D9296F33D4}" type="VALUE">
                      <a:rPr lang="en-US" smtClean="0"/>
                      <a:pPr/>
                      <a:t>[VALUE]</a:t>
                    </a:fld>
                    <a:r>
                      <a:rPr lang="en-US" sz="1800" b="0" i="0" u="none" strike="noStrike" kern="1200" baseline="0">
                        <a:solidFill>
                          <a:prstClr val="white"/>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1E0-E44A-92E8-1C89C0196C4E}"/>
                </c:ext>
              </c:extLst>
            </c:dLbl>
            <c:dLbl>
              <c:idx val="2"/>
              <c:tx>
                <c:rich>
                  <a:bodyPr/>
                  <a:lstStyle/>
                  <a:p>
                    <a:fld id="{9871D17B-3961-B449-8246-3B5F921751CF}" type="VALUE">
                      <a:rPr lang="en-US" smtClean="0"/>
                      <a:pPr/>
                      <a:t>[VALUE]</a:t>
                    </a:fld>
                    <a:r>
                      <a:rPr lang="en-US" sz="1800" b="0" i="0" u="none" strike="noStrike" kern="1200" baseline="0">
                        <a:solidFill>
                          <a:prstClr val="white"/>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1E0-E44A-92E8-1C89C0196C4E}"/>
                </c:ext>
              </c:extLst>
            </c:dLbl>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Avenir Next LT Pro" panose="020B0504020202020204" pitchFamily="34"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People</c:v>
                </c:pt>
                <c:pt idx="1">
                  <c:v>O&amp;M</c:v>
                </c:pt>
                <c:pt idx="2">
                  <c:v>DS&amp;PAYGO</c:v>
                </c:pt>
              </c:strCache>
            </c:strRef>
          </c:cat>
          <c:val>
            <c:numRef>
              <c:f>Sheet1!$B$2:$B$4</c:f>
              <c:numCache>
                <c:formatCode>General</c:formatCode>
                <c:ptCount val="3"/>
                <c:pt idx="0">
                  <c:v>22</c:v>
                </c:pt>
                <c:pt idx="1">
                  <c:v>37</c:v>
                </c:pt>
                <c:pt idx="2">
                  <c:v>41</c:v>
                </c:pt>
              </c:numCache>
            </c:numRef>
          </c:val>
          <c:extLst>
            <c:ext xmlns:c16="http://schemas.microsoft.com/office/drawing/2014/chart" uri="{C3380CC4-5D6E-409C-BE32-E72D297353CC}">
              <c16:uniqueId val="{00000006-91E0-E44A-92E8-1C89C0196C4E}"/>
            </c:ext>
          </c:extLst>
        </c:ser>
        <c:dLbls>
          <c:showLegendKey val="0"/>
          <c:showVal val="0"/>
          <c:showCatName val="0"/>
          <c:showSerName val="0"/>
          <c:showPercent val="1"/>
          <c:showBubbleSize val="0"/>
          <c:showLeaderLines val="0"/>
        </c:dLbls>
        <c:firstSliceAng val="295"/>
        <c:holeSize val="4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latin typeface="Avenir Next LT Pro" panose="020B0504020202020204" pitchFamily="34"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413A58-3CE4-0F28-8DF5-A163B426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WSSC Water</a:t>
            </a:r>
          </a:p>
        </p:txBody>
      </p:sp>
      <p:sp>
        <p:nvSpPr>
          <p:cNvPr id="3" name="Date Placeholder 2">
            <a:extLst>
              <a:ext uri="{FF2B5EF4-FFF2-40B4-BE49-F238E27FC236}">
                <a16:creationId xmlns:a16="http://schemas.microsoft.com/office/drawing/2014/main" id="{E36EE355-D06C-0866-15CC-A2C1EF9BBE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43CCC-6DDB-6E47-95FA-9474E9AFF49C}" type="datetime1">
              <a:rPr lang="en-US" smtClean="0"/>
              <a:t>7/18/2024</a:t>
            </a:fld>
            <a:endParaRPr lang="en-US"/>
          </a:p>
        </p:txBody>
      </p:sp>
      <p:sp>
        <p:nvSpPr>
          <p:cNvPr id="4" name="Footer Placeholder 3">
            <a:extLst>
              <a:ext uri="{FF2B5EF4-FFF2-40B4-BE49-F238E27FC236}">
                <a16:creationId xmlns:a16="http://schemas.microsoft.com/office/drawing/2014/main" id="{85040CF1-96FE-9776-6551-C71D481460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Communications &amp; Community Relations</a:t>
            </a:r>
          </a:p>
        </p:txBody>
      </p:sp>
      <p:sp>
        <p:nvSpPr>
          <p:cNvPr id="5" name="Slide Number Placeholder 4">
            <a:extLst>
              <a:ext uri="{FF2B5EF4-FFF2-40B4-BE49-F238E27FC236}">
                <a16:creationId xmlns:a16="http://schemas.microsoft.com/office/drawing/2014/main" id="{12797031-5E36-D4CD-5EDA-50918EECA0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FB7D7E-F8C9-0748-A64B-885409768840}" type="slidenum">
              <a:rPr lang="en-US" smtClean="0"/>
              <a:t>‹#›</a:t>
            </a:fld>
            <a:endParaRPr lang="en-US"/>
          </a:p>
        </p:txBody>
      </p:sp>
    </p:spTree>
    <p:extLst>
      <p:ext uri="{BB962C8B-B14F-4D97-AF65-F5344CB8AC3E}">
        <p14:creationId xmlns:p14="http://schemas.microsoft.com/office/powerpoint/2010/main" val="14337406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WSSC Water</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E552B-1E5C-C446-92F3-356C371E9B80}" type="datetime1">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Communications &amp; Community Relations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C868E-C2BF-2546-93AC-16817AED7013}" type="slidenum">
              <a:rPr lang="en-US" smtClean="0"/>
              <a:t>‹#›</a:t>
            </a:fld>
            <a:endParaRPr lang="en-US"/>
          </a:p>
        </p:txBody>
      </p:sp>
    </p:spTree>
    <p:extLst>
      <p:ext uri="{BB962C8B-B14F-4D97-AF65-F5344CB8AC3E}">
        <p14:creationId xmlns:p14="http://schemas.microsoft.com/office/powerpoint/2010/main" val="56403110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7722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278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2788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352425"/>
            <a:ext cx="3514725" cy="1976438"/>
          </a:xfrm>
        </p:spPr>
      </p:sp>
      <p:sp>
        <p:nvSpPr>
          <p:cNvPr id="3" name="Notes Placeholder 2"/>
          <p:cNvSpPr>
            <a:spLocks noGrp="1"/>
          </p:cNvSpPr>
          <p:nvPr>
            <p:ph type="body" idx="1"/>
          </p:nvPr>
        </p:nvSpPr>
        <p:spPr>
          <a:xfrm>
            <a:off x="208343" y="2633517"/>
            <a:ext cx="6643869" cy="6310458"/>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And when it comes to outstanding service, four people who immediately come to mind are our Customer Service Advocates.</a:t>
            </a:r>
          </a:p>
          <a:p>
            <a:pPr marL="0" marR="0">
              <a:lnSpc>
                <a:spcPct val="107000"/>
              </a:lnSpc>
              <a:spcBef>
                <a:spcPts val="0"/>
              </a:spcBef>
              <a:spcAft>
                <a:spcPts val="0"/>
              </a:spcAft>
            </a:pPr>
            <a:r>
              <a:rPr lang="en-US">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Steve Billingsley, Phil Callahan, Brandon Stewart and David Wilkins are the real deal! </a:t>
            </a:r>
          </a:p>
          <a:p>
            <a:pPr marL="0" marR="0">
              <a:lnSpc>
                <a:spcPct val="107000"/>
              </a:lnSpc>
              <a:spcBef>
                <a:spcPts val="0"/>
              </a:spcBef>
              <a:spcAft>
                <a:spcPts val="0"/>
              </a:spcAft>
            </a:pPr>
            <a:r>
              <a:rPr lang="en-US">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These gentlemen are out there every day -and I’m talking evenings and weekends, too - serving as liaisons between our customers, public and county officials, civic associations and other key stakeholders.</a:t>
            </a:r>
            <a:br>
              <a:rPr lang="en-US">
                <a:effectLst/>
                <a:latin typeface="Arial" panose="020B0604020202020204" pitchFamily="34" charset="0"/>
                <a:ea typeface="Calibri" panose="020F0502020204030204" pitchFamily="34" charset="0"/>
                <a:cs typeface="Arial" panose="020B0604020202020204" pitchFamily="34" charset="0"/>
              </a:rPr>
            </a:b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They work their magic resolving problems that have escalated beyond a conversation with our Call Center. </a:t>
            </a:r>
            <a:br>
              <a:rPr lang="en-US">
                <a:effectLst/>
                <a:latin typeface="Arial" panose="020B0604020202020204" pitchFamily="34" charset="0"/>
                <a:ea typeface="Calibri" panose="020F0502020204030204" pitchFamily="34" charset="0"/>
                <a:cs typeface="Arial" panose="020B0604020202020204" pitchFamily="34" charset="0"/>
              </a:rPr>
            </a:b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By bringing together our subject matter experts and external stakeholders, they are able to keep our customers happy and get them the results they need. </a:t>
            </a:r>
            <a:br>
              <a:rPr lang="en-US">
                <a:effectLst/>
                <a:latin typeface="Arial" panose="020B0604020202020204" pitchFamily="34" charset="0"/>
                <a:ea typeface="Calibri" panose="020F0502020204030204" pitchFamily="34" charset="0"/>
                <a:cs typeface="Arial" panose="020B0604020202020204" pitchFamily="34" charset="0"/>
              </a:rPr>
            </a:b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These fab four are busy and work long days. They attend homeowner association meetings, festivals and town halls so they can meet the customers where they live and help educate them about financial services, toilet leaks, water conservation, construction projects and other critical WSSC Water initiatives. </a:t>
            </a:r>
            <a:br>
              <a:rPr lang="en-US">
                <a:effectLst/>
                <a:latin typeface="Arial" panose="020B0604020202020204" pitchFamily="34" charset="0"/>
                <a:ea typeface="Calibri" panose="020F0502020204030204" pitchFamily="34" charset="0"/>
                <a:cs typeface="Arial" panose="020B0604020202020204" pitchFamily="34" charset="0"/>
              </a:rPr>
            </a:b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They’re also the same people you see “on the scene” providing customer support during emergency events – from setting up water stations for customers without water during major water main repairs to, as was the case with Steve, providing customers with assistance after that sewer leak on the DC/MD line back in January.</a:t>
            </a:r>
            <a:br>
              <a:rPr lang="en-US">
                <a:effectLst/>
                <a:latin typeface="Arial" panose="020B0604020202020204" pitchFamily="34" charset="0"/>
                <a:ea typeface="Calibri" panose="020F0502020204030204" pitchFamily="34" charset="0"/>
                <a:cs typeface="Arial" panose="020B0604020202020204" pitchFamily="34" charset="0"/>
              </a:rPr>
            </a:br>
            <a:r>
              <a:rPr lang="en-US">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80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I know all of Team H2O are wonderful, but I wanted to take a moment to give special thanks to these four wonderful workers – who truly work wonders for WSSC Water! </a:t>
            </a:r>
          </a:p>
          <a:p>
            <a:pPr marL="342900" marR="0" lvl="0" indent="-342900">
              <a:lnSpc>
                <a:spcPct val="107000"/>
              </a:lnSpc>
              <a:spcBef>
                <a:spcPts val="0"/>
              </a:spcBef>
              <a:spcAft>
                <a:spcPts val="800"/>
              </a:spcAft>
              <a:buFont typeface="Symbol" panose="05050102010706020507" pitchFamily="18" charset="2"/>
              <a:buChar cha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a:latin typeface="Arial" panose="020B0604020202020204" pitchFamily="34" charset="0"/>
                <a:ea typeface="Calibri" panose="020F0502020204030204" pitchFamily="34" charset="0"/>
                <a:cs typeface="Arial" panose="020B0604020202020204" pitchFamily="34" charset="0"/>
              </a:rPr>
              <a:t>So let’s give them a round of applause! [</a:t>
            </a:r>
            <a:r>
              <a:rPr lang="en-US">
                <a:highlight>
                  <a:srgbClr val="FFFF00"/>
                </a:highlight>
                <a:latin typeface="Arial" panose="020B0604020202020204" pitchFamily="34" charset="0"/>
                <a:ea typeface="Calibri" panose="020F0502020204030204" pitchFamily="34" charset="0"/>
                <a:cs typeface="Arial" panose="020B0604020202020204" pitchFamily="34" charset="0"/>
              </a:rPr>
              <a:t>Dave Wilkins unable to attend – he’s in training</a:t>
            </a:r>
            <a:r>
              <a:rPr lang="en-US">
                <a:latin typeface="Arial" panose="020B0604020202020204" pitchFamily="34" charset="0"/>
                <a:ea typeface="Calibri" panose="020F0502020204030204" pitchFamily="34" charset="0"/>
                <a:cs typeface="Arial" panose="020B0604020202020204" pitchFamily="34" charset="0"/>
              </a:rPr>
              <a:t>]</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33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7613" y="128588"/>
            <a:ext cx="2035175" cy="1144587"/>
          </a:xfrm>
        </p:spPr>
      </p:sp>
      <p:sp>
        <p:nvSpPr>
          <p:cNvPr id="3" name="Notes Placeholder 2"/>
          <p:cNvSpPr>
            <a:spLocks noGrp="1"/>
          </p:cNvSpPr>
          <p:nvPr>
            <p:ph type="body" idx="1"/>
          </p:nvPr>
        </p:nvSpPr>
        <p:spPr>
          <a:xfrm>
            <a:off x="438150" y="1466610"/>
            <a:ext cx="6096000" cy="6738928"/>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As we continue building a strong workforce, we have added a new member to the Senior Leadership Team. Her name is Nina Hickson, and she is our new Chief of Staff.</a:t>
            </a:r>
          </a:p>
          <a:p>
            <a:pPr marL="342900" marR="0" lvl="0" indent="-342900">
              <a:lnSpc>
                <a:spcPct val="107000"/>
              </a:lnSpc>
              <a:spcBef>
                <a:spcPts val="0"/>
              </a:spcBef>
              <a:spcAft>
                <a:spcPts val="0"/>
              </a:spcAft>
              <a:buFont typeface="Symbol" panose="05050102010706020507" pitchFamily="18" charset="2"/>
              <a:buChar cha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Nina will provide guidance and oversight to the Human Resources Office and General Manager’s Office of Performance and Accountability. She will be a liaison between me and our Senior Leadership Team, key stakeholders and community representatives. She will support me and our senior leaders in delivering our annual workplan to continue the forward momentum of the Commission.</a:t>
            </a:r>
          </a:p>
          <a:p>
            <a:pPr marL="342900" marR="0" lvl="0" indent="-342900">
              <a:lnSpc>
                <a:spcPct val="107000"/>
              </a:lnSpc>
              <a:spcBef>
                <a:spcPts val="0"/>
              </a:spcBef>
              <a:spcAft>
                <a:spcPts val="0"/>
              </a:spcAft>
              <a:buFont typeface="Symbol" panose="05050102010706020507" pitchFamily="18" charset="2"/>
              <a:buChar cha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Nina has quite an extensive and accomplished career. She most recently served as the City Attorney for the City of Atlanta, where she was the chief legal officer for the local municipality of almost 500,000 residents. </a:t>
            </a:r>
          </a:p>
          <a:p>
            <a:pPr marL="342900" marR="0" lvl="0" indent="-342900">
              <a:lnSpc>
                <a:spcPct val="107000"/>
              </a:lnSpc>
              <a:spcBef>
                <a:spcPts val="0"/>
              </a:spcBef>
              <a:spcAft>
                <a:spcPts val="0"/>
              </a:spcAft>
              <a:buFont typeface="Symbol" panose="05050102010706020507" pitchFamily="18" charset="2"/>
              <a:buChar cha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Before her judicial appointment in May 1999, she practiced law for 15 years in various capacities, including Assistant United States Attorney for the Northern District of Georgia, General Counsel for the Atlanta Housing Authority, General Counsel and Vice President for Atlanta Life Insurance Company, and the first African American female Vice President and Associate General Counsel to Primerica Financial Services.  </a:t>
            </a:r>
          </a:p>
          <a:p>
            <a:pPr marL="342900" marR="0" lvl="0" indent="-342900">
              <a:lnSpc>
                <a:spcPct val="107000"/>
              </a:lnSpc>
              <a:spcBef>
                <a:spcPts val="0"/>
              </a:spcBef>
              <a:spcAft>
                <a:spcPts val="0"/>
              </a:spcAft>
              <a:buFont typeface="Symbol" panose="05050102010706020507" pitchFamily="18" charset="2"/>
              <a:buChar cha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Nina's extensive community involvements have included membership as a founder of the Juvenile Justice Fund, the Advisory Board of the Sister-to-Sister Program, which she initiated with the Georgia Association of Black Women Attorneys, member of the First Lady of Georgia's GRACE Commission, membership in Delta Sigma Theta Sorority Incorporated and The Links, Incorporated.</a:t>
            </a:r>
          </a:p>
          <a:p>
            <a:pPr marL="342900" marR="0" lvl="0" indent="-342900">
              <a:lnSpc>
                <a:spcPct val="107000"/>
              </a:lnSpc>
              <a:spcBef>
                <a:spcPts val="0"/>
              </a:spcBef>
              <a:spcAft>
                <a:spcPts val="0"/>
              </a:spcAft>
              <a:buFont typeface="Symbol" panose="05050102010706020507" pitchFamily="18" charset="2"/>
              <a:buChar cha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She received her bachelor’s degree, magna cum laude, in Journalism from Howard University and her Doctor of Law degree from Emory University. Her most proud role is mother to her 24-year-old daughter, Wesley Victoria, a magna cum laude graduate of Claflin University in Orangeburg, South Carolina.</a:t>
            </a:r>
          </a:p>
          <a:p>
            <a:pPr marL="342900" marR="0" lvl="0" indent="-342900">
              <a:lnSpc>
                <a:spcPct val="107000"/>
              </a:lnSpc>
              <a:spcBef>
                <a:spcPts val="0"/>
              </a:spcBef>
              <a:spcAft>
                <a:spcPts val="0"/>
              </a:spcAft>
              <a:buFont typeface="Symbol" panose="05050102010706020507" pitchFamily="18" charset="2"/>
              <a:buChar cha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Please join me in welcoming Nina to Team H2O. [</a:t>
            </a:r>
            <a:r>
              <a:rPr lang="en-US">
                <a:effectLst/>
                <a:highlight>
                  <a:srgbClr val="FFFF00"/>
                </a:highlight>
                <a:latin typeface="Arial" panose="020B0604020202020204" pitchFamily="34" charset="0"/>
                <a:ea typeface="Calibri" panose="020F0502020204030204" pitchFamily="34" charset="0"/>
                <a:cs typeface="Arial" panose="020B0604020202020204" pitchFamily="34" charset="0"/>
              </a:rPr>
              <a:t>lead applause</a:t>
            </a:r>
            <a:r>
              <a:rPr lang="en-US">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11935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endParaRPr lang="en-US"/>
          </a:p>
        </p:txBody>
      </p:sp>
    </p:spTree>
    <p:extLst>
      <p:ext uri="{BB962C8B-B14F-4D97-AF65-F5344CB8AC3E}">
        <p14:creationId xmlns:p14="http://schemas.microsoft.com/office/powerpoint/2010/main" val="44093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Commissioners, as you know, we released our Strategic Plan for FY 25-27 earlier this month.</a:t>
            </a:r>
          </a:p>
          <a:p>
            <a:pPr marL="171450" indent="-171450">
              <a:spcAft>
                <a:spcPts val="1200"/>
              </a:spcAft>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We call it our North Star, which will guide us toward innovation, transformation and excellence. </a:t>
            </a:r>
          </a:p>
          <a:p>
            <a:pPr marL="171450" indent="-171450">
              <a:spcAft>
                <a:spcPts val="1200"/>
              </a:spcAft>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The great thing about this plan is that Team H</a:t>
            </a:r>
            <a:r>
              <a:rPr lang="en-US" b="0" i="0" baseline="-25000">
                <a:solidFill>
                  <a:srgbClr val="000000"/>
                </a:solidFill>
                <a:effectLst/>
                <a:latin typeface="Arial" panose="020B0604020202020204" pitchFamily="34" charset="0"/>
                <a:cs typeface="Arial" panose="020B0604020202020204" pitchFamily="34" charset="0"/>
              </a:rPr>
              <a:t>2</a:t>
            </a:r>
            <a:r>
              <a:rPr lang="en-US" b="0" i="0">
                <a:solidFill>
                  <a:srgbClr val="000000"/>
                </a:solidFill>
                <a:effectLst/>
                <a:latin typeface="Arial" panose="020B0604020202020204" pitchFamily="34" charset="0"/>
                <a:cs typeface="Arial" panose="020B0604020202020204" pitchFamily="34" charset="0"/>
              </a:rPr>
              <a:t>O developed it. </a:t>
            </a:r>
          </a:p>
          <a:p>
            <a:pPr marL="171450" indent="-171450">
              <a:spcAft>
                <a:spcPts val="1200"/>
              </a:spcAft>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More than 145 team members from across our organization came together and spent countless hours conducting workshops, surveys and interviews to create this living document. </a:t>
            </a:r>
          </a:p>
          <a:p>
            <a:pPr marL="171450" indent="-171450">
              <a:spcAft>
                <a:spcPts val="1200"/>
              </a:spcAft>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Bob Maloney, director of the general manager's office of performance and accountability, helped lead this effort. </a:t>
            </a:r>
          </a:p>
          <a:p>
            <a:pPr marL="171450" indent="-171450">
              <a:spcAft>
                <a:spcPts val="1200"/>
              </a:spcAft>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I asked Bob to join me this morning to summarize the plan and the vital role so many </a:t>
            </a:r>
            <a:r>
              <a:rPr lang="en-US" sz="1200">
                <a:solidFill>
                  <a:schemeClr val="tx1">
                    <a:lumMod val="85000"/>
                    <a:lumOff val="15000"/>
                  </a:schemeClr>
                </a:solidFill>
                <a:latin typeface="Arial" panose="020B0604020202020204" pitchFamily="34" charset="0"/>
                <a:cs typeface="Arial" panose="020B0604020202020204" pitchFamily="34" charset="0"/>
              </a:rPr>
              <a:t>members of Team </a:t>
            </a:r>
            <a:r>
              <a:rPr lang="en-US" b="0" i="0">
                <a:solidFill>
                  <a:srgbClr val="000000"/>
                </a:solidFill>
                <a:effectLst/>
                <a:latin typeface="Arial" panose="020B0604020202020204" pitchFamily="34" charset="0"/>
                <a:cs typeface="Arial" panose="020B0604020202020204" pitchFamily="34" charset="0"/>
              </a:rPr>
              <a:t>H</a:t>
            </a:r>
            <a:r>
              <a:rPr lang="en-US" b="0" i="0" baseline="-25000">
                <a:solidFill>
                  <a:srgbClr val="000000"/>
                </a:solidFill>
                <a:effectLst/>
                <a:latin typeface="Arial" panose="020B0604020202020204" pitchFamily="34" charset="0"/>
                <a:cs typeface="Arial" panose="020B0604020202020204" pitchFamily="34" charset="0"/>
              </a:rPr>
              <a:t>2</a:t>
            </a:r>
            <a:r>
              <a:rPr lang="en-US" b="0" i="0">
                <a:solidFill>
                  <a:srgbClr val="000000"/>
                </a:solidFill>
                <a:effectLst/>
                <a:latin typeface="Arial" panose="020B0604020202020204" pitchFamily="34" charset="0"/>
                <a:cs typeface="Arial" panose="020B0604020202020204" pitchFamily="34" charset="0"/>
              </a:rPr>
              <a:t>O</a:t>
            </a:r>
            <a:r>
              <a:rPr lang="en-US" sz="1200">
                <a:solidFill>
                  <a:schemeClr val="tx1">
                    <a:lumMod val="85000"/>
                    <a:lumOff val="15000"/>
                  </a:schemeClr>
                </a:solidFill>
                <a:latin typeface="Arial" panose="020B0604020202020204" pitchFamily="34" charset="0"/>
                <a:cs typeface="Arial" panose="020B0604020202020204" pitchFamily="34" charset="0"/>
              </a:rPr>
              <a:t> played in bringing this plan to life.</a:t>
            </a:r>
          </a:p>
          <a:p>
            <a:pPr marL="171450" indent="-171450">
              <a:spcAft>
                <a:spcPts val="1200"/>
              </a:spcAft>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Bo</a:t>
            </a:r>
            <a:r>
              <a:rPr lang="en-US" sz="1200">
                <a:solidFill>
                  <a:schemeClr val="tx1">
                    <a:lumMod val="85000"/>
                    <a:lumOff val="15000"/>
                  </a:schemeClr>
                </a:solidFill>
                <a:latin typeface="Arial" panose="020B0604020202020204" pitchFamily="34" charset="0"/>
                <a:cs typeface="Arial" panose="020B0604020202020204" pitchFamily="34" charset="0"/>
              </a:rPr>
              <a:t>b… </a:t>
            </a:r>
          </a:p>
          <a:p>
            <a:endParaRPr lang="en-US"/>
          </a:p>
          <a:p>
            <a:endParaRPr lang="en-US"/>
          </a:p>
        </p:txBody>
      </p:sp>
    </p:spTree>
    <p:extLst>
      <p:ext uri="{BB962C8B-B14F-4D97-AF65-F5344CB8AC3E}">
        <p14:creationId xmlns:p14="http://schemas.microsoft.com/office/powerpoint/2010/main" val="371872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latin typeface="Arial" panose="020B0604020202020204" pitchFamily="34" charset="0"/>
                <a:cs typeface="Arial" panose="020B0604020202020204" pitchFamily="34" charset="0"/>
              </a:rPr>
              <a:t>Bob Speaks</a:t>
            </a:r>
          </a:p>
        </p:txBody>
      </p:sp>
    </p:spTree>
    <p:extLst>
      <p:ext uri="{BB962C8B-B14F-4D97-AF65-F5344CB8AC3E}">
        <p14:creationId xmlns:p14="http://schemas.microsoft.com/office/powerpoint/2010/main" val="251248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latin typeface="Arial" panose="020B0604020202020204" pitchFamily="34" charset="0"/>
                <a:cs typeface="Arial" panose="020B0604020202020204" pitchFamily="34" charset="0"/>
              </a:rPr>
              <a:t>[After Bob finishes]</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Thank you, Bob.</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Commissioners, your were instrumental in helping bring this plan to life.</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Your feedback, guidance and leadership helped us create a document that will guide us on a path of continued growth and transformation.</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It is my honor to ask for a vote to adopt our Fiscal Year 2025 – 2027 Strategic Plan through Resolution 2024-2375.</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t>
            </a:r>
            <a:r>
              <a:rPr lang="en-US">
                <a:highlight>
                  <a:srgbClr val="FFFF00"/>
                </a:highlight>
                <a:latin typeface="Arial" panose="020B0604020202020204" pitchFamily="34" charset="0"/>
                <a:cs typeface="Arial" panose="020B0604020202020204" pitchFamily="34" charset="0"/>
              </a:rPr>
              <a:t>After vote</a:t>
            </a:r>
            <a:r>
              <a:rPr lang="en-US">
                <a:latin typeface="Arial" panose="020B0604020202020204" pitchFamily="34" charset="0"/>
                <a:cs typeface="Arial" panose="020B0604020202020204" pitchFamily="34" charset="0"/>
              </a:rPr>
              <a:t>]</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Thank you again, Commissioners.</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07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3322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551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endParaRPr lang="en-US">
              <a:cs typeface="Calibri"/>
            </a:endParaRPr>
          </a:p>
          <a:p>
            <a:pPr marL="285750" indent="-285750">
              <a:lnSpc>
                <a:spcPct val="90000"/>
              </a:lnSpc>
              <a:spcAft>
                <a:spcPts val="600"/>
              </a:spcAft>
              <a:buFont typeface="Arial"/>
              <a:buChar char="•"/>
            </a:pPr>
            <a:endParaRPr lang="en-US"/>
          </a:p>
          <a:p>
            <a:endParaRPr lang="en-US">
              <a:cs typeface="Calibri"/>
            </a:endParaRPr>
          </a:p>
        </p:txBody>
      </p:sp>
    </p:spTree>
    <p:extLst>
      <p:ext uri="{BB962C8B-B14F-4D97-AF65-F5344CB8AC3E}">
        <p14:creationId xmlns:p14="http://schemas.microsoft.com/office/powerpoint/2010/main" val="42592954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microsoft.com/office/2007/relationships/hdphoto" Target="../media/hdphoto2.wdp"/><Relationship Id="rId12"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jpeg"/><Relationship Id="rId4" Type="http://schemas.openxmlformats.org/officeDocument/2006/relationships/image" Target="../media/image4.png"/><Relationship Id="rId9" Type="http://schemas.microsoft.com/office/2007/relationships/hdphoto" Target="../media/hdphoto3.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microsoft.com/office/2007/relationships/hdphoto" Target="../media/hdphoto2.wdp"/><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jpeg"/><Relationship Id="rId4" Type="http://schemas.openxmlformats.org/officeDocument/2006/relationships/image" Target="../media/image4.png"/><Relationship Id="rId9" Type="http://schemas.microsoft.com/office/2007/relationships/hdphoto" Target="../media/hdphoto3.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C7D4179-5F06-209B-98F5-AE93B81B6F9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09055" y="-1"/>
            <a:ext cx="2185611" cy="4227560"/>
          </a:xfrm>
          <a:custGeom>
            <a:avLst/>
            <a:gdLst>
              <a:gd name="connsiteX0" fmla="*/ 1571251 w 2185611"/>
              <a:gd name="connsiteY0" fmla="*/ 0 h 4227560"/>
              <a:gd name="connsiteX1" fmla="*/ 2185611 w 2185611"/>
              <a:gd name="connsiteY1" fmla="*/ 0 h 4227560"/>
              <a:gd name="connsiteX2" fmla="*/ 2178439 w 2185611"/>
              <a:gd name="connsiteY2" fmla="*/ 4130740 h 4227560"/>
              <a:gd name="connsiteX3" fmla="*/ 1838637 w 2185611"/>
              <a:gd name="connsiteY3" fmla="*/ 4097871 h 4227560"/>
              <a:gd name="connsiteX4" fmla="*/ 1265784 w 2185611"/>
              <a:gd name="connsiteY4" fmla="*/ 4085726 h 4227560"/>
              <a:gd name="connsiteX5" fmla="*/ 804951 w 2185611"/>
              <a:gd name="connsiteY5" fmla="*/ 4116522 h 4227560"/>
              <a:gd name="connsiteX6" fmla="*/ 169202 w 2185611"/>
              <a:gd name="connsiteY6" fmla="*/ 4199872 h 4227560"/>
              <a:gd name="connsiteX7" fmla="*/ 0 w 2185611"/>
              <a:gd name="connsiteY7" fmla="*/ 4227560 h 422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611" h="4227560">
                <a:moveTo>
                  <a:pt x="1571251" y="0"/>
                </a:moveTo>
                <a:lnTo>
                  <a:pt x="2185611" y="0"/>
                </a:lnTo>
                <a:cubicBezTo>
                  <a:pt x="2183220" y="1376913"/>
                  <a:pt x="2180830" y="2753827"/>
                  <a:pt x="2178439" y="4130740"/>
                </a:cubicBezTo>
                <a:cubicBezTo>
                  <a:pt x="2065150" y="4120149"/>
                  <a:pt x="1952307" y="4105470"/>
                  <a:pt x="1838637" y="4097871"/>
                </a:cubicBezTo>
                <a:cubicBezTo>
                  <a:pt x="1647855" y="4085093"/>
                  <a:pt x="1457010" y="4079279"/>
                  <a:pt x="1265784" y="4085726"/>
                </a:cubicBezTo>
                <a:cubicBezTo>
                  <a:pt x="1111750" y="4090907"/>
                  <a:pt x="958224" y="4101038"/>
                  <a:pt x="804951" y="4116522"/>
                </a:cubicBezTo>
                <a:cubicBezTo>
                  <a:pt x="592019" y="4138050"/>
                  <a:pt x="380166" y="4166083"/>
                  <a:pt x="169202" y="4199872"/>
                </a:cubicBezTo>
                <a:lnTo>
                  <a:pt x="0" y="4227560"/>
                </a:lnTo>
                <a:close/>
              </a:path>
            </a:pathLst>
          </a:custGeom>
        </p:spPr>
      </p:pic>
      <p:pic>
        <p:nvPicPr>
          <p:cNvPr id="44" name="Picture 43">
            <a:extLst>
              <a:ext uri="{FF2B5EF4-FFF2-40B4-BE49-F238E27FC236}">
                <a16:creationId xmlns:a16="http://schemas.microsoft.com/office/drawing/2014/main" id="{25965C22-D323-BB1C-31A1-480AC837B6D5}"/>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rightnessContrast bright="19000" contrast="3000"/>
                    </a14:imgEffect>
                  </a14:imgLayer>
                </a14:imgProps>
              </a:ext>
              <a:ext uri="{28A0092B-C50C-407E-A947-70E740481C1C}">
                <a14:useLocalDpi xmlns:a14="http://schemas.microsoft.com/office/drawing/2010/main"/>
              </a:ext>
            </a:extLst>
          </a:blip>
          <a:srcRect/>
          <a:stretch/>
        </p:blipFill>
        <p:spPr>
          <a:xfrm>
            <a:off x="0" y="0"/>
            <a:ext cx="2163707" cy="4146569"/>
          </a:xfrm>
          <a:custGeom>
            <a:avLst/>
            <a:gdLst>
              <a:gd name="connsiteX0" fmla="*/ 1896 w 2146571"/>
              <a:gd name="connsiteY0" fmla="*/ 0 h 4146569"/>
              <a:gd name="connsiteX1" fmla="*/ 2146571 w 2146571"/>
              <a:gd name="connsiteY1" fmla="*/ 0 h 4146569"/>
              <a:gd name="connsiteX2" fmla="*/ 628378 w 2146571"/>
              <a:gd name="connsiteY2" fmla="*/ 4084747 h 4146569"/>
              <a:gd name="connsiteX3" fmla="*/ 514328 w 2146571"/>
              <a:gd name="connsiteY3" fmla="*/ 4095108 h 4146569"/>
              <a:gd name="connsiteX4" fmla="*/ 12622 w 2146571"/>
              <a:gd name="connsiteY4" fmla="*/ 4146569 h 4146569"/>
              <a:gd name="connsiteX5" fmla="*/ 1896 w 2146571"/>
              <a:gd name="connsiteY5" fmla="*/ 0 h 414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571" h="4146569">
                <a:moveTo>
                  <a:pt x="1896" y="0"/>
                </a:moveTo>
                <a:lnTo>
                  <a:pt x="2146571" y="0"/>
                </a:lnTo>
                <a:lnTo>
                  <a:pt x="628378" y="4084747"/>
                </a:lnTo>
                <a:cubicBezTo>
                  <a:pt x="590361" y="4088029"/>
                  <a:pt x="552345" y="4091539"/>
                  <a:pt x="514328" y="4095108"/>
                </a:cubicBezTo>
                <a:cubicBezTo>
                  <a:pt x="356930" y="4110017"/>
                  <a:pt x="169702" y="4129416"/>
                  <a:pt x="12622" y="4146569"/>
                </a:cubicBezTo>
                <a:cubicBezTo>
                  <a:pt x="-6672" y="4148699"/>
                  <a:pt x="1896" y="0"/>
                  <a:pt x="1896" y="0"/>
                </a:cubicBezTo>
                <a:close/>
              </a:path>
            </a:pathLst>
          </a:custGeom>
        </p:spPr>
      </p:pic>
      <p:pic>
        <p:nvPicPr>
          <p:cNvPr id="40" name="Picture 39" descr="A person holding a beaker&#10;&#10;Description automatically generated">
            <a:extLst>
              <a:ext uri="{FF2B5EF4-FFF2-40B4-BE49-F238E27FC236}">
                <a16:creationId xmlns:a16="http://schemas.microsoft.com/office/drawing/2014/main" id="{1B802205-0AB1-9B65-0620-386C8970C56B}"/>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118000"/>
                    </a14:imgEffect>
                    <a14:imgEffect>
                      <a14:brightnessContrast contrast="18000"/>
                    </a14:imgEffect>
                  </a14:imgLayer>
                </a14:imgProps>
              </a:ext>
              <a:ext uri="{28A0092B-C50C-407E-A947-70E740481C1C}">
                <a14:useLocalDpi xmlns:a14="http://schemas.microsoft.com/office/drawing/2010/main"/>
              </a:ext>
            </a:extLst>
          </a:blip>
          <a:srcRect/>
          <a:stretch/>
        </p:blipFill>
        <p:spPr>
          <a:xfrm>
            <a:off x="7584744" y="1"/>
            <a:ext cx="3903281" cy="4467591"/>
          </a:xfrm>
          <a:custGeom>
            <a:avLst/>
            <a:gdLst>
              <a:gd name="connsiteX0" fmla="*/ 1660232 w 3903281"/>
              <a:gd name="connsiteY0" fmla="*/ 0 h 4467591"/>
              <a:gd name="connsiteX1" fmla="*/ 3903281 w 3903281"/>
              <a:gd name="connsiteY1" fmla="*/ 0 h 4467591"/>
              <a:gd name="connsiteX2" fmla="*/ 2325874 w 3903281"/>
              <a:gd name="connsiteY2" fmla="*/ 4244138 h 4467591"/>
              <a:gd name="connsiteX3" fmla="*/ 1521747 w 3903281"/>
              <a:gd name="connsiteY3" fmla="*/ 4373596 h 4467591"/>
              <a:gd name="connsiteX4" fmla="*/ 833321 w 3903281"/>
              <a:gd name="connsiteY4" fmla="*/ 4445434 h 4467591"/>
              <a:gd name="connsiteX5" fmla="*/ 0 w 3903281"/>
              <a:gd name="connsiteY5" fmla="*/ 4466905 h 446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281" h="4467591">
                <a:moveTo>
                  <a:pt x="1660232" y="0"/>
                </a:moveTo>
                <a:lnTo>
                  <a:pt x="3903281" y="0"/>
                </a:lnTo>
                <a:lnTo>
                  <a:pt x="2325874" y="4244138"/>
                </a:lnTo>
                <a:cubicBezTo>
                  <a:pt x="2058233" y="4289267"/>
                  <a:pt x="1790847" y="4336065"/>
                  <a:pt x="1521747" y="4373596"/>
                </a:cubicBezTo>
                <a:cubicBezTo>
                  <a:pt x="1293330" y="4405428"/>
                  <a:pt x="1064087" y="4430698"/>
                  <a:pt x="833321" y="4445434"/>
                </a:cubicBezTo>
                <a:cubicBezTo>
                  <a:pt x="555780" y="4463163"/>
                  <a:pt x="277922" y="4469898"/>
                  <a:pt x="0" y="4466905"/>
                </a:cubicBezTo>
                <a:close/>
              </a:path>
            </a:pathLst>
          </a:custGeom>
        </p:spPr>
      </p:pic>
      <p:pic>
        <p:nvPicPr>
          <p:cNvPr id="32" name="Picture 31">
            <a:extLst>
              <a:ext uri="{FF2B5EF4-FFF2-40B4-BE49-F238E27FC236}">
                <a16:creationId xmlns:a16="http://schemas.microsoft.com/office/drawing/2014/main" id="{8257A265-7E19-F9FA-6430-2B07BD6DA867}"/>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rightnessContrast bright="10000" contrast="12000"/>
                    </a14:imgEffect>
                  </a14:imgLayer>
                </a14:imgProps>
              </a:ext>
              <a:ext uri="{28A0092B-C50C-407E-A947-70E740481C1C}">
                <a14:useLocalDpi xmlns:a14="http://schemas.microsoft.com/office/drawing/2010/main"/>
              </a:ext>
            </a:extLst>
          </a:blip>
          <a:srcRect/>
          <a:stretch/>
        </p:blipFill>
        <p:spPr>
          <a:xfrm>
            <a:off x="723777" y="0"/>
            <a:ext cx="3758195" cy="4076631"/>
          </a:xfrm>
          <a:custGeom>
            <a:avLst/>
            <a:gdLst>
              <a:gd name="connsiteX0" fmla="*/ 1515146 w 3758195"/>
              <a:gd name="connsiteY0" fmla="*/ 0 h 4076631"/>
              <a:gd name="connsiteX1" fmla="*/ 3758195 w 3758195"/>
              <a:gd name="connsiteY1" fmla="*/ 0 h 4076631"/>
              <a:gd name="connsiteX2" fmla="*/ 2253775 w 3758195"/>
              <a:gd name="connsiteY2" fmla="*/ 4047677 h 4076631"/>
              <a:gd name="connsiteX3" fmla="*/ 2209285 w 3758195"/>
              <a:gd name="connsiteY3" fmla="*/ 4045087 h 4076631"/>
              <a:gd name="connsiteX4" fmla="*/ 1722112 w 3758195"/>
              <a:gd name="connsiteY4" fmla="*/ 4025170 h 4076631"/>
              <a:gd name="connsiteX5" fmla="*/ 1671783 w 3758195"/>
              <a:gd name="connsiteY5" fmla="*/ 4021774 h 4076631"/>
              <a:gd name="connsiteX6" fmla="*/ 1012615 w 3758195"/>
              <a:gd name="connsiteY6" fmla="*/ 4021774 h 4076631"/>
              <a:gd name="connsiteX7" fmla="*/ 959113 w 3758195"/>
              <a:gd name="connsiteY7" fmla="*/ 4025227 h 4076631"/>
              <a:gd name="connsiteX8" fmla="*/ 336121 w 3758195"/>
              <a:gd name="connsiteY8" fmla="*/ 4052742 h 4076631"/>
              <a:gd name="connsiteX9" fmla="*/ 0 w 3758195"/>
              <a:gd name="connsiteY9" fmla="*/ 4076631 h 407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8195" h="4076631">
                <a:moveTo>
                  <a:pt x="1515146" y="0"/>
                </a:moveTo>
                <a:lnTo>
                  <a:pt x="3758195" y="0"/>
                </a:lnTo>
                <a:lnTo>
                  <a:pt x="2253775" y="4047677"/>
                </a:lnTo>
                <a:cubicBezTo>
                  <a:pt x="2238923" y="4046756"/>
                  <a:pt x="2224136" y="4045950"/>
                  <a:pt x="2209285" y="4045087"/>
                </a:cubicBezTo>
                <a:cubicBezTo>
                  <a:pt x="2046999" y="4035934"/>
                  <a:pt x="1884714" y="4027012"/>
                  <a:pt x="1722112" y="4025170"/>
                </a:cubicBezTo>
                <a:cubicBezTo>
                  <a:pt x="1705293" y="4024997"/>
                  <a:pt x="1688221" y="4026494"/>
                  <a:pt x="1671783" y="4021774"/>
                </a:cubicBezTo>
                <a:lnTo>
                  <a:pt x="1012615" y="4021774"/>
                </a:lnTo>
                <a:cubicBezTo>
                  <a:pt x="995098" y="4026839"/>
                  <a:pt x="977010" y="4024882"/>
                  <a:pt x="959113" y="4025227"/>
                </a:cubicBezTo>
                <a:cubicBezTo>
                  <a:pt x="751195" y="4028854"/>
                  <a:pt x="543658" y="4040194"/>
                  <a:pt x="336121" y="4052742"/>
                </a:cubicBezTo>
                <a:cubicBezTo>
                  <a:pt x="223975" y="4059477"/>
                  <a:pt x="111892" y="4067478"/>
                  <a:pt x="0" y="4076631"/>
                </a:cubicBezTo>
                <a:close/>
              </a:path>
            </a:pathLst>
          </a:custGeom>
        </p:spPr>
      </p:pic>
      <p:pic>
        <p:nvPicPr>
          <p:cNvPr id="29" name="Picture 28">
            <a:extLst>
              <a:ext uri="{FF2B5EF4-FFF2-40B4-BE49-F238E27FC236}">
                <a16:creationId xmlns:a16="http://schemas.microsoft.com/office/drawing/2014/main" id="{EFE8CC07-C988-291E-6645-8E8BE8EF5F38}"/>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5313579" y="1"/>
            <a:ext cx="3839052" cy="4465523"/>
          </a:xfrm>
          <a:custGeom>
            <a:avLst/>
            <a:gdLst>
              <a:gd name="connsiteX0" fmla="*/ 1596003 w 3839052"/>
              <a:gd name="connsiteY0" fmla="*/ 0 h 4465523"/>
              <a:gd name="connsiteX1" fmla="*/ 3839052 w 3839052"/>
              <a:gd name="connsiteY1" fmla="*/ 0 h 4465523"/>
              <a:gd name="connsiteX2" fmla="*/ 2179328 w 3839052"/>
              <a:gd name="connsiteY2" fmla="*/ 4465523 h 4465523"/>
              <a:gd name="connsiteX3" fmla="*/ 1547515 w 3839052"/>
              <a:gd name="connsiteY3" fmla="*/ 4440311 h 4465523"/>
              <a:gd name="connsiteX4" fmla="*/ 831544 w 3839052"/>
              <a:gd name="connsiteY4" fmla="*/ 4386029 h 4465523"/>
              <a:gd name="connsiteX5" fmla="*/ 118239 w 3839052"/>
              <a:gd name="connsiteY5" fmla="*/ 4308665 h 4465523"/>
              <a:gd name="connsiteX6" fmla="*/ 0 w 3839052"/>
              <a:gd name="connsiteY6" fmla="*/ 4294217 h 446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9052" h="4465523">
                <a:moveTo>
                  <a:pt x="1596003" y="0"/>
                </a:moveTo>
                <a:lnTo>
                  <a:pt x="3839052" y="0"/>
                </a:lnTo>
                <a:lnTo>
                  <a:pt x="2179328" y="4465523"/>
                </a:lnTo>
                <a:cubicBezTo>
                  <a:pt x="1968618" y="4461724"/>
                  <a:pt x="1757971" y="4452744"/>
                  <a:pt x="1547515" y="4440311"/>
                </a:cubicBezTo>
                <a:cubicBezTo>
                  <a:pt x="1308498" y="4426150"/>
                  <a:pt x="1069799" y="4408018"/>
                  <a:pt x="831544" y="4386029"/>
                </a:cubicBezTo>
                <a:cubicBezTo>
                  <a:pt x="593289" y="4363983"/>
                  <a:pt x="355542" y="4337792"/>
                  <a:pt x="118239" y="4308665"/>
                </a:cubicBezTo>
                <a:cubicBezTo>
                  <a:pt x="78826" y="4303830"/>
                  <a:pt x="39413" y="4298995"/>
                  <a:pt x="0" y="4294217"/>
                </a:cubicBezTo>
                <a:close/>
              </a:path>
            </a:pathLst>
          </a:custGeom>
        </p:spPr>
      </p:pic>
      <p:pic>
        <p:nvPicPr>
          <p:cNvPr id="21" name="Picture 20">
            <a:extLst>
              <a:ext uri="{FF2B5EF4-FFF2-40B4-BE49-F238E27FC236}">
                <a16:creationId xmlns:a16="http://schemas.microsoft.com/office/drawing/2014/main" id="{5F59E905-4131-09AA-5719-432342E9F282}"/>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3067801" y="-2067"/>
            <a:ext cx="3749500" cy="4285463"/>
          </a:xfrm>
          <a:custGeom>
            <a:avLst/>
            <a:gdLst>
              <a:gd name="connsiteX0" fmla="*/ 1506451 w 3749500"/>
              <a:gd name="connsiteY0" fmla="*/ 0 h 4283396"/>
              <a:gd name="connsiteX1" fmla="*/ 3749500 w 3749500"/>
              <a:gd name="connsiteY1" fmla="*/ 0 h 4283396"/>
              <a:gd name="connsiteX2" fmla="*/ 2157495 w 3749500"/>
              <a:gd name="connsiteY2" fmla="*/ 4283396 h 4283396"/>
              <a:gd name="connsiteX3" fmla="*/ 1538946 w 3749500"/>
              <a:gd name="connsiteY3" fmla="*/ 4208737 h 4283396"/>
              <a:gd name="connsiteX4" fmla="*/ 926935 w 3749500"/>
              <a:gd name="connsiteY4" fmla="*/ 4137129 h 4283396"/>
              <a:gd name="connsiteX5" fmla="*/ 369949 w 3749500"/>
              <a:gd name="connsiteY5" fmla="*/ 4082560 h 4283396"/>
              <a:gd name="connsiteX6" fmla="*/ 0 w 3749500"/>
              <a:gd name="connsiteY6" fmla="*/ 4053261 h 428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500" h="4283396">
                <a:moveTo>
                  <a:pt x="1506451" y="0"/>
                </a:moveTo>
                <a:lnTo>
                  <a:pt x="3749500" y="0"/>
                </a:lnTo>
                <a:lnTo>
                  <a:pt x="2157495" y="4283396"/>
                </a:lnTo>
                <a:cubicBezTo>
                  <a:pt x="1951355" y="4258299"/>
                  <a:pt x="1745151" y="4233489"/>
                  <a:pt x="1538946" y="4208737"/>
                </a:cubicBezTo>
                <a:cubicBezTo>
                  <a:pt x="1335027" y="4184331"/>
                  <a:pt x="1131171" y="4159233"/>
                  <a:pt x="926935" y="4137129"/>
                </a:cubicBezTo>
                <a:cubicBezTo>
                  <a:pt x="741484" y="4117041"/>
                  <a:pt x="555653" y="4100463"/>
                  <a:pt x="369949" y="4082560"/>
                </a:cubicBezTo>
                <a:cubicBezTo>
                  <a:pt x="246823" y="4070702"/>
                  <a:pt x="123507" y="4061205"/>
                  <a:pt x="0" y="4053261"/>
                </a:cubicBezTo>
                <a:close/>
              </a:path>
            </a:pathLst>
          </a:custGeom>
        </p:spPr>
      </p:pic>
      <p:pic>
        <p:nvPicPr>
          <p:cNvPr id="9" name="Picture 8">
            <a:extLst>
              <a:ext uri="{FF2B5EF4-FFF2-40B4-BE49-F238E27FC236}">
                <a16:creationId xmlns:a16="http://schemas.microsoft.com/office/drawing/2014/main" id="{C3AA82A5-7921-4263-9FD3-05A168D257C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556529" y="4739965"/>
            <a:ext cx="1982995" cy="1057294"/>
          </a:xfrm>
          <a:prstGeom prst="rect">
            <a:avLst/>
          </a:prstGeom>
        </p:spPr>
      </p:pic>
      <p:cxnSp>
        <p:nvCxnSpPr>
          <p:cNvPr id="10" name="Straight Connector 9">
            <a:extLst>
              <a:ext uri="{FF2B5EF4-FFF2-40B4-BE49-F238E27FC236}">
                <a16:creationId xmlns:a16="http://schemas.microsoft.com/office/drawing/2014/main" id="{0008C24B-B039-46FD-BD1E-364294A69931}"/>
              </a:ext>
            </a:extLst>
          </p:cNvPr>
          <p:cNvCxnSpPr>
            <a:cxnSpLocks/>
          </p:cNvCxnSpPr>
          <p:nvPr userDrawn="1"/>
        </p:nvCxnSpPr>
        <p:spPr>
          <a:xfrm flipH="1">
            <a:off x="3869955" y="4814447"/>
            <a:ext cx="311734" cy="908329"/>
          </a:xfrm>
          <a:prstGeom prst="line">
            <a:avLst/>
          </a:prstGeom>
          <a:ln w="22225">
            <a:solidFill>
              <a:srgbClr val="3642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85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Right - 1 Imag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4526ACB-30ED-A5E2-639E-377F95B2C2EF}"/>
              </a:ext>
            </a:extLst>
          </p:cNvPr>
          <p:cNvSpPr>
            <a:spLocks noGrp="1"/>
          </p:cNvSpPr>
          <p:nvPr>
            <p:ph sz="half" idx="1"/>
          </p:nvPr>
        </p:nvSpPr>
        <p:spPr>
          <a:xfrm>
            <a:off x="6307140" y="1825480"/>
            <a:ext cx="5045766"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2">
            <a:extLst>
              <a:ext uri="{FF2B5EF4-FFF2-40B4-BE49-F238E27FC236}">
                <a16:creationId xmlns:a16="http://schemas.microsoft.com/office/drawing/2014/main" id="{00592698-1811-69FA-6F08-6537C89F8432}"/>
              </a:ext>
            </a:extLst>
          </p:cNvPr>
          <p:cNvSpPr>
            <a:spLocks noGrp="1"/>
          </p:cNvSpPr>
          <p:nvPr>
            <p:ph type="pic" sz="quarter" idx="14" hasCustomPrompt="1"/>
          </p:nvPr>
        </p:nvSpPr>
        <p:spPr>
          <a:xfrm>
            <a:off x="838200" y="1825480"/>
            <a:ext cx="5046662" cy="4351339"/>
          </a:xfrm>
          <a:prstGeom prst="rect">
            <a:avLst/>
          </a:prstGeom>
        </p:spPr>
        <p:txBody>
          <a:bodyPr/>
          <a:lstStyle>
            <a:lvl1pPr marL="0" indent="0" algn="ctr">
              <a:lnSpc>
                <a:spcPct val="70000"/>
              </a:lnSpc>
              <a:spcBef>
                <a:spcPts val="500"/>
              </a:spcBef>
              <a:spcAft>
                <a:spcPts val="800"/>
              </a:spcAft>
              <a:buNone/>
              <a:defRPr>
                <a:solidFill>
                  <a:schemeClr val="accent1"/>
                </a:solidFill>
              </a:defRPr>
            </a:lvl1pPr>
          </a:lstStyle>
          <a:p>
            <a:r>
              <a:rPr lang="en-US"/>
              <a:t>Click icon to add photo</a:t>
            </a:r>
          </a:p>
        </p:txBody>
      </p:sp>
    </p:spTree>
    <p:extLst>
      <p:ext uri="{BB962C8B-B14F-4D97-AF65-F5344CB8AC3E}">
        <p14:creationId xmlns:p14="http://schemas.microsoft.com/office/powerpoint/2010/main" val="2157265247"/>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Right - 2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5060881"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5060881"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4" name="Content Placeholder 2">
            <a:extLst>
              <a:ext uri="{FF2B5EF4-FFF2-40B4-BE49-F238E27FC236}">
                <a16:creationId xmlns:a16="http://schemas.microsoft.com/office/drawing/2014/main" id="{BD90D53D-95CC-7BD5-7095-C4145571ED9C}"/>
              </a:ext>
            </a:extLst>
          </p:cNvPr>
          <p:cNvSpPr>
            <a:spLocks noGrp="1"/>
          </p:cNvSpPr>
          <p:nvPr>
            <p:ph sz="half" idx="1"/>
          </p:nvPr>
        </p:nvSpPr>
        <p:spPr>
          <a:xfrm>
            <a:off x="6307140" y="1825480"/>
            <a:ext cx="5045766"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065999"/>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Right - 3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0" name="Picture Placeholder 12">
            <a:extLst>
              <a:ext uri="{FF2B5EF4-FFF2-40B4-BE49-F238E27FC236}">
                <a16:creationId xmlns:a16="http://schemas.microsoft.com/office/drawing/2014/main" id="{37571058-5348-BC2E-DCA7-EDF0688BBBA2}"/>
              </a:ext>
            </a:extLst>
          </p:cNvPr>
          <p:cNvSpPr>
            <a:spLocks noGrp="1"/>
          </p:cNvSpPr>
          <p:nvPr>
            <p:ph type="pic" sz="quarter" idx="15" hasCustomPrompt="1"/>
          </p:nvPr>
        </p:nvSpPr>
        <p:spPr>
          <a:xfrm>
            <a:off x="3541645" y="1825481"/>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5060881"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4" name="Content Placeholder 2">
            <a:extLst>
              <a:ext uri="{FF2B5EF4-FFF2-40B4-BE49-F238E27FC236}">
                <a16:creationId xmlns:a16="http://schemas.microsoft.com/office/drawing/2014/main" id="{195FEBF6-EB8B-6363-70CC-2FD79801F449}"/>
              </a:ext>
            </a:extLst>
          </p:cNvPr>
          <p:cNvSpPr>
            <a:spLocks noGrp="1"/>
          </p:cNvSpPr>
          <p:nvPr>
            <p:ph sz="half" idx="1"/>
          </p:nvPr>
        </p:nvSpPr>
        <p:spPr>
          <a:xfrm>
            <a:off x="6307140" y="1825480"/>
            <a:ext cx="5045766"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435648"/>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Right - 4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0" name="Picture Placeholder 12">
            <a:extLst>
              <a:ext uri="{FF2B5EF4-FFF2-40B4-BE49-F238E27FC236}">
                <a16:creationId xmlns:a16="http://schemas.microsoft.com/office/drawing/2014/main" id="{37571058-5348-BC2E-DCA7-EDF0688BBBA2}"/>
              </a:ext>
            </a:extLst>
          </p:cNvPr>
          <p:cNvSpPr>
            <a:spLocks noGrp="1"/>
          </p:cNvSpPr>
          <p:nvPr>
            <p:ph type="pic" sz="quarter" idx="15" hasCustomPrompt="1"/>
          </p:nvPr>
        </p:nvSpPr>
        <p:spPr>
          <a:xfrm>
            <a:off x="3541645" y="1825481"/>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2" name="Picture Placeholder 12">
            <a:extLst>
              <a:ext uri="{FF2B5EF4-FFF2-40B4-BE49-F238E27FC236}">
                <a16:creationId xmlns:a16="http://schemas.microsoft.com/office/drawing/2014/main" id="{6E1F6DD5-A198-B06D-6825-18CB048ABD0C}"/>
              </a:ext>
            </a:extLst>
          </p:cNvPr>
          <p:cNvSpPr>
            <a:spLocks noGrp="1"/>
          </p:cNvSpPr>
          <p:nvPr>
            <p:ph type="pic" sz="quarter" idx="17" hasCustomPrompt="1"/>
          </p:nvPr>
        </p:nvSpPr>
        <p:spPr>
          <a:xfrm>
            <a:off x="3551583" y="4151238"/>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4" name="Content Placeholder 2">
            <a:extLst>
              <a:ext uri="{FF2B5EF4-FFF2-40B4-BE49-F238E27FC236}">
                <a16:creationId xmlns:a16="http://schemas.microsoft.com/office/drawing/2014/main" id="{80D9C87B-C277-FDEF-CA81-E163849EABFE}"/>
              </a:ext>
            </a:extLst>
          </p:cNvPr>
          <p:cNvSpPr>
            <a:spLocks noGrp="1"/>
          </p:cNvSpPr>
          <p:nvPr>
            <p:ph sz="half" idx="1"/>
          </p:nvPr>
        </p:nvSpPr>
        <p:spPr>
          <a:xfrm>
            <a:off x="6307140" y="1825480"/>
            <a:ext cx="5045766"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902764"/>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ide Tex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2EC76-36D5-DA4B-5DA4-EFCDD6016062}"/>
              </a:ext>
            </a:extLst>
          </p:cNvPr>
          <p:cNvSpPr>
            <a:spLocks noGrp="1"/>
          </p:cNvSpPr>
          <p:nvPr>
            <p:ph sz="half" idx="1"/>
          </p:nvPr>
        </p:nvSpPr>
        <p:spPr>
          <a:xfrm>
            <a:off x="838199" y="1825625"/>
            <a:ext cx="10515599"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6EC93B-39F2-39E0-8D5F-B1F99517F107}"/>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8" name="Group 7">
            <a:extLst>
              <a:ext uri="{FF2B5EF4-FFF2-40B4-BE49-F238E27FC236}">
                <a16:creationId xmlns:a16="http://schemas.microsoft.com/office/drawing/2014/main" id="{331F6E8A-2E51-4ECD-8BEA-BAB7ECEA0BF9}"/>
              </a:ext>
            </a:extLst>
          </p:cNvPr>
          <p:cNvGrpSpPr/>
          <p:nvPr userDrawn="1"/>
        </p:nvGrpSpPr>
        <p:grpSpPr>
          <a:xfrm>
            <a:off x="9762697" y="-1113"/>
            <a:ext cx="1832058" cy="1073494"/>
            <a:chOff x="9762697" y="18765"/>
            <a:chExt cx="1832058" cy="1073494"/>
          </a:xfrm>
        </p:grpSpPr>
        <p:sp>
          <p:nvSpPr>
            <p:cNvPr id="9" name="Rectangle 8">
              <a:extLst>
                <a:ext uri="{FF2B5EF4-FFF2-40B4-BE49-F238E27FC236}">
                  <a16:creationId xmlns:a16="http://schemas.microsoft.com/office/drawing/2014/main" id="{D6A411C1-C285-45D9-B905-5AFADD95D9BC}"/>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0" name="Picture 9">
              <a:extLst>
                <a:ext uri="{FF2B5EF4-FFF2-40B4-BE49-F238E27FC236}">
                  <a16:creationId xmlns:a16="http://schemas.microsoft.com/office/drawing/2014/main" id="{F2FA0FD2-56A0-4B11-8120-01C40BB52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4" name="Title 1">
            <a:extLst>
              <a:ext uri="{FF2B5EF4-FFF2-40B4-BE49-F238E27FC236}">
                <a16:creationId xmlns:a16="http://schemas.microsoft.com/office/drawing/2014/main" id="{2B58F920-01C9-2DDF-25D8-70517C19AF64}"/>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Tree>
    <p:extLst>
      <p:ext uri="{BB962C8B-B14F-4D97-AF65-F5344CB8AC3E}">
        <p14:creationId xmlns:p14="http://schemas.microsoft.com/office/powerpoint/2010/main" val="1505354655"/>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115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Text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4214E14-7B07-FC22-77AF-ECA4314C7D15}"/>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10" name="Group 9">
            <a:extLst>
              <a:ext uri="{FF2B5EF4-FFF2-40B4-BE49-F238E27FC236}">
                <a16:creationId xmlns:a16="http://schemas.microsoft.com/office/drawing/2014/main" id="{19A083A1-9673-47E0-BE8E-D04387CE23CC}"/>
              </a:ext>
            </a:extLst>
          </p:cNvPr>
          <p:cNvGrpSpPr/>
          <p:nvPr userDrawn="1"/>
        </p:nvGrpSpPr>
        <p:grpSpPr>
          <a:xfrm>
            <a:off x="9762697" y="-1113"/>
            <a:ext cx="1832058" cy="1073494"/>
            <a:chOff x="9762697" y="18765"/>
            <a:chExt cx="1832058" cy="1073494"/>
          </a:xfrm>
        </p:grpSpPr>
        <p:sp>
          <p:nvSpPr>
            <p:cNvPr id="11" name="Rectangle 10">
              <a:extLst>
                <a:ext uri="{FF2B5EF4-FFF2-40B4-BE49-F238E27FC236}">
                  <a16:creationId xmlns:a16="http://schemas.microsoft.com/office/drawing/2014/main" id="{85360421-43D6-4A4E-AE45-62F4A0D8AEC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2" name="Picture 11">
              <a:extLst>
                <a:ext uri="{FF2B5EF4-FFF2-40B4-BE49-F238E27FC236}">
                  <a16:creationId xmlns:a16="http://schemas.microsoft.com/office/drawing/2014/main" id="{60016743-D2F3-4C0A-A1F8-890A2DCEC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3" name="Title 1">
            <a:extLst>
              <a:ext uri="{FF2B5EF4-FFF2-40B4-BE49-F238E27FC236}">
                <a16:creationId xmlns:a16="http://schemas.microsoft.com/office/drawing/2014/main" id="{84B4F7CF-685E-BCEA-4AE7-050A37ABFF5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5" name="Content Placeholder 2">
            <a:extLst>
              <a:ext uri="{FF2B5EF4-FFF2-40B4-BE49-F238E27FC236}">
                <a16:creationId xmlns:a16="http://schemas.microsoft.com/office/drawing/2014/main" id="{7FABE48A-B02D-EA6E-CE99-CB1CF84F4E6B}"/>
              </a:ext>
            </a:extLst>
          </p:cNvPr>
          <p:cNvSpPr>
            <a:spLocks noGrp="1"/>
          </p:cNvSpPr>
          <p:nvPr>
            <p:ph sz="half" idx="13"/>
          </p:nvPr>
        </p:nvSpPr>
        <p:spPr>
          <a:xfrm>
            <a:off x="6307140" y="1825480"/>
            <a:ext cx="5045766"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540D07B-90DB-50ED-82DE-258BAFCBD5CA}"/>
              </a:ext>
            </a:extLst>
          </p:cNvPr>
          <p:cNvSpPr>
            <a:spLocks noGrp="1"/>
          </p:cNvSpPr>
          <p:nvPr>
            <p:ph sz="half" idx="1"/>
          </p:nvPr>
        </p:nvSpPr>
        <p:spPr>
          <a:xfrm>
            <a:off x="838200" y="1825625"/>
            <a:ext cx="5045766"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937822"/>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4" orient="horz" pos="115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7514270"/>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sp>
        <p:nvSpPr>
          <p:cNvPr id="6" name="Title 1">
            <a:extLst>
              <a:ext uri="{FF2B5EF4-FFF2-40B4-BE49-F238E27FC236}">
                <a16:creationId xmlns:a16="http://schemas.microsoft.com/office/drawing/2014/main" id="{30BF6810-64D7-4976-BBD8-76AAFBB90317}"/>
              </a:ext>
            </a:extLst>
          </p:cNvPr>
          <p:cNvSpPr txBox="1">
            <a:spLocks/>
          </p:cNvSpPr>
          <p:nvPr userDrawn="1"/>
        </p:nvSpPr>
        <p:spPr>
          <a:xfrm>
            <a:off x="5703665" y="4690345"/>
            <a:ext cx="40214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6426F"/>
                </a:solidFill>
                <a:latin typeface="Gill Sans MT" panose="020B0502020104020203" pitchFamily="34" charset="0"/>
                <a:ea typeface="+mj-ea"/>
                <a:cs typeface="+mj-cs"/>
              </a:defRPr>
            </a:lvl1pPr>
          </a:lstStyle>
          <a:p>
            <a:r>
              <a:rPr lang="en-US" sz="5400">
                <a:solidFill>
                  <a:schemeClr val="accent1"/>
                </a:solidFill>
              </a:rPr>
              <a:t>Questions?</a:t>
            </a:r>
          </a:p>
        </p:txBody>
      </p:sp>
      <p:pic>
        <p:nvPicPr>
          <p:cNvPr id="10" name="Picture 9">
            <a:extLst>
              <a:ext uri="{FF2B5EF4-FFF2-40B4-BE49-F238E27FC236}">
                <a16:creationId xmlns:a16="http://schemas.microsoft.com/office/drawing/2014/main" id="{6F8425D3-270F-4C8C-96B4-DDE587EE3D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11136" y="4811148"/>
            <a:ext cx="1982995" cy="1057294"/>
          </a:xfrm>
          <a:prstGeom prst="rect">
            <a:avLst/>
          </a:prstGeom>
        </p:spPr>
      </p:pic>
      <p:cxnSp>
        <p:nvCxnSpPr>
          <p:cNvPr id="11" name="Straight Connector 10">
            <a:extLst>
              <a:ext uri="{FF2B5EF4-FFF2-40B4-BE49-F238E27FC236}">
                <a16:creationId xmlns:a16="http://schemas.microsoft.com/office/drawing/2014/main" id="{C8E01266-2600-4A76-9DD5-180E2D485443}"/>
              </a:ext>
            </a:extLst>
          </p:cNvPr>
          <p:cNvCxnSpPr>
            <a:cxnSpLocks/>
          </p:cNvCxnSpPr>
          <p:nvPr userDrawn="1"/>
        </p:nvCxnSpPr>
        <p:spPr>
          <a:xfrm flipH="1">
            <a:off x="5043031" y="4898963"/>
            <a:ext cx="311734" cy="908329"/>
          </a:xfrm>
          <a:prstGeom prst="line">
            <a:avLst/>
          </a:prstGeom>
          <a:ln w="22225">
            <a:solidFill>
              <a:srgbClr val="36426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8D9C3E-AC3D-EB5D-17C8-4738FCEEA4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09055" y="-1"/>
            <a:ext cx="2185611" cy="4227560"/>
          </a:xfrm>
          <a:custGeom>
            <a:avLst/>
            <a:gdLst>
              <a:gd name="connsiteX0" fmla="*/ 1571251 w 2185611"/>
              <a:gd name="connsiteY0" fmla="*/ 0 h 4227560"/>
              <a:gd name="connsiteX1" fmla="*/ 2185611 w 2185611"/>
              <a:gd name="connsiteY1" fmla="*/ 0 h 4227560"/>
              <a:gd name="connsiteX2" fmla="*/ 2178439 w 2185611"/>
              <a:gd name="connsiteY2" fmla="*/ 4130740 h 4227560"/>
              <a:gd name="connsiteX3" fmla="*/ 1838637 w 2185611"/>
              <a:gd name="connsiteY3" fmla="*/ 4097871 h 4227560"/>
              <a:gd name="connsiteX4" fmla="*/ 1265784 w 2185611"/>
              <a:gd name="connsiteY4" fmla="*/ 4085726 h 4227560"/>
              <a:gd name="connsiteX5" fmla="*/ 804951 w 2185611"/>
              <a:gd name="connsiteY5" fmla="*/ 4116522 h 4227560"/>
              <a:gd name="connsiteX6" fmla="*/ 169202 w 2185611"/>
              <a:gd name="connsiteY6" fmla="*/ 4199872 h 4227560"/>
              <a:gd name="connsiteX7" fmla="*/ 0 w 2185611"/>
              <a:gd name="connsiteY7" fmla="*/ 4227560 h 422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611" h="4227560">
                <a:moveTo>
                  <a:pt x="1571251" y="0"/>
                </a:moveTo>
                <a:lnTo>
                  <a:pt x="2185611" y="0"/>
                </a:lnTo>
                <a:cubicBezTo>
                  <a:pt x="2183220" y="1376913"/>
                  <a:pt x="2180830" y="2753827"/>
                  <a:pt x="2178439" y="4130740"/>
                </a:cubicBezTo>
                <a:cubicBezTo>
                  <a:pt x="2065150" y="4120149"/>
                  <a:pt x="1952307" y="4105470"/>
                  <a:pt x="1838637" y="4097871"/>
                </a:cubicBezTo>
                <a:cubicBezTo>
                  <a:pt x="1647855" y="4085093"/>
                  <a:pt x="1457010" y="4079279"/>
                  <a:pt x="1265784" y="4085726"/>
                </a:cubicBezTo>
                <a:cubicBezTo>
                  <a:pt x="1111750" y="4090907"/>
                  <a:pt x="958224" y="4101038"/>
                  <a:pt x="804951" y="4116522"/>
                </a:cubicBezTo>
                <a:cubicBezTo>
                  <a:pt x="592019" y="4138050"/>
                  <a:pt x="380166" y="4166083"/>
                  <a:pt x="169202" y="4199872"/>
                </a:cubicBezTo>
                <a:lnTo>
                  <a:pt x="0" y="4227560"/>
                </a:lnTo>
                <a:close/>
              </a:path>
            </a:pathLst>
          </a:custGeom>
        </p:spPr>
      </p:pic>
      <p:pic>
        <p:nvPicPr>
          <p:cNvPr id="14" name="Picture 13">
            <a:extLst>
              <a:ext uri="{FF2B5EF4-FFF2-40B4-BE49-F238E27FC236}">
                <a16:creationId xmlns:a16="http://schemas.microsoft.com/office/drawing/2014/main" id="{BBAFBA35-2F68-ECD5-FD09-87591F1E7083}"/>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rightnessContrast bright="19000" contrast="3000"/>
                    </a14:imgEffect>
                  </a14:imgLayer>
                </a14:imgProps>
              </a:ext>
              <a:ext uri="{28A0092B-C50C-407E-A947-70E740481C1C}">
                <a14:useLocalDpi xmlns:a14="http://schemas.microsoft.com/office/drawing/2010/main"/>
              </a:ext>
            </a:extLst>
          </a:blip>
          <a:srcRect/>
          <a:stretch/>
        </p:blipFill>
        <p:spPr>
          <a:xfrm>
            <a:off x="0" y="0"/>
            <a:ext cx="2163707" cy="4146569"/>
          </a:xfrm>
          <a:custGeom>
            <a:avLst/>
            <a:gdLst>
              <a:gd name="connsiteX0" fmla="*/ 1896 w 2146571"/>
              <a:gd name="connsiteY0" fmla="*/ 0 h 4146569"/>
              <a:gd name="connsiteX1" fmla="*/ 2146571 w 2146571"/>
              <a:gd name="connsiteY1" fmla="*/ 0 h 4146569"/>
              <a:gd name="connsiteX2" fmla="*/ 628378 w 2146571"/>
              <a:gd name="connsiteY2" fmla="*/ 4084747 h 4146569"/>
              <a:gd name="connsiteX3" fmla="*/ 514328 w 2146571"/>
              <a:gd name="connsiteY3" fmla="*/ 4095108 h 4146569"/>
              <a:gd name="connsiteX4" fmla="*/ 12622 w 2146571"/>
              <a:gd name="connsiteY4" fmla="*/ 4146569 h 4146569"/>
              <a:gd name="connsiteX5" fmla="*/ 1896 w 2146571"/>
              <a:gd name="connsiteY5" fmla="*/ 0 h 414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571" h="4146569">
                <a:moveTo>
                  <a:pt x="1896" y="0"/>
                </a:moveTo>
                <a:lnTo>
                  <a:pt x="2146571" y="0"/>
                </a:lnTo>
                <a:lnTo>
                  <a:pt x="628378" y="4084747"/>
                </a:lnTo>
                <a:cubicBezTo>
                  <a:pt x="590361" y="4088029"/>
                  <a:pt x="552345" y="4091539"/>
                  <a:pt x="514328" y="4095108"/>
                </a:cubicBezTo>
                <a:cubicBezTo>
                  <a:pt x="356930" y="4110017"/>
                  <a:pt x="169702" y="4129416"/>
                  <a:pt x="12622" y="4146569"/>
                </a:cubicBezTo>
                <a:cubicBezTo>
                  <a:pt x="-6672" y="4148699"/>
                  <a:pt x="1896" y="0"/>
                  <a:pt x="1896" y="0"/>
                </a:cubicBezTo>
                <a:close/>
              </a:path>
            </a:pathLst>
          </a:custGeom>
        </p:spPr>
      </p:pic>
      <p:pic>
        <p:nvPicPr>
          <p:cNvPr id="15" name="Picture 14" descr="A person holding a beaker&#10;&#10;Description automatically generated">
            <a:extLst>
              <a:ext uri="{FF2B5EF4-FFF2-40B4-BE49-F238E27FC236}">
                <a16:creationId xmlns:a16="http://schemas.microsoft.com/office/drawing/2014/main" id="{7D305026-7E1B-F8B1-2F12-ED2208AA66BA}"/>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118000"/>
                    </a14:imgEffect>
                    <a14:imgEffect>
                      <a14:brightnessContrast contrast="18000"/>
                    </a14:imgEffect>
                  </a14:imgLayer>
                </a14:imgProps>
              </a:ext>
              <a:ext uri="{28A0092B-C50C-407E-A947-70E740481C1C}">
                <a14:useLocalDpi xmlns:a14="http://schemas.microsoft.com/office/drawing/2010/main"/>
              </a:ext>
            </a:extLst>
          </a:blip>
          <a:srcRect/>
          <a:stretch/>
        </p:blipFill>
        <p:spPr>
          <a:xfrm>
            <a:off x="7584744" y="1"/>
            <a:ext cx="3903281" cy="4467591"/>
          </a:xfrm>
          <a:custGeom>
            <a:avLst/>
            <a:gdLst>
              <a:gd name="connsiteX0" fmla="*/ 1660232 w 3903281"/>
              <a:gd name="connsiteY0" fmla="*/ 0 h 4467591"/>
              <a:gd name="connsiteX1" fmla="*/ 3903281 w 3903281"/>
              <a:gd name="connsiteY1" fmla="*/ 0 h 4467591"/>
              <a:gd name="connsiteX2" fmla="*/ 2325874 w 3903281"/>
              <a:gd name="connsiteY2" fmla="*/ 4244138 h 4467591"/>
              <a:gd name="connsiteX3" fmla="*/ 1521747 w 3903281"/>
              <a:gd name="connsiteY3" fmla="*/ 4373596 h 4467591"/>
              <a:gd name="connsiteX4" fmla="*/ 833321 w 3903281"/>
              <a:gd name="connsiteY4" fmla="*/ 4445434 h 4467591"/>
              <a:gd name="connsiteX5" fmla="*/ 0 w 3903281"/>
              <a:gd name="connsiteY5" fmla="*/ 4466905 h 446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281" h="4467591">
                <a:moveTo>
                  <a:pt x="1660232" y="0"/>
                </a:moveTo>
                <a:lnTo>
                  <a:pt x="3903281" y="0"/>
                </a:lnTo>
                <a:lnTo>
                  <a:pt x="2325874" y="4244138"/>
                </a:lnTo>
                <a:cubicBezTo>
                  <a:pt x="2058233" y="4289267"/>
                  <a:pt x="1790847" y="4336065"/>
                  <a:pt x="1521747" y="4373596"/>
                </a:cubicBezTo>
                <a:cubicBezTo>
                  <a:pt x="1293330" y="4405428"/>
                  <a:pt x="1064087" y="4430698"/>
                  <a:pt x="833321" y="4445434"/>
                </a:cubicBezTo>
                <a:cubicBezTo>
                  <a:pt x="555780" y="4463163"/>
                  <a:pt x="277922" y="4469898"/>
                  <a:pt x="0" y="4466905"/>
                </a:cubicBezTo>
                <a:close/>
              </a:path>
            </a:pathLst>
          </a:custGeom>
        </p:spPr>
      </p:pic>
      <p:pic>
        <p:nvPicPr>
          <p:cNvPr id="16" name="Picture 15">
            <a:extLst>
              <a:ext uri="{FF2B5EF4-FFF2-40B4-BE49-F238E27FC236}">
                <a16:creationId xmlns:a16="http://schemas.microsoft.com/office/drawing/2014/main" id="{55C78E19-23E5-1705-2E92-D18DA45EAD00}"/>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rightnessContrast bright="10000" contrast="12000"/>
                    </a14:imgEffect>
                  </a14:imgLayer>
                </a14:imgProps>
              </a:ext>
              <a:ext uri="{28A0092B-C50C-407E-A947-70E740481C1C}">
                <a14:useLocalDpi xmlns:a14="http://schemas.microsoft.com/office/drawing/2010/main"/>
              </a:ext>
            </a:extLst>
          </a:blip>
          <a:srcRect/>
          <a:stretch/>
        </p:blipFill>
        <p:spPr>
          <a:xfrm>
            <a:off x="723777" y="0"/>
            <a:ext cx="3758195" cy="4076631"/>
          </a:xfrm>
          <a:custGeom>
            <a:avLst/>
            <a:gdLst>
              <a:gd name="connsiteX0" fmla="*/ 1515146 w 3758195"/>
              <a:gd name="connsiteY0" fmla="*/ 0 h 4076631"/>
              <a:gd name="connsiteX1" fmla="*/ 3758195 w 3758195"/>
              <a:gd name="connsiteY1" fmla="*/ 0 h 4076631"/>
              <a:gd name="connsiteX2" fmla="*/ 2253775 w 3758195"/>
              <a:gd name="connsiteY2" fmla="*/ 4047677 h 4076631"/>
              <a:gd name="connsiteX3" fmla="*/ 2209285 w 3758195"/>
              <a:gd name="connsiteY3" fmla="*/ 4045087 h 4076631"/>
              <a:gd name="connsiteX4" fmla="*/ 1722112 w 3758195"/>
              <a:gd name="connsiteY4" fmla="*/ 4025170 h 4076631"/>
              <a:gd name="connsiteX5" fmla="*/ 1671783 w 3758195"/>
              <a:gd name="connsiteY5" fmla="*/ 4021774 h 4076631"/>
              <a:gd name="connsiteX6" fmla="*/ 1012615 w 3758195"/>
              <a:gd name="connsiteY6" fmla="*/ 4021774 h 4076631"/>
              <a:gd name="connsiteX7" fmla="*/ 959113 w 3758195"/>
              <a:gd name="connsiteY7" fmla="*/ 4025227 h 4076631"/>
              <a:gd name="connsiteX8" fmla="*/ 336121 w 3758195"/>
              <a:gd name="connsiteY8" fmla="*/ 4052742 h 4076631"/>
              <a:gd name="connsiteX9" fmla="*/ 0 w 3758195"/>
              <a:gd name="connsiteY9" fmla="*/ 4076631 h 407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8195" h="4076631">
                <a:moveTo>
                  <a:pt x="1515146" y="0"/>
                </a:moveTo>
                <a:lnTo>
                  <a:pt x="3758195" y="0"/>
                </a:lnTo>
                <a:lnTo>
                  <a:pt x="2253775" y="4047677"/>
                </a:lnTo>
                <a:cubicBezTo>
                  <a:pt x="2238923" y="4046756"/>
                  <a:pt x="2224136" y="4045950"/>
                  <a:pt x="2209285" y="4045087"/>
                </a:cubicBezTo>
                <a:cubicBezTo>
                  <a:pt x="2046999" y="4035934"/>
                  <a:pt x="1884714" y="4027012"/>
                  <a:pt x="1722112" y="4025170"/>
                </a:cubicBezTo>
                <a:cubicBezTo>
                  <a:pt x="1705293" y="4024997"/>
                  <a:pt x="1688221" y="4026494"/>
                  <a:pt x="1671783" y="4021774"/>
                </a:cubicBezTo>
                <a:lnTo>
                  <a:pt x="1012615" y="4021774"/>
                </a:lnTo>
                <a:cubicBezTo>
                  <a:pt x="995098" y="4026839"/>
                  <a:pt x="977010" y="4024882"/>
                  <a:pt x="959113" y="4025227"/>
                </a:cubicBezTo>
                <a:cubicBezTo>
                  <a:pt x="751195" y="4028854"/>
                  <a:pt x="543658" y="4040194"/>
                  <a:pt x="336121" y="4052742"/>
                </a:cubicBezTo>
                <a:cubicBezTo>
                  <a:pt x="223975" y="4059477"/>
                  <a:pt x="111892" y="4067478"/>
                  <a:pt x="0" y="4076631"/>
                </a:cubicBezTo>
                <a:close/>
              </a:path>
            </a:pathLst>
          </a:custGeom>
        </p:spPr>
      </p:pic>
      <p:pic>
        <p:nvPicPr>
          <p:cNvPr id="17" name="Picture 16">
            <a:extLst>
              <a:ext uri="{FF2B5EF4-FFF2-40B4-BE49-F238E27FC236}">
                <a16:creationId xmlns:a16="http://schemas.microsoft.com/office/drawing/2014/main" id="{B39BC864-E821-8335-55DC-B8A44DD83EF0}"/>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5313579" y="1"/>
            <a:ext cx="3839052" cy="4465523"/>
          </a:xfrm>
          <a:custGeom>
            <a:avLst/>
            <a:gdLst>
              <a:gd name="connsiteX0" fmla="*/ 1596003 w 3839052"/>
              <a:gd name="connsiteY0" fmla="*/ 0 h 4465523"/>
              <a:gd name="connsiteX1" fmla="*/ 3839052 w 3839052"/>
              <a:gd name="connsiteY1" fmla="*/ 0 h 4465523"/>
              <a:gd name="connsiteX2" fmla="*/ 2179328 w 3839052"/>
              <a:gd name="connsiteY2" fmla="*/ 4465523 h 4465523"/>
              <a:gd name="connsiteX3" fmla="*/ 1547515 w 3839052"/>
              <a:gd name="connsiteY3" fmla="*/ 4440311 h 4465523"/>
              <a:gd name="connsiteX4" fmla="*/ 831544 w 3839052"/>
              <a:gd name="connsiteY4" fmla="*/ 4386029 h 4465523"/>
              <a:gd name="connsiteX5" fmla="*/ 118239 w 3839052"/>
              <a:gd name="connsiteY5" fmla="*/ 4308665 h 4465523"/>
              <a:gd name="connsiteX6" fmla="*/ 0 w 3839052"/>
              <a:gd name="connsiteY6" fmla="*/ 4294217 h 446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9052" h="4465523">
                <a:moveTo>
                  <a:pt x="1596003" y="0"/>
                </a:moveTo>
                <a:lnTo>
                  <a:pt x="3839052" y="0"/>
                </a:lnTo>
                <a:lnTo>
                  <a:pt x="2179328" y="4465523"/>
                </a:lnTo>
                <a:cubicBezTo>
                  <a:pt x="1968618" y="4461724"/>
                  <a:pt x="1757971" y="4452744"/>
                  <a:pt x="1547515" y="4440311"/>
                </a:cubicBezTo>
                <a:cubicBezTo>
                  <a:pt x="1308498" y="4426150"/>
                  <a:pt x="1069799" y="4408018"/>
                  <a:pt x="831544" y="4386029"/>
                </a:cubicBezTo>
                <a:cubicBezTo>
                  <a:pt x="593289" y="4363983"/>
                  <a:pt x="355542" y="4337792"/>
                  <a:pt x="118239" y="4308665"/>
                </a:cubicBezTo>
                <a:cubicBezTo>
                  <a:pt x="78826" y="4303830"/>
                  <a:pt x="39413" y="4298995"/>
                  <a:pt x="0" y="4294217"/>
                </a:cubicBezTo>
                <a:close/>
              </a:path>
            </a:pathLst>
          </a:custGeom>
        </p:spPr>
      </p:pic>
      <p:pic>
        <p:nvPicPr>
          <p:cNvPr id="18" name="Picture 17">
            <a:extLst>
              <a:ext uri="{FF2B5EF4-FFF2-40B4-BE49-F238E27FC236}">
                <a16:creationId xmlns:a16="http://schemas.microsoft.com/office/drawing/2014/main" id="{95ED2BAB-1312-A934-2495-11EE623DE4C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3067801" y="-2067"/>
            <a:ext cx="3749500" cy="4285463"/>
          </a:xfrm>
          <a:custGeom>
            <a:avLst/>
            <a:gdLst>
              <a:gd name="connsiteX0" fmla="*/ 1506451 w 3749500"/>
              <a:gd name="connsiteY0" fmla="*/ 0 h 4283396"/>
              <a:gd name="connsiteX1" fmla="*/ 3749500 w 3749500"/>
              <a:gd name="connsiteY1" fmla="*/ 0 h 4283396"/>
              <a:gd name="connsiteX2" fmla="*/ 2157495 w 3749500"/>
              <a:gd name="connsiteY2" fmla="*/ 4283396 h 4283396"/>
              <a:gd name="connsiteX3" fmla="*/ 1538946 w 3749500"/>
              <a:gd name="connsiteY3" fmla="*/ 4208737 h 4283396"/>
              <a:gd name="connsiteX4" fmla="*/ 926935 w 3749500"/>
              <a:gd name="connsiteY4" fmla="*/ 4137129 h 4283396"/>
              <a:gd name="connsiteX5" fmla="*/ 369949 w 3749500"/>
              <a:gd name="connsiteY5" fmla="*/ 4082560 h 4283396"/>
              <a:gd name="connsiteX6" fmla="*/ 0 w 3749500"/>
              <a:gd name="connsiteY6" fmla="*/ 4053261 h 428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500" h="4283396">
                <a:moveTo>
                  <a:pt x="1506451" y="0"/>
                </a:moveTo>
                <a:lnTo>
                  <a:pt x="3749500" y="0"/>
                </a:lnTo>
                <a:lnTo>
                  <a:pt x="2157495" y="4283396"/>
                </a:lnTo>
                <a:cubicBezTo>
                  <a:pt x="1951355" y="4258299"/>
                  <a:pt x="1745151" y="4233489"/>
                  <a:pt x="1538946" y="4208737"/>
                </a:cubicBezTo>
                <a:cubicBezTo>
                  <a:pt x="1335027" y="4184331"/>
                  <a:pt x="1131171" y="4159233"/>
                  <a:pt x="926935" y="4137129"/>
                </a:cubicBezTo>
                <a:cubicBezTo>
                  <a:pt x="741484" y="4117041"/>
                  <a:pt x="555653" y="4100463"/>
                  <a:pt x="369949" y="4082560"/>
                </a:cubicBezTo>
                <a:cubicBezTo>
                  <a:pt x="246823" y="4070702"/>
                  <a:pt x="123507" y="4061205"/>
                  <a:pt x="0" y="4053261"/>
                </a:cubicBezTo>
                <a:close/>
              </a:path>
            </a:pathLst>
          </a:custGeom>
        </p:spPr>
      </p:pic>
    </p:spTree>
    <p:extLst>
      <p:ext uri="{BB962C8B-B14F-4D97-AF65-F5344CB8AC3E}">
        <p14:creationId xmlns:p14="http://schemas.microsoft.com/office/powerpoint/2010/main" val="1224740777"/>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47CCE-ADC8-95A4-CACA-C16E4C84BE21}"/>
              </a:ext>
            </a:extLst>
          </p:cNvPr>
          <p:cNvSpPr>
            <a:spLocks noGrp="1"/>
          </p:cNvSpPr>
          <p:nvPr>
            <p:ph type="dt" sz="half" idx="10"/>
          </p:nvPr>
        </p:nvSpPr>
        <p:spPr>
          <a:xfrm>
            <a:off x="838200" y="6356350"/>
            <a:ext cx="2743200" cy="365125"/>
          </a:xfrm>
          <a:prstGeom prst="rect">
            <a:avLst/>
          </a:prstGeom>
        </p:spPr>
        <p:txBody>
          <a:bodyPr/>
          <a:lstStyle>
            <a:lvl1pPr>
              <a:defRPr>
                <a:solidFill>
                  <a:schemeClr val="tx2"/>
                </a:solidFill>
              </a:defRPr>
            </a:lvl1pPr>
          </a:lstStyle>
          <a:p>
            <a:endParaRPr lang="en-US"/>
          </a:p>
        </p:txBody>
      </p:sp>
      <p:sp>
        <p:nvSpPr>
          <p:cNvPr id="3" name="Footer Placeholder 2">
            <a:extLst>
              <a:ext uri="{FF2B5EF4-FFF2-40B4-BE49-F238E27FC236}">
                <a16:creationId xmlns:a16="http://schemas.microsoft.com/office/drawing/2014/main" id="{2A5C2ECC-441C-4102-B555-C40685166BD1}"/>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tx2"/>
                </a:solidFill>
              </a:defRPr>
            </a:lvl1pPr>
          </a:lstStyle>
          <a:p>
            <a:endParaRPr lang="en-US"/>
          </a:p>
        </p:txBody>
      </p:sp>
      <p:sp>
        <p:nvSpPr>
          <p:cNvPr id="4" name="Slide Number Placeholder 3">
            <a:extLst>
              <a:ext uri="{FF2B5EF4-FFF2-40B4-BE49-F238E27FC236}">
                <a16:creationId xmlns:a16="http://schemas.microsoft.com/office/drawing/2014/main" id="{52FFB60F-01BE-8BDF-91CD-148FC6D74D2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pic>
        <p:nvPicPr>
          <p:cNvPr id="5" name="Picture 4">
            <a:extLst>
              <a:ext uri="{FF2B5EF4-FFF2-40B4-BE49-F238E27FC236}">
                <a16:creationId xmlns:a16="http://schemas.microsoft.com/office/drawing/2014/main" id="{27587782-5383-46B3-B543-4105EF9412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8310" y="2587807"/>
            <a:ext cx="3155380" cy="1682386"/>
          </a:xfrm>
          <a:prstGeom prst="rect">
            <a:avLst/>
          </a:prstGeom>
        </p:spPr>
      </p:pic>
      <p:sp>
        <p:nvSpPr>
          <p:cNvPr id="8" name="Rectangle 7">
            <a:extLst>
              <a:ext uri="{FF2B5EF4-FFF2-40B4-BE49-F238E27FC236}">
                <a16:creationId xmlns:a16="http://schemas.microsoft.com/office/drawing/2014/main" id="{063B15CC-62FA-7C15-8871-7165E2148589}"/>
              </a:ext>
            </a:extLst>
          </p:cNvPr>
          <p:cNvSpPr/>
          <p:nvPr userDrawn="1"/>
        </p:nvSpPr>
        <p:spPr>
          <a:xfrm>
            <a:off x="9839739" y="0"/>
            <a:ext cx="1749287" cy="1152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Tree>
    <p:extLst>
      <p:ext uri="{BB962C8B-B14F-4D97-AF65-F5344CB8AC3E}">
        <p14:creationId xmlns:p14="http://schemas.microsoft.com/office/powerpoint/2010/main" val="3243533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Blank">
    <p:bg>
      <p:bgPr>
        <a:solidFill>
          <a:srgbClr val="F5F5F6"/>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2390D596-F021-4180-5381-C0D39B74DA1A}"/>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Tree>
    <p:extLst>
      <p:ext uri="{BB962C8B-B14F-4D97-AF65-F5344CB8AC3E}">
        <p14:creationId xmlns:p14="http://schemas.microsoft.com/office/powerpoint/2010/main" val="928231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ransition Slide w/Title">
    <p:spTree>
      <p:nvGrpSpPr>
        <p:cNvPr id="1" name=""/>
        <p:cNvGrpSpPr/>
        <p:nvPr/>
      </p:nvGrpSpPr>
      <p:grpSpPr>
        <a:xfrm>
          <a:off x="0" y="0"/>
          <a:ext cx="0" cy="0"/>
          <a:chOff x="0" y="0"/>
          <a:chExt cx="0" cy="0"/>
        </a:xfrm>
      </p:grpSpPr>
      <p:pic>
        <p:nvPicPr>
          <p:cNvPr id="28" name="Picture 27" descr="Water Filtration | WSSC Water">
            <a:extLst>
              <a:ext uri="{FF2B5EF4-FFF2-40B4-BE49-F238E27FC236}">
                <a16:creationId xmlns:a16="http://schemas.microsoft.com/office/drawing/2014/main" id="{B3848AE8-4563-6CA6-82A5-F29D03E0F7CA}"/>
              </a:ext>
            </a:extLst>
          </p:cNvPr>
          <p:cNvPicPr>
            <a:picLocks noChangeAspect="1" noChangeArrowheads="1"/>
          </p:cNvPicPr>
          <p:nvPr userDrawn="1"/>
        </p:nvPicPr>
        <p:blipFill rotWithShape="1">
          <a:blip r:embed="rId2" cstate="screen">
            <a:alphaModFix/>
            <a:extLst>
              <a:ext uri="{28A0092B-C50C-407E-A947-70E740481C1C}">
                <a14:useLocalDpi xmlns:a14="http://schemas.microsoft.com/office/drawing/2010/main"/>
              </a:ext>
            </a:extLst>
          </a:blip>
          <a:srcRect/>
          <a:stretch/>
        </p:blipFill>
        <p:spPr bwMode="auto">
          <a:xfrm>
            <a:off x="9815" y="0"/>
            <a:ext cx="12192000" cy="3333364"/>
          </a:xfrm>
          <a:custGeom>
            <a:avLst/>
            <a:gdLst>
              <a:gd name="connsiteX0" fmla="*/ 0 w 12192000"/>
              <a:gd name="connsiteY0" fmla="*/ 0 h 3333364"/>
              <a:gd name="connsiteX1" fmla="*/ 12192000 w 12192000"/>
              <a:gd name="connsiteY1" fmla="*/ 0 h 3333364"/>
              <a:gd name="connsiteX2" fmla="*/ 12192000 w 12192000"/>
              <a:gd name="connsiteY2" fmla="*/ 2998863 h 3333364"/>
              <a:gd name="connsiteX3" fmla="*/ 12176668 w 12192000"/>
              <a:gd name="connsiteY3" fmla="*/ 2993072 h 3333364"/>
              <a:gd name="connsiteX4" fmla="*/ 11303880 w 12192000"/>
              <a:gd name="connsiteY4" fmla="*/ 2917363 h 3333364"/>
              <a:gd name="connsiteX5" fmla="*/ 7776882 w 12192000"/>
              <a:gd name="connsiteY5" fmla="*/ 3333364 h 3333364"/>
              <a:gd name="connsiteX6" fmla="*/ 2015853 w 12192000"/>
              <a:gd name="connsiteY6" fmla="*/ 2845530 h 3333364"/>
              <a:gd name="connsiteX7" fmla="*/ 23604 w 12192000"/>
              <a:gd name="connsiteY7" fmla="*/ 2976088 h 3333364"/>
              <a:gd name="connsiteX8" fmla="*/ 0 w 12192000"/>
              <a:gd name="connsiteY8" fmla="*/ 2980171 h 33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333364">
                <a:moveTo>
                  <a:pt x="0" y="0"/>
                </a:moveTo>
                <a:lnTo>
                  <a:pt x="12192000" y="0"/>
                </a:lnTo>
                <a:lnTo>
                  <a:pt x="12192000" y="2998863"/>
                </a:lnTo>
                <a:lnTo>
                  <a:pt x="12176668" y="2993072"/>
                </a:lnTo>
                <a:cubicBezTo>
                  <a:pt x="12116049" y="2973897"/>
                  <a:pt x="11918039" y="2933526"/>
                  <a:pt x="11303880" y="2917363"/>
                </a:cubicBezTo>
                <a:cubicBezTo>
                  <a:pt x="9504446" y="2917363"/>
                  <a:pt x="9288961" y="3333364"/>
                  <a:pt x="7776882" y="3333364"/>
                </a:cubicBezTo>
                <a:cubicBezTo>
                  <a:pt x="5948699" y="3333364"/>
                  <a:pt x="4612606" y="2845530"/>
                  <a:pt x="2015853" y="2845530"/>
                </a:cubicBezTo>
                <a:cubicBezTo>
                  <a:pt x="871927" y="2845530"/>
                  <a:pt x="178969" y="2949977"/>
                  <a:pt x="23604" y="2976088"/>
                </a:cubicBezTo>
                <a:lnTo>
                  <a:pt x="0" y="2980171"/>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91CF971-A082-5343-9492-76E04E4514C3}"/>
              </a:ext>
            </a:extLst>
          </p:cNvPr>
          <p:cNvSpPr>
            <a:spLocks noGrp="1"/>
          </p:cNvSpPr>
          <p:nvPr>
            <p:ph type="body" idx="1" hasCustomPrompt="1"/>
          </p:nvPr>
        </p:nvSpPr>
        <p:spPr>
          <a:xfrm>
            <a:off x="2129916" y="4456590"/>
            <a:ext cx="7932168" cy="956770"/>
          </a:xfrm>
          <a:prstGeom prst="rect">
            <a:avLst/>
          </a:prstGeom>
        </p:spPr>
        <p:txBody>
          <a:bodyPr anchor="ctr">
            <a:normAutofit/>
          </a:bodyPr>
          <a:lstStyle>
            <a:lvl1pPr marL="0" indent="0" algn="ctr">
              <a:lnSpc>
                <a:spcPct val="90000"/>
              </a:lnSpc>
              <a:spcBef>
                <a:spcPts val="0"/>
              </a:spcBef>
              <a:spcAft>
                <a:spcPts val="0"/>
              </a:spcAft>
              <a:buNone/>
              <a:defRPr sz="2400" b="0" u="none">
                <a:solidFill>
                  <a:schemeClr val="accent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General Manager and CEO Kishia L. Powell</a:t>
            </a:r>
          </a:p>
        </p:txBody>
      </p:sp>
      <p:sp>
        <p:nvSpPr>
          <p:cNvPr id="6" name="Slide Number Placeholder 5">
            <a:extLst>
              <a:ext uri="{FF2B5EF4-FFF2-40B4-BE49-F238E27FC236}">
                <a16:creationId xmlns:a16="http://schemas.microsoft.com/office/drawing/2014/main" id="{8AF91850-FA7C-B498-AC54-A2CAB914C153}"/>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4" name="Group 3">
            <a:extLst>
              <a:ext uri="{FF2B5EF4-FFF2-40B4-BE49-F238E27FC236}">
                <a16:creationId xmlns:a16="http://schemas.microsoft.com/office/drawing/2014/main" id="{5F2092B5-43F2-9446-48FF-C709A142616B}"/>
              </a:ext>
            </a:extLst>
          </p:cNvPr>
          <p:cNvGrpSpPr/>
          <p:nvPr userDrawn="1"/>
        </p:nvGrpSpPr>
        <p:grpSpPr>
          <a:xfrm>
            <a:off x="9762697" y="0"/>
            <a:ext cx="1832058" cy="1223626"/>
            <a:chOff x="9762697" y="18765"/>
            <a:chExt cx="1832058" cy="1223626"/>
          </a:xfrm>
        </p:grpSpPr>
        <p:sp>
          <p:nvSpPr>
            <p:cNvPr id="5" name="Rectangle 4">
              <a:extLst>
                <a:ext uri="{FF2B5EF4-FFF2-40B4-BE49-F238E27FC236}">
                  <a16:creationId xmlns:a16="http://schemas.microsoft.com/office/drawing/2014/main" id="{3964BACC-584C-2E68-2E90-044A3AB1F250}"/>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087A05-ADF7-3386-F45B-DBAC1AFC56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extBox 1">
            <a:extLst>
              <a:ext uri="{FF2B5EF4-FFF2-40B4-BE49-F238E27FC236}">
                <a16:creationId xmlns:a16="http://schemas.microsoft.com/office/drawing/2014/main" id="{29A4EEB5-78C5-DAE6-19F2-9FEFE250B322}"/>
              </a:ext>
            </a:extLst>
          </p:cNvPr>
          <p:cNvSpPr txBox="1"/>
          <p:nvPr userDrawn="1"/>
        </p:nvSpPr>
        <p:spPr>
          <a:xfrm>
            <a:off x="4372080" y="3533260"/>
            <a:ext cx="3467469" cy="923330"/>
          </a:xfrm>
          <a:prstGeom prst="rect">
            <a:avLst/>
          </a:prstGeom>
          <a:noFill/>
        </p:spPr>
        <p:txBody>
          <a:bodyPr wrap="square" rtlCol="0">
            <a:spAutoFit/>
          </a:bodyPr>
          <a:lstStyle/>
          <a:p>
            <a:pPr algn="ctr"/>
            <a:r>
              <a:rPr lang="en-US" sz="5400" b="1">
                <a:solidFill>
                  <a:schemeClr val="tx2"/>
                </a:solidFill>
              </a:rPr>
              <a:t>Welcome</a:t>
            </a:r>
          </a:p>
        </p:txBody>
      </p:sp>
    </p:spTree>
    <p:extLst>
      <p:ext uri="{BB962C8B-B14F-4D97-AF65-F5344CB8AC3E}">
        <p14:creationId xmlns:p14="http://schemas.microsoft.com/office/powerpoint/2010/main" val="2564703441"/>
      </p:ext>
    </p:extLst>
  </p:cSld>
  <p:clrMapOvr>
    <a:masterClrMapping/>
  </p:clrMapOvr>
  <p:extLst>
    <p:ext uri="{DCECCB84-F9BA-43D5-87BE-67443E8EF086}">
      <p15:sldGuideLst xmlns:p15="http://schemas.microsoft.com/office/powerpoint/2012/main">
        <p15:guide id="1" orient="horz" pos="744" userDrawn="1">
          <p15:clr>
            <a:srgbClr val="FBAE40"/>
          </p15:clr>
        </p15:guide>
        <p15:guide id="2" pos="3840" userDrawn="1">
          <p15:clr>
            <a:srgbClr val="FBAE40"/>
          </p15:clr>
        </p15:guide>
        <p15:guide id="3" pos="7248" userDrawn="1">
          <p15:clr>
            <a:srgbClr val="FBAE40"/>
          </p15:clr>
        </p15:guide>
        <p15:guide id="4" pos="528" userDrawn="1">
          <p15:clr>
            <a:srgbClr val="FBAE40"/>
          </p15:clr>
        </p15:guide>
        <p15:guide id="5" orient="horz" pos="64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age Logo Top Right">
    <p:spTree>
      <p:nvGrpSpPr>
        <p:cNvPr id="1" name=""/>
        <p:cNvGrpSpPr/>
        <p:nvPr/>
      </p:nvGrpSpPr>
      <p:grpSpPr>
        <a:xfrm>
          <a:off x="0" y="0"/>
          <a:ext cx="0" cy="0"/>
          <a:chOff x="0" y="0"/>
          <a:chExt cx="0" cy="0"/>
        </a:xfrm>
      </p:grpSpPr>
      <p:sp>
        <p:nvSpPr>
          <p:cNvPr id="104" name="Slide Number Placeholder 4">
            <a:extLst>
              <a:ext uri="{FF2B5EF4-FFF2-40B4-BE49-F238E27FC236}">
                <a16:creationId xmlns:a16="http://schemas.microsoft.com/office/drawing/2014/main" id="{DC92E00B-0F2B-89FF-1B3D-AE910991CB68}"/>
              </a:ext>
            </a:extLst>
          </p:cNvPr>
          <p:cNvSpPr>
            <a:spLocks noGrp="1"/>
          </p:cNvSpPr>
          <p:nvPr>
            <p:ph type="sldNum" sz="quarter" idx="12"/>
          </p:nvPr>
        </p:nvSpPr>
        <p:spPr>
          <a:xfrm>
            <a:off x="8610600" y="6356350"/>
            <a:ext cx="2743200" cy="365125"/>
          </a:xfrm>
        </p:spPr>
        <p:txBody>
          <a:bodyPr/>
          <a:lstStyle>
            <a:lvl1pPr algn="r">
              <a:defRPr>
                <a:latin typeface="Avenir Next LT Pro" panose="020B0504020202020204" pitchFamily="34" charset="77"/>
              </a:defRPr>
            </a:lvl1pPr>
          </a:lstStyle>
          <a:p>
            <a:fld id="{B4BD64BB-9BC2-3346-B283-A39112DA3F23}" type="slidenum">
              <a:rPr lang="en-US" smtClean="0"/>
              <a:pPr/>
              <a:t>‹#›</a:t>
            </a:fld>
            <a:endParaRPr lang="en-US"/>
          </a:p>
        </p:txBody>
      </p:sp>
      <p:sp>
        <p:nvSpPr>
          <p:cNvPr id="4" name="Rectangle 3">
            <a:extLst>
              <a:ext uri="{FF2B5EF4-FFF2-40B4-BE49-F238E27FC236}">
                <a16:creationId xmlns:a16="http://schemas.microsoft.com/office/drawing/2014/main" id="{51952894-01E6-D281-8E49-1B480783ED87}"/>
              </a:ext>
            </a:extLst>
          </p:cNvPr>
          <p:cNvSpPr/>
          <p:nvPr userDrawn="1"/>
        </p:nvSpPr>
        <p:spPr>
          <a:xfrm>
            <a:off x="10349130" y="0"/>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pic>
        <p:nvPicPr>
          <p:cNvPr id="5" name="Picture 4">
            <a:extLst>
              <a:ext uri="{FF2B5EF4-FFF2-40B4-BE49-F238E27FC236}">
                <a16:creationId xmlns:a16="http://schemas.microsoft.com/office/drawing/2014/main" id="{1C02A5F8-D1AA-5C54-F40D-201DB18C7F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5852" y="436174"/>
            <a:ext cx="706406" cy="376641"/>
          </a:xfrm>
          <a:prstGeom prst="rect">
            <a:avLst/>
          </a:prstGeom>
        </p:spPr>
      </p:pic>
    </p:spTree>
    <p:extLst>
      <p:ext uri="{BB962C8B-B14F-4D97-AF65-F5344CB8AC3E}">
        <p14:creationId xmlns:p14="http://schemas.microsoft.com/office/powerpoint/2010/main" val="232247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2">
            <a:lumMod val="25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2A10561-D566-349D-9F60-E0299B5637C5}"/>
              </a:ext>
            </a:extLst>
          </p:cNvPr>
          <p:cNvSpPr>
            <a:spLocks noGrp="1"/>
          </p:cNvSpPr>
          <p:nvPr>
            <p:ph type="body" sz="quarter" idx="11" hasCustomPrompt="1"/>
          </p:nvPr>
        </p:nvSpPr>
        <p:spPr>
          <a:xfrm>
            <a:off x="2786856" y="1861369"/>
            <a:ext cx="6618288" cy="1576296"/>
          </a:xfrm>
          <a:prstGeom prst="rect">
            <a:avLst/>
          </a:prstGeom>
        </p:spPr>
        <p:txBody>
          <a:bodyPr/>
          <a:lstStyle>
            <a:lvl1pPr marL="0" indent="0" algn="ctr">
              <a:lnSpc>
                <a:spcPct val="100000"/>
              </a:lnSpc>
              <a:buNone/>
              <a:defRPr sz="4000">
                <a:solidFill>
                  <a:schemeClr val="bg1"/>
                </a:solidFill>
              </a:defRPr>
            </a:lvl1pPr>
          </a:lstStyle>
          <a:p>
            <a:pPr lvl="0"/>
            <a:r>
              <a:rPr lang="en-US"/>
              <a:t>PRESENTATION TITLE</a:t>
            </a:r>
          </a:p>
          <a:p>
            <a:pPr lvl="0"/>
            <a:r>
              <a:rPr lang="en-US"/>
              <a:t>GOES HERE</a:t>
            </a:r>
          </a:p>
          <a:p>
            <a:pPr lvl="0"/>
            <a:endParaRPr lang="en-US"/>
          </a:p>
        </p:txBody>
      </p:sp>
      <p:sp>
        <p:nvSpPr>
          <p:cNvPr id="8" name="Text Placeholder 5">
            <a:extLst>
              <a:ext uri="{FF2B5EF4-FFF2-40B4-BE49-F238E27FC236}">
                <a16:creationId xmlns:a16="http://schemas.microsoft.com/office/drawing/2014/main" id="{E2C522C0-3471-352D-EA38-9C64AEFBC243}"/>
              </a:ext>
            </a:extLst>
          </p:cNvPr>
          <p:cNvSpPr>
            <a:spLocks noGrp="1"/>
          </p:cNvSpPr>
          <p:nvPr>
            <p:ph type="body" sz="quarter" idx="12" hasCustomPrompt="1"/>
          </p:nvPr>
        </p:nvSpPr>
        <p:spPr>
          <a:xfrm>
            <a:off x="2786856" y="3472500"/>
            <a:ext cx="6618288" cy="463774"/>
          </a:xfrm>
          <a:prstGeom prst="rect">
            <a:avLst/>
          </a:prstGeom>
        </p:spPr>
        <p:txBody>
          <a:bodyPr/>
          <a:lstStyle>
            <a:lvl1pPr marL="0" indent="0" algn="ctr">
              <a:lnSpc>
                <a:spcPct val="100000"/>
              </a:lnSpc>
              <a:buNone/>
              <a:defRPr sz="2000">
                <a:solidFill>
                  <a:schemeClr val="bg1"/>
                </a:solidFill>
              </a:defRPr>
            </a:lvl1pPr>
          </a:lstStyle>
          <a:p>
            <a:pPr lvl="0"/>
            <a:r>
              <a:rPr lang="en-US"/>
              <a:t>Presentation Subtitle Goes Here</a:t>
            </a:r>
          </a:p>
        </p:txBody>
      </p:sp>
      <p:grpSp>
        <p:nvGrpSpPr>
          <p:cNvPr id="13" name="Graphic 11">
            <a:extLst>
              <a:ext uri="{FF2B5EF4-FFF2-40B4-BE49-F238E27FC236}">
                <a16:creationId xmlns:a16="http://schemas.microsoft.com/office/drawing/2014/main" id="{C8B36305-CCC3-0C31-3D21-47D14B434F38}"/>
              </a:ext>
            </a:extLst>
          </p:cNvPr>
          <p:cNvGrpSpPr/>
          <p:nvPr/>
        </p:nvGrpSpPr>
        <p:grpSpPr>
          <a:xfrm>
            <a:off x="5601723" y="1053354"/>
            <a:ext cx="988553" cy="527065"/>
            <a:chOff x="0" y="179157"/>
            <a:chExt cx="7773988" cy="4144845"/>
          </a:xfrm>
          <a:solidFill>
            <a:srgbClr val="FFFFFF"/>
          </a:solidFill>
        </p:grpSpPr>
        <p:grpSp>
          <p:nvGrpSpPr>
            <p:cNvPr id="14" name="Graphic 11">
              <a:extLst>
                <a:ext uri="{FF2B5EF4-FFF2-40B4-BE49-F238E27FC236}">
                  <a16:creationId xmlns:a16="http://schemas.microsoft.com/office/drawing/2014/main" id="{444CE2D2-CAF0-5C6F-C684-90A7A0E0E769}"/>
                </a:ext>
              </a:extLst>
            </p:cNvPr>
            <p:cNvGrpSpPr/>
            <p:nvPr/>
          </p:nvGrpSpPr>
          <p:grpSpPr>
            <a:xfrm>
              <a:off x="1719004" y="179157"/>
              <a:ext cx="4335652" cy="2791446"/>
              <a:chOff x="1719004" y="179157"/>
              <a:chExt cx="4335652" cy="2791446"/>
            </a:xfrm>
            <a:solidFill>
              <a:srgbClr val="FFFFFF"/>
            </a:solidFill>
          </p:grpSpPr>
          <p:sp>
            <p:nvSpPr>
              <p:cNvPr id="16" name="Freeform 15">
                <a:extLst>
                  <a:ext uri="{FF2B5EF4-FFF2-40B4-BE49-F238E27FC236}">
                    <a16:creationId xmlns:a16="http://schemas.microsoft.com/office/drawing/2014/main" id="{91A41567-B36D-5D71-E5F0-F50F8409B1C0}"/>
                  </a:ext>
                </a:extLst>
              </p:cNvPr>
              <p:cNvSpPr/>
              <p:nvPr/>
            </p:nvSpPr>
            <p:spPr>
              <a:xfrm>
                <a:off x="3633410" y="654433"/>
                <a:ext cx="1204900" cy="1641694"/>
              </a:xfrm>
              <a:custGeom>
                <a:avLst/>
                <a:gdLst>
                  <a:gd name="connsiteX0" fmla="*/ 929835 w 1204900"/>
                  <a:gd name="connsiteY0" fmla="*/ 1641695 h 1641694"/>
                  <a:gd name="connsiteX1" fmla="*/ 0 w 1204900"/>
                  <a:gd name="connsiteY1" fmla="*/ 65 h 1641694"/>
                  <a:gd name="connsiteX2" fmla="*/ 646111 w 1204900"/>
                  <a:gd name="connsiteY2" fmla="*/ 0 h 1641694"/>
                  <a:gd name="connsiteX3" fmla="*/ 1204900 w 1204900"/>
                  <a:gd name="connsiteY3" fmla="*/ 905648 h 1641694"/>
                  <a:gd name="connsiteX4" fmla="*/ 929835 w 1204900"/>
                  <a:gd name="connsiteY4" fmla="*/ 1641695 h 164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0" h="1641694">
                    <a:moveTo>
                      <a:pt x="929835" y="1641695"/>
                    </a:moveTo>
                    <a:lnTo>
                      <a:pt x="0" y="65"/>
                    </a:lnTo>
                    <a:lnTo>
                      <a:pt x="646111" y="0"/>
                    </a:lnTo>
                    <a:lnTo>
                      <a:pt x="1204900" y="905648"/>
                    </a:lnTo>
                    <a:lnTo>
                      <a:pt x="929835" y="1641695"/>
                    </a:lnTo>
                    <a:close/>
                  </a:path>
                </a:pathLst>
              </a:custGeom>
              <a:solidFill>
                <a:srgbClr val="FFFFFF"/>
              </a:solidFill>
              <a:ln w="32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5AB1AEA-3A55-A165-70AF-7806A9C6C8AA}"/>
                  </a:ext>
                </a:extLst>
              </p:cNvPr>
              <p:cNvSpPr/>
              <p:nvPr/>
            </p:nvSpPr>
            <p:spPr>
              <a:xfrm>
                <a:off x="4579717" y="179157"/>
                <a:ext cx="1474940" cy="2790477"/>
              </a:xfrm>
              <a:custGeom>
                <a:avLst/>
                <a:gdLst>
                  <a:gd name="connsiteX0" fmla="*/ 338360 w 1474940"/>
                  <a:gd name="connsiteY0" fmla="*/ 2704655 h 2790477"/>
                  <a:gd name="connsiteX1" fmla="*/ 0 w 1474940"/>
                  <a:gd name="connsiteY1" fmla="*/ 2147416 h 2790477"/>
                  <a:gd name="connsiteX2" fmla="*/ 734957 w 1474940"/>
                  <a:gd name="connsiteY2" fmla="*/ 0 h 2790477"/>
                  <a:gd name="connsiteX3" fmla="*/ 1474940 w 1474940"/>
                  <a:gd name="connsiteY3" fmla="*/ 0 h 2790477"/>
                  <a:gd name="connsiteX4" fmla="*/ 552985 w 1474940"/>
                  <a:gd name="connsiteY4" fmla="*/ 2694280 h 2790477"/>
                  <a:gd name="connsiteX5" fmla="*/ 338360 w 1474940"/>
                  <a:gd name="connsiteY5" fmla="*/ 2704622 h 279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940" h="2790477">
                    <a:moveTo>
                      <a:pt x="338360" y="2704655"/>
                    </a:moveTo>
                    <a:cubicBezTo>
                      <a:pt x="237225" y="2542025"/>
                      <a:pt x="97860" y="2306868"/>
                      <a:pt x="0" y="2147416"/>
                    </a:cubicBezTo>
                    <a:cubicBezTo>
                      <a:pt x="281843" y="1436041"/>
                      <a:pt x="516863" y="656419"/>
                      <a:pt x="734957" y="0"/>
                    </a:cubicBezTo>
                    <a:lnTo>
                      <a:pt x="1474940" y="0"/>
                    </a:lnTo>
                    <a:cubicBezTo>
                      <a:pt x="1121599" y="910705"/>
                      <a:pt x="683206" y="2269679"/>
                      <a:pt x="552985" y="2694280"/>
                    </a:cubicBezTo>
                    <a:cubicBezTo>
                      <a:pt x="517641" y="2841119"/>
                      <a:pt x="393419" y="2799522"/>
                      <a:pt x="338360" y="2704622"/>
                    </a:cubicBezTo>
                    <a:close/>
                  </a:path>
                </a:pathLst>
              </a:custGeom>
              <a:solidFill>
                <a:srgbClr val="FFFFFF"/>
              </a:solidFill>
              <a:ln w="32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997FD77-205E-9312-C1A5-C24EF75FCCE5}"/>
                  </a:ext>
                </a:extLst>
              </p:cNvPr>
              <p:cNvSpPr/>
              <p:nvPr/>
            </p:nvSpPr>
            <p:spPr>
              <a:xfrm>
                <a:off x="3385871" y="1805127"/>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C1CF178-5821-5CAD-F3ED-2D57D2D8AF38}"/>
                  </a:ext>
                </a:extLst>
              </p:cNvPr>
              <p:cNvSpPr/>
              <p:nvPr/>
            </p:nvSpPr>
            <p:spPr>
              <a:xfrm>
                <a:off x="3159282" y="1805127"/>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243A30F-4FA0-20AE-5EE5-53119F398B62}"/>
                  </a:ext>
                </a:extLst>
              </p:cNvPr>
              <p:cNvSpPr/>
              <p:nvPr/>
            </p:nvSpPr>
            <p:spPr>
              <a:xfrm>
                <a:off x="3271344" y="2030071"/>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CD742AA-F0CA-F984-A03B-4456C9606727}"/>
                  </a:ext>
                </a:extLst>
              </p:cNvPr>
              <p:cNvSpPr/>
              <p:nvPr/>
            </p:nvSpPr>
            <p:spPr>
              <a:xfrm>
                <a:off x="3271344"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C969B06-17C9-B57D-C3F5-900E2B7F6B76}"/>
                  </a:ext>
                </a:extLst>
              </p:cNvPr>
              <p:cNvSpPr/>
              <p:nvPr/>
            </p:nvSpPr>
            <p:spPr>
              <a:xfrm>
                <a:off x="3506300"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6DDB6E8-72D8-42BB-1112-A68C93C8B482}"/>
                  </a:ext>
                </a:extLst>
              </p:cNvPr>
              <p:cNvSpPr/>
              <p:nvPr/>
            </p:nvSpPr>
            <p:spPr>
              <a:xfrm>
                <a:off x="2933795" y="2258550"/>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DC2A345-0E77-D0D3-F1E0-EF1B055D4B11}"/>
                  </a:ext>
                </a:extLst>
              </p:cNvPr>
              <p:cNvSpPr/>
              <p:nvPr/>
            </p:nvSpPr>
            <p:spPr>
              <a:xfrm>
                <a:off x="3159282" y="2258550"/>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D99E40D-A83D-E376-3CAC-ED4AA3A6776A}"/>
                  </a:ext>
                </a:extLst>
              </p:cNvPr>
              <p:cNvSpPr/>
              <p:nvPr/>
            </p:nvSpPr>
            <p:spPr>
              <a:xfrm>
                <a:off x="2933795" y="2703738"/>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DA6C0CB-E964-C030-BAB4-6971E19179B9}"/>
                  </a:ext>
                </a:extLst>
              </p:cNvPr>
              <p:cNvSpPr/>
              <p:nvPr/>
            </p:nvSpPr>
            <p:spPr>
              <a:xfrm>
                <a:off x="3625107"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644519F-F7E5-E704-802B-35F9E8D090CF}"/>
                  </a:ext>
                </a:extLst>
              </p:cNvPr>
              <p:cNvSpPr/>
              <p:nvPr/>
            </p:nvSpPr>
            <p:spPr>
              <a:xfrm>
                <a:off x="3047089" y="2030071"/>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2C2AF2B-78EB-4DB2-5024-995C6343FC6D}"/>
                  </a:ext>
                </a:extLst>
              </p:cNvPr>
              <p:cNvSpPr/>
              <p:nvPr/>
            </p:nvSpPr>
            <p:spPr>
              <a:xfrm>
                <a:off x="3047089" y="248777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CEC01C-3481-D2A2-96E4-47CA6776BF96}"/>
                  </a:ext>
                </a:extLst>
              </p:cNvPr>
              <p:cNvSpPr/>
              <p:nvPr/>
            </p:nvSpPr>
            <p:spPr>
              <a:xfrm>
                <a:off x="3508582" y="1130422"/>
                <a:ext cx="186154" cy="266891"/>
              </a:xfrm>
              <a:custGeom>
                <a:avLst/>
                <a:gdLst>
                  <a:gd name="connsiteX0" fmla="*/ 15554 w 186154"/>
                  <a:gd name="connsiteY0" fmla="*/ 225561 h 266891"/>
                  <a:gd name="connsiteX1" fmla="*/ 181378 w 186154"/>
                  <a:gd name="connsiteY1" fmla="*/ 142593 h 266891"/>
                  <a:gd name="connsiteX2" fmla="*/ 93051 w 186154"/>
                  <a:gd name="connsiteY2" fmla="*/ 0 h 266891"/>
                  <a:gd name="connsiteX3" fmla="*/ 15554 w 186154"/>
                  <a:gd name="connsiteY3" fmla="*/ 225561 h 266891"/>
                </a:gdLst>
                <a:ahLst/>
                <a:cxnLst>
                  <a:cxn ang="0">
                    <a:pos x="connsiteX0" y="connsiteY0"/>
                  </a:cxn>
                  <a:cxn ang="0">
                    <a:pos x="connsiteX1" y="connsiteY1"/>
                  </a:cxn>
                  <a:cxn ang="0">
                    <a:pos x="connsiteX2" y="connsiteY2"/>
                  </a:cxn>
                  <a:cxn ang="0">
                    <a:pos x="connsiteX3" y="connsiteY3"/>
                  </a:cxn>
                </a:cxnLst>
                <a:rect l="l" t="t" r="r" b="b"/>
                <a:pathLst>
                  <a:path w="186154" h="266891">
                    <a:moveTo>
                      <a:pt x="15554" y="225561"/>
                    </a:moveTo>
                    <a:cubicBezTo>
                      <a:pt x="73466" y="311804"/>
                      <a:pt x="213706" y="252893"/>
                      <a:pt x="181378" y="142593"/>
                    </a:cubicBezTo>
                    <a:cubicBezTo>
                      <a:pt x="188868" y="139804"/>
                      <a:pt x="116884" y="28532"/>
                      <a:pt x="93051" y="0"/>
                    </a:cubicBezTo>
                    <a:cubicBezTo>
                      <a:pt x="37863" y="75673"/>
                      <a:pt x="-31431" y="160652"/>
                      <a:pt x="15554" y="225561"/>
                    </a:cubicBezTo>
                    <a:close/>
                  </a:path>
                </a:pathLst>
              </a:custGeom>
              <a:solidFill>
                <a:srgbClr val="FFFFFF"/>
              </a:solidFill>
              <a:ln w="32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BB6032-670D-05B4-6145-8EB1F425589D}"/>
                  </a:ext>
                </a:extLst>
              </p:cNvPr>
              <p:cNvSpPr/>
              <p:nvPr/>
            </p:nvSpPr>
            <p:spPr>
              <a:xfrm>
                <a:off x="3394756"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A1EB850-D104-2FFD-FA18-E55F70D135D4}"/>
                  </a:ext>
                </a:extLst>
              </p:cNvPr>
              <p:cNvSpPr/>
              <p:nvPr/>
            </p:nvSpPr>
            <p:spPr>
              <a:xfrm>
                <a:off x="3616222" y="889299"/>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716CAC4-DBC5-ED89-AA8F-F455C83BD2EC}"/>
                  </a:ext>
                </a:extLst>
              </p:cNvPr>
              <p:cNvSpPr/>
              <p:nvPr/>
            </p:nvSpPr>
            <p:spPr>
              <a:xfrm>
                <a:off x="3394901" y="889526"/>
                <a:ext cx="190485" cy="266736"/>
              </a:xfrm>
              <a:custGeom>
                <a:avLst/>
                <a:gdLst>
                  <a:gd name="connsiteX0" fmla="*/ 18308 w 190485"/>
                  <a:gd name="connsiteY0" fmla="*/ 229030 h 266736"/>
                  <a:gd name="connsiteX1" fmla="*/ 184067 w 190485"/>
                  <a:gd name="connsiteY1" fmla="*/ 138151 h 266736"/>
                  <a:gd name="connsiteX2" fmla="*/ 86953 w 190485"/>
                  <a:gd name="connsiteY2" fmla="*/ 0 h 266736"/>
                  <a:gd name="connsiteX3" fmla="*/ 18275 w 190485"/>
                  <a:gd name="connsiteY3" fmla="*/ 229062 h 266736"/>
                </a:gdLst>
                <a:ahLst/>
                <a:cxnLst>
                  <a:cxn ang="0">
                    <a:pos x="connsiteX0" y="connsiteY0"/>
                  </a:cxn>
                  <a:cxn ang="0">
                    <a:pos x="connsiteX1" y="connsiteY1"/>
                  </a:cxn>
                  <a:cxn ang="0">
                    <a:pos x="connsiteX2" y="connsiteY2"/>
                  </a:cxn>
                  <a:cxn ang="0">
                    <a:pos x="connsiteX3" y="connsiteY3"/>
                  </a:cxn>
                </a:cxnLst>
                <a:rect l="l" t="t" r="r" b="b"/>
                <a:pathLst>
                  <a:path w="190485" h="266736">
                    <a:moveTo>
                      <a:pt x="18308" y="229030"/>
                    </a:moveTo>
                    <a:cubicBezTo>
                      <a:pt x="80597" y="311642"/>
                      <a:pt x="222199" y="248224"/>
                      <a:pt x="184067" y="138151"/>
                    </a:cubicBezTo>
                    <a:cubicBezTo>
                      <a:pt x="191557" y="134973"/>
                      <a:pt x="112633" y="27267"/>
                      <a:pt x="86953" y="0"/>
                    </a:cubicBezTo>
                    <a:cubicBezTo>
                      <a:pt x="34390" y="77975"/>
                      <a:pt x="-32957" y="166131"/>
                      <a:pt x="18275" y="229062"/>
                    </a:cubicBezTo>
                    <a:close/>
                  </a:path>
                </a:pathLst>
              </a:custGeom>
              <a:solidFill>
                <a:srgbClr val="FFFFFF"/>
              </a:solidFill>
              <a:ln w="32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EF46C97-5C93-8FB9-7A44-AFD0B00A84FB}"/>
                  </a:ext>
                </a:extLst>
              </p:cNvPr>
              <p:cNvSpPr/>
              <p:nvPr/>
            </p:nvSpPr>
            <p:spPr>
              <a:xfrm>
                <a:off x="3738856"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9092935-97F8-93C2-15A6-31AEE0117D74}"/>
                  </a:ext>
                </a:extLst>
              </p:cNvPr>
              <p:cNvSpPr/>
              <p:nvPr/>
            </p:nvSpPr>
            <p:spPr>
              <a:xfrm>
                <a:off x="2700947" y="2258550"/>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57C6226-87D1-CB23-4657-88B1D1294FF1}"/>
                  </a:ext>
                </a:extLst>
              </p:cNvPr>
              <p:cNvSpPr/>
              <p:nvPr/>
            </p:nvSpPr>
            <p:spPr>
              <a:xfrm>
                <a:off x="2816674" y="248777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F6C9B3D-2457-45EE-6483-74BBAE41136C}"/>
                  </a:ext>
                </a:extLst>
              </p:cNvPr>
              <p:cNvSpPr/>
              <p:nvPr/>
            </p:nvSpPr>
            <p:spPr>
              <a:xfrm>
                <a:off x="2700947" y="1805127"/>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1AA768E-6F37-13E5-786E-24D30ED1F0E3}"/>
                  </a:ext>
                </a:extLst>
              </p:cNvPr>
              <p:cNvSpPr/>
              <p:nvPr/>
            </p:nvSpPr>
            <p:spPr>
              <a:xfrm>
                <a:off x="2933795" y="1805127"/>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3103196-36E3-4474-E7AB-FA4BC6CA0022}"/>
                  </a:ext>
                </a:extLst>
              </p:cNvPr>
              <p:cNvSpPr/>
              <p:nvPr/>
            </p:nvSpPr>
            <p:spPr>
              <a:xfrm>
                <a:off x="2473644" y="1805127"/>
                <a:ext cx="190608" cy="266864"/>
              </a:xfrm>
              <a:custGeom>
                <a:avLst/>
                <a:gdLst>
                  <a:gd name="connsiteX0" fmla="*/ 15923 w 190608"/>
                  <a:gd name="connsiteY0" fmla="*/ 225561 h 266864"/>
                  <a:gd name="connsiteX1" fmla="*/ 185800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BA22CF1-682E-C822-522A-F4E36955F91F}"/>
                  </a:ext>
                </a:extLst>
              </p:cNvPr>
              <p:cNvSpPr/>
              <p:nvPr/>
            </p:nvSpPr>
            <p:spPr>
              <a:xfrm>
                <a:off x="2584247" y="2030071"/>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E07399C-F48E-8373-B60A-6413BA08236B}"/>
                  </a:ext>
                </a:extLst>
              </p:cNvPr>
              <p:cNvSpPr/>
              <p:nvPr/>
            </p:nvSpPr>
            <p:spPr>
              <a:xfrm>
                <a:off x="2816674" y="2030071"/>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424826A-F04E-8F3B-461A-DA27D3203CE9}"/>
                  </a:ext>
                </a:extLst>
              </p:cNvPr>
              <p:cNvSpPr/>
              <p:nvPr/>
            </p:nvSpPr>
            <p:spPr>
              <a:xfrm>
                <a:off x="3047089"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3ED9AF9-401A-C45E-A25C-D007FA6A6449}"/>
                  </a:ext>
                </a:extLst>
              </p:cNvPr>
              <p:cNvSpPr/>
              <p:nvPr/>
            </p:nvSpPr>
            <p:spPr>
              <a:xfrm>
                <a:off x="2816674"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2AC2D5E-B567-920F-5A83-7FC126E70867}"/>
                  </a:ext>
                </a:extLst>
              </p:cNvPr>
              <p:cNvSpPr/>
              <p:nvPr/>
            </p:nvSpPr>
            <p:spPr>
              <a:xfrm>
                <a:off x="2584247"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C4E9582-1909-2F55-9886-1B64F8076999}"/>
                  </a:ext>
                </a:extLst>
              </p:cNvPr>
              <p:cNvSpPr/>
              <p:nvPr/>
            </p:nvSpPr>
            <p:spPr>
              <a:xfrm>
                <a:off x="2361030"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516FA4A-795E-4063-F19A-FB7907688FD7}"/>
                  </a:ext>
                </a:extLst>
              </p:cNvPr>
              <p:cNvSpPr/>
              <p:nvPr/>
            </p:nvSpPr>
            <p:spPr>
              <a:xfrm>
                <a:off x="2252631"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BD4C18A-A3EE-B1EC-9443-2C31238FCC6A}"/>
                  </a:ext>
                </a:extLst>
              </p:cNvPr>
              <p:cNvSpPr/>
              <p:nvPr/>
            </p:nvSpPr>
            <p:spPr>
              <a:xfrm>
                <a:off x="2473644" y="1355886"/>
                <a:ext cx="190608" cy="266863"/>
              </a:xfrm>
              <a:custGeom>
                <a:avLst/>
                <a:gdLst>
                  <a:gd name="connsiteX0" fmla="*/ 15923 w 190608"/>
                  <a:gd name="connsiteY0" fmla="*/ 225561 h 266863"/>
                  <a:gd name="connsiteX1" fmla="*/ 185800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9E3B468-92FE-E9D9-3ACF-53FF1D49609F}"/>
                  </a:ext>
                </a:extLst>
              </p:cNvPr>
              <p:cNvSpPr/>
              <p:nvPr/>
            </p:nvSpPr>
            <p:spPr>
              <a:xfrm>
                <a:off x="2700947"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712E352-AF89-9D80-9BB0-04207C44CF9A}"/>
                  </a:ext>
                </a:extLst>
              </p:cNvPr>
              <p:cNvSpPr/>
              <p:nvPr/>
            </p:nvSpPr>
            <p:spPr>
              <a:xfrm>
                <a:off x="2933795"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148D04C-3AAF-2020-21CE-49C3C0B0A67F}"/>
                  </a:ext>
                </a:extLst>
              </p:cNvPr>
              <p:cNvSpPr/>
              <p:nvPr/>
            </p:nvSpPr>
            <p:spPr>
              <a:xfrm>
                <a:off x="3159282"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977161C-E883-2273-E4B3-9A489EB9B014}"/>
                  </a:ext>
                </a:extLst>
              </p:cNvPr>
              <p:cNvSpPr/>
              <p:nvPr/>
            </p:nvSpPr>
            <p:spPr>
              <a:xfrm>
                <a:off x="3280229"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DAE7000-1056-B2F7-4487-8C3697AFA649}"/>
                  </a:ext>
                </a:extLst>
              </p:cNvPr>
              <p:cNvSpPr/>
              <p:nvPr/>
            </p:nvSpPr>
            <p:spPr>
              <a:xfrm>
                <a:off x="2816674"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7AF5E3-ED30-6339-B757-99285C03149A}"/>
                  </a:ext>
                </a:extLst>
              </p:cNvPr>
              <p:cNvSpPr/>
              <p:nvPr/>
            </p:nvSpPr>
            <p:spPr>
              <a:xfrm>
                <a:off x="2584247"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B001CC3-1368-7C84-4B9C-58AFAF8E0AEC}"/>
                  </a:ext>
                </a:extLst>
              </p:cNvPr>
              <p:cNvSpPr/>
              <p:nvPr/>
            </p:nvSpPr>
            <p:spPr>
              <a:xfrm>
                <a:off x="2361030"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6A2A297-BF94-1E0A-341F-EA27F0B08703}"/>
                  </a:ext>
                </a:extLst>
              </p:cNvPr>
              <p:cNvSpPr/>
              <p:nvPr/>
            </p:nvSpPr>
            <p:spPr>
              <a:xfrm>
                <a:off x="2142774"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B827BA2-559A-08BE-D8A5-3870546CDCC9}"/>
                  </a:ext>
                </a:extLst>
              </p:cNvPr>
              <p:cNvSpPr/>
              <p:nvPr/>
            </p:nvSpPr>
            <p:spPr>
              <a:xfrm>
                <a:off x="2039336" y="889299"/>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4652023-6A23-905A-6216-C9ED354D61AB}"/>
                  </a:ext>
                </a:extLst>
              </p:cNvPr>
              <p:cNvSpPr/>
              <p:nvPr/>
            </p:nvSpPr>
            <p:spPr>
              <a:xfrm>
                <a:off x="2252631" y="889299"/>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793FCB1-EAFC-299E-B5B5-ADEC48A0A81C}"/>
                  </a:ext>
                </a:extLst>
              </p:cNvPr>
              <p:cNvSpPr/>
              <p:nvPr/>
            </p:nvSpPr>
            <p:spPr>
              <a:xfrm>
                <a:off x="2473644" y="889299"/>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08C9A3E-4282-FDDA-BFEA-EDE147ACCFA1}"/>
                  </a:ext>
                </a:extLst>
              </p:cNvPr>
              <p:cNvSpPr/>
              <p:nvPr/>
            </p:nvSpPr>
            <p:spPr>
              <a:xfrm>
                <a:off x="2700947" y="889299"/>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0C648EA-A617-4CD9-A5A7-06F293F0DD86}"/>
                  </a:ext>
                </a:extLst>
              </p:cNvPr>
              <p:cNvSpPr/>
              <p:nvPr/>
            </p:nvSpPr>
            <p:spPr>
              <a:xfrm>
                <a:off x="2584247"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D4DD95D-ADA7-8D68-00BB-9B96499415A1}"/>
                  </a:ext>
                </a:extLst>
              </p:cNvPr>
              <p:cNvSpPr/>
              <p:nvPr/>
            </p:nvSpPr>
            <p:spPr>
              <a:xfrm>
                <a:off x="3497415"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02EB806-D0EC-0C85-F6E4-49C3982C20FB}"/>
                  </a:ext>
                </a:extLst>
              </p:cNvPr>
              <p:cNvSpPr/>
              <p:nvPr/>
            </p:nvSpPr>
            <p:spPr>
              <a:xfrm>
                <a:off x="2361030"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79E60D8-3BD8-AF33-0315-5353A90B6854}"/>
                  </a:ext>
                </a:extLst>
              </p:cNvPr>
              <p:cNvSpPr/>
              <p:nvPr/>
            </p:nvSpPr>
            <p:spPr>
              <a:xfrm>
                <a:off x="2142774"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A9C269C-C193-1CCF-9B62-2827761DA094}"/>
                  </a:ext>
                </a:extLst>
              </p:cNvPr>
              <p:cNvSpPr/>
              <p:nvPr/>
            </p:nvSpPr>
            <p:spPr>
              <a:xfrm>
                <a:off x="1926917"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AC27A8C-C501-AAAE-4509-18831DC16A9B}"/>
                  </a:ext>
                </a:extLst>
              </p:cNvPr>
              <p:cNvSpPr/>
              <p:nvPr/>
            </p:nvSpPr>
            <p:spPr>
              <a:xfrm>
                <a:off x="1819426" y="416292"/>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294E8D1-41C3-551A-840C-FA45CAF3B40D}"/>
                  </a:ext>
                </a:extLst>
              </p:cNvPr>
              <p:cNvSpPr/>
              <p:nvPr/>
            </p:nvSpPr>
            <p:spPr>
              <a:xfrm>
                <a:off x="2037488" y="416292"/>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3A5248F-6990-F0D1-91E9-773E88800A8F}"/>
                  </a:ext>
                </a:extLst>
              </p:cNvPr>
              <p:cNvSpPr/>
              <p:nvPr/>
            </p:nvSpPr>
            <p:spPr>
              <a:xfrm>
                <a:off x="2252631" y="41629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37C3B587-B4FE-A311-EA30-3CBC8EC1495A}"/>
                  </a:ext>
                </a:extLst>
              </p:cNvPr>
              <p:cNvSpPr/>
              <p:nvPr/>
            </p:nvSpPr>
            <p:spPr>
              <a:xfrm>
                <a:off x="2473644" y="416292"/>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1A1BCDB-6D07-87BD-E87C-9E640D630E2A}"/>
                  </a:ext>
                </a:extLst>
              </p:cNvPr>
              <p:cNvSpPr/>
              <p:nvPr/>
            </p:nvSpPr>
            <p:spPr>
              <a:xfrm>
                <a:off x="2361030" y="179513"/>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FD5BBD2-1E43-FB8C-7411-07AE2A099747}"/>
                  </a:ext>
                </a:extLst>
              </p:cNvPr>
              <p:cNvSpPr/>
              <p:nvPr/>
            </p:nvSpPr>
            <p:spPr>
              <a:xfrm>
                <a:off x="2147021" y="179513"/>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B487AC20-C281-8120-67EF-1DE1673548AD}"/>
                  </a:ext>
                </a:extLst>
              </p:cNvPr>
              <p:cNvSpPr/>
              <p:nvPr/>
            </p:nvSpPr>
            <p:spPr>
              <a:xfrm>
                <a:off x="1933013" y="179513"/>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993D60E-5807-E1A6-5FE0-43CAAA89147E}"/>
                  </a:ext>
                </a:extLst>
              </p:cNvPr>
              <p:cNvSpPr/>
              <p:nvPr/>
            </p:nvSpPr>
            <p:spPr>
              <a:xfrm>
                <a:off x="1719004" y="179513"/>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grpSp>
        <p:grpSp>
          <p:nvGrpSpPr>
            <p:cNvPr id="75" name="Graphic 11">
              <a:extLst>
                <a:ext uri="{FF2B5EF4-FFF2-40B4-BE49-F238E27FC236}">
                  <a16:creationId xmlns:a16="http://schemas.microsoft.com/office/drawing/2014/main" id="{216BDDA5-0998-7DE6-9B11-611417F610A2}"/>
                </a:ext>
              </a:extLst>
            </p:cNvPr>
            <p:cNvGrpSpPr/>
            <p:nvPr/>
          </p:nvGrpSpPr>
          <p:grpSpPr>
            <a:xfrm>
              <a:off x="0" y="3060106"/>
              <a:ext cx="7773988" cy="825579"/>
              <a:chOff x="0" y="3060106"/>
              <a:chExt cx="7773988" cy="825579"/>
            </a:xfrm>
            <a:solidFill>
              <a:srgbClr val="FFFFFF"/>
            </a:solidFill>
          </p:grpSpPr>
          <p:grpSp>
            <p:nvGrpSpPr>
              <p:cNvPr id="76" name="Graphic 11">
                <a:extLst>
                  <a:ext uri="{FF2B5EF4-FFF2-40B4-BE49-F238E27FC236}">
                    <a16:creationId xmlns:a16="http://schemas.microsoft.com/office/drawing/2014/main" id="{D213281E-9407-6134-8734-531E50E5237E}"/>
                  </a:ext>
                </a:extLst>
              </p:cNvPr>
              <p:cNvGrpSpPr/>
              <p:nvPr/>
            </p:nvGrpSpPr>
            <p:grpSpPr>
              <a:xfrm>
                <a:off x="0" y="3060106"/>
                <a:ext cx="3748326" cy="825579"/>
                <a:chOff x="0" y="3060106"/>
                <a:chExt cx="3748326" cy="825579"/>
              </a:xfrm>
              <a:solidFill>
                <a:srgbClr val="FFFFFF"/>
              </a:solidFill>
            </p:grpSpPr>
            <p:sp>
              <p:nvSpPr>
                <p:cNvPr id="77" name="Freeform 76">
                  <a:extLst>
                    <a:ext uri="{FF2B5EF4-FFF2-40B4-BE49-F238E27FC236}">
                      <a16:creationId xmlns:a16="http://schemas.microsoft.com/office/drawing/2014/main" id="{2EEF29C9-1411-143B-426B-75404DD7D23D}"/>
                    </a:ext>
                  </a:extLst>
                </p:cNvPr>
                <p:cNvSpPr/>
                <p:nvPr/>
              </p:nvSpPr>
              <p:spPr>
                <a:xfrm>
                  <a:off x="0" y="3071406"/>
                  <a:ext cx="1392611" cy="813568"/>
                </a:xfrm>
                <a:custGeom>
                  <a:avLst/>
                  <a:gdLst>
                    <a:gd name="connsiteX0" fmla="*/ 1392612 w 1392611"/>
                    <a:gd name="connsiteY0" fmla="*/ 0 h 813568"/>
                    <a:gd name="connsiteX1" fmla="*/ 1044880 w 1392611"/>
                    <a:gd name="connsiteY1" fmla="*/ 813569 h 813568"/>
                    <a:gd name="connsiteX2" fmla="*/ 904640 w 1392611"/>
                    <a:gd name="connsiteY2" fmla="*/ 813569 h 813568"/>
                    <a:gd name="connsiteX3" fmla="*/ 696014 w 1392611"/>
                    <a:gd name="connsiteY3" fmla="*/ 340141 h 813568"/>
                    <a:gd name="connsiteX4" fmla="*/ 482168 w 1392611"/>
                    <a:gd name="connsiteY4" fmla="*/ 813569 h 813568"/>
                    <a:gd name="connsiteX5" fmla="*/ 340760 w 1392611"/>
                    <a:gd name="connsiteY5" fmla="*/ 813569 h 813568"/>
                    <a:gd name="connsiteX6" fmla="*/ 0 w 1392611"/>
                    <a:gd name="connsiteY6" fmla="*/ 0 h 813568"/>
                    <a:gd name="connsiteX7" fmla="*/ 250941 w 1392611"/>
                    <a:gd name="connsiteY7" fmla="*/ 0 h 813568"/>
                    <a:gd name="connsiteX8" fmla="*/ 417835 w 1392611"/>
                    <a:gd name="connsiteY8" fmla="*/ 445026 h 813568"/>
                    <a:gd name="connsiteX9" fmla="*/ 609081 w 1392611"/>
                    <a:gd name="connsiteY9" fmla="*/ 0 h 813568"/>
                    <a:gd name="connsiteX10" fmla="*/ 782363 w 1392611"/>
                    <a:gd name="connsiteY10" fmla="*/ 0 h 813568"/>
                    <a:gd name="connsiteX11" fmla="*/ 970140 w 1392611"/>
                    <a:gd name="connsiteY11" fmla="*/ 445026 h 813568"/>
                    <a:gd name="connsiteX12" fmla="*/ 1144589 w 1392611"/>
                    <a:gd name="connsiteY12" fmla="*/ 0 h 813568"/>
                    <a:gd name="connsiteX13" fmla="*/ 1392612 w 1392611"/>
                    <a:gd name="connsiteY13" fmla="*/ 0 h 81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2611" h="813568">
                      <a:moveTo>
                        <a:pt x="1392612" y="0"/>
                      </a:moveTo>
                      <a:lnTo>
                        <a:pt x="1044880" y="813569"/>
                      </a:lnTo>
                      <a:lnTo>
                        <a:pt x="904640" y="813569"/>
                      </a:lnTo>
                      <a:lnTo>
                        <a:pt x="696014" y="340141"/>
                      </a:lnTo>
                      <a:lnTo>
                        <a:pt x="482168" y="813569"/>
                      </a:lnTo>
                      <a:lnTo>
                        <a:pt x="340760" y="813569"/>
                      </a:lnTo>
                      <a:lnTo>
                        <a:pt x="0" y="0"/>
                      </a:lnTo>
                      <a:lnTo>
                        <a:pt x="250941" y="0"/>
                      </a:lnTo>
                      <a:lnTo>
                        <a:pt x="417835" y="445026"/>
                      </a:lnTo>
                      <a:lnTo>
                        <a:pt x="609081" y="0"/>
                      </a:lnTo>
                      <a:lnTo>
                        <a:pt x="782363" y="0"/>
                      </a:lnTo>
                      <a:lnTo>
                        <a:pt x="970140" y="445026"/>
                      </a:lnTo>
                      <a:lnTo>
                        <a:pt x="1144589" y="0"/>
                      </a:lnTo>
                      <a:lnTo>
                        <a:pt x="1392612" y="0"/>
                      </a:lnTo>
                      <a:close/>
                    </a:path>
                  </a:pathLst>
                </a:custGeom>
                <a:solidFill>
                  <a:srgbClr val="FFFFFF"/>
                </a:solidFill>
                <a:ln w="3243"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A3E2256-1DEB-B1FA-B86A-6C915F27F2DC}"/>
                    </a:ext>
                  </a:extLst>
                </p:cNvPr>
                <p:cNvSpPr/>
                <p:nvPr/>
              </p:nvSpPr>
              <p:spPr>
                <a:xfrm>
                  <a:off x="1461120" y="3060106"/>
                  <a:ext cx="593036" cy="823836"/>
                </a:xfrm>
                <a:custGeom>
                  <a:avLst/>
                  <a:gdLst>
                    <a:gd name="connsiteX0" fmla="*/ 593037 w 593036"/>
                    <a:gd name="connsiteY0" fmla="*/ 580924 h 823836"/>
                    <a:gd name="connsiteX1" fmla="*/ 6556 w 593036"/>
                    <a:gd name="connsiteY1" fmla="*/ 761126 h 823836"/>
                    <a:gd name="connsiteX2" fmla="*/ 6556 w 593036"/>
                    <a:gd name="connsiteY2" fmla="*/ 564097 h 823836"/>
                    <a:gd name="connsiteX3" fmla="*/ 252277 w 593036"/>
                    <a:gd name="connsiteY3" fmla="*/ 651604 h 823836"/>
                    <a:gd name="connsiteX4" fmla="*/ 319495 w 593036"/>
                    <a:gd name="connsiteY4" fmla="*/ 537738 h 823836"/>
                    <a:gd name="connsiteX5" fmla="*/ 112620 w 593036"/>
                    <a:gd name="connsiteY5" fmla="*/ 431101 h 823836"/>
                    <a:gd name="connsiteX6" fmla="*/ 128865 w 593036"/>
                    <a:gd name="connsiteY6" fmla="*/ 31563 h 823836"/>
                    <a:gd name="connsiteX7" fmla="*/ 558277 w 593036"/>
                    <a:gd name="connsiteY7" fmla="*/ 68070 h 823836"/>
                    <a:gd name="connsiteX8" fmla="*/ 558277 w 593036"/>
                    <a:gd name="connsiteY8" fmla="*/ 256411 h 823836"/>
                    <a:gd name="connsiteX9" fmla="*/ 253444 w 593036"/>
                    <a:gd name="connsiteY9" fmla="*/ 182812 h 823836"/>
                    <a:gd name="connsiteX10" fmla="*/ 325883 w 593036"/>
                    <a:gd name="connsiteY10" fmla="*/ 309129 h 823836"/>
                    <a:gd name="connsiteX11" fmla="*/ 593037 w 593036"/>
                    <a:gd name="connsiteY11" fmla="*/ 580891 h 8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036" h="823836">
                      <a:moveTo>
                        <a:pt x="593037" y="580924"/>
                      </a:moveTo>
                      <a:cubicBezTo>
                        <a:pt x="583374" y="873436"/>
                        <a:pt x="208697" y="857906"/>
                        <a:pt x="6556" y="761126"/>
                      </a:cubicBezTo>
                      <a:lnTo>
                        <a:pt x="6556" y="564097"/>
                      </a:lnTo>
                      <a:cubicBezTo>
                        <a:pt x="86129" y="611498"/>
                        <a:pt x="158827" y="652415"/>
                        <a:pt x="252277" y="651604"/>
                      </a:cubicBezTo>
                      <a:cubicBezTo>
                        <a:pt x="338918" y="659580"/>
                        <a:pt x="386389" y="588738"/>
                        <a:pt x="319495" y="537738"/>
                      </a:cubicBezTo>
                      <a:cubicBezTo>
                        <a:pt x="269463" y="502559"/>
                        <a:pt x="164112" y="469716"/>
                        <a:pt x="112620" y="431101"/>
                      </a:cubicBezTo>
                      <a:cubicBezTo>
                        <a:pt x="-39164" y="341681"/>
                        <a:pt x="-41174" y="105680"/>
                        <a:pt x="128865" y="31563"/>
                      </a:cubicBezTo>
                      <a:cubicBezTo>
                        <a:pt x="250850" y="-26116"/>
                        <a:pt x="445922" y="697"/>
                        <a:pt x="558277" y="68070"/>
                      </a:cubicBezTo>
                      <a:lnTo>
                        <a:pt x="558277" y="256411"/>
                      </a:lnTo>
                      <a:cubicBezTo>
                        <a:pt x="479418" y="201358"/>
                        <a:pt x="347835" y="130353"/>
                        <a:pt x="253444" y="182812"/>
                      </a:cubicBezTo>
                      <a:cubicBezTo>
                        <a:pt x="197575" y="240978"/>
                        <a:pt x="263269" y="280889"/>
                        <a:pt x="325883" y="309129"/>
                      </a:cubicBezTo>
                      <a:cubicBezTo>
                        <a:pt x="457952" y="376632"/>
                        <a:pt x="591318" y="421990"/>
                        <a:pt x="593037" y="580891"/>
                      </a:cubicBezTo>
                      <a:close/>
                    </a:path>
                  </a:pathLst>
                </a:custGeom>
                <a:solidFill>
                  <a:srgbClr val="FFFFFF"/>
                </a:solidFill>
                <a:ln w="3243"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FE04B94-4AA2-54CF-F9C4-DBA52ED28330}"/>
                    </a:ext>
                  </a:extLst>
                </p:cNvPr>
                <p:cNvSpPr/>
                <p:nvPr/>
              </p:nvSpPr>
              <p:spPr>
                <a:xfrm>
                  <a:off x="2247180" y="3060106"/>
                  <a:ext cx="593036" cy="823836"/>
                </a:xfrm>
                <a:custGeom>
                  <a:avLst/>
                  <a:gdLst>
                    <a:gd name="connsiteX0" fmla="*/ 593037 w 593036"/>
                    <a:gd name="connsiteY0" fmla="*/ 580924 h 823836"/>
                    <a:gd name="connsiteX1" fmla="*/ 6556 w 593036"/>
                    <a:gd name="connsiteY1" fmla="*/ 761126 h 823836"/>
                    <a:gd name="connsiteX2" fmla="*/ 6556 w 593036"/>
                    <a:gd name="connsiteY2" fmla="*/ 564097 h 823836"/>
                    <a:gd name="connsiteX3" fmla="*/ 252277 w 593036"/>
                    <a:gd name="connsiteY3" fmla="*/ 651604 h 823836"/>
                    <a:gd name="connsiteX4" fmla="*/ 319495 w 593036"/>
                    <a:gd name="connsiteY4" fmla="*/ 537738 h 823836"/>
                    <a:gd name="connsiteX5" fmla="*/ 112620 w 593036"/>
                    <a:gd name="connsiteY5" fmla="*/ 431101 h 823836"/>
                    <a:gd name="connsiteX6" fmla="*/ 128865 w 593036"/>
                    <a:gd name="connsiteY6" fmla="*/ 31563 h 823836"/>
                    <a:gd name="connsiteX7" fmla="*/ 558277 w 593036"/>
                    <a:gd name="connsiteY7" fmla="*/ 68070 h 823836"/>
                    <a:gd name="connsiteX8" fmla="*/ 558277 w 593036"/>
                    <a:gd name="connsiteY8" fmla="*/ 256411 h 823836"/>
                    <a:gd name="connsiteX9" fmla="*/ 253444 w 593036"/>
                    <a:gd name="connsiteY9" fmla="*/ 182812 h 823836"/>
                    <a:gd name="connsiteX10" fmla="*/ 325883 w 593036"/>
                    <a:gd name="connsiteY10" fmla="*/ 309129 h 823836"/>
                    <a:gd name="connsiteX11" fmla="*/ 593037 w 593036"/>
                    <a:gd name="connsiteY11" fmla="*/ 580891 h 8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036" h="823836">
                      <a:moveTo>
                        <a:pt x="593037" y="580924"/>
                      </a:moveTo>
                      <a:cubicBezTo>
                        <a:pt x="583374" y="873436"/>
                        <a:pt x="208697" y="857906"/>
                        <a:pt x="6556" y="761126"/>
                      </a:cubicBezTo>
                      <a:lnTo>
                        <a:pt x="6556" y="564097"/>
                      </a:lnTo>
                      <a:cubicBezTo>
                        <a:pt x="86129" y="611498"/>
                        <a:pt x="158827" y="652415"/>
                        <a:pt x="252277" y="651604"/>
                      </a:cubicBezTo>
                      <a:cubicBezTo>
                        <a:pt x="338918" y="659580"/>
                        <a:pt x="386389" y="588738"/>
                        <a:pt x="319495" y="537738"/>
                      </a:cubicBezTo>
                      <a:cubicBezTo>
                        <a:pt x="269463" y="502559"/>
                        <a:pt x="164112" y="469716"/>
                        <a:pt x="112620" y="431101"/>
                      </a:cubicBezTo>
                      <a:cubicBezTo>
                        <a:pt x="-39164" y="341681"/>
                        <a:pt x="-41174" y="105680"/>
                        <a:pt x="128865" y="31563"/>
                      </a:cubicBezTo>
                      <a:cubicBezTo>
                        <a:pt x="250850" y="-26116"/>
                        <a:pt x="445922" y="697"/>
                        <a:pt x="558277" y="68070"/>
                      </a:cubicBezTo>
                      <a:lnTo>
                        <a:pt x="558277" y="256411"/>
                      </a:lnTo>
                      <a:cubicBezTo>
                        <a:pt x="479418" y="201358"/>
                        <a:pt x="347835" y="130353"/>
                        <a:pt x="253444" y="182812"/>
                      </a:cubicBezTo>
                      <a:cubicBezTo>
                        <a:pt x="197575" y="240978"/>
                        <a:pt x="263269" y="280889"/>
                        <a:pt x="325883" y="309129"/>
                      </a:cubicBezTo>
                      <a:cubicBezTo>
                        <a:pt x="457952" y="376632"/>
                        <a:pt x="591318" y="421990"/>
                        <a:pt x="593037" y="580891"/>
                      </a:cubicBezTo>
                      <a:close/>
                    </a:path>
                  </a:pathLst>
                </a:custGeom>
                <a:solidFill>
                  <a:srgbClr val="FFFFFF"/>
                </a:solidFill>
                <a:ln w="3243"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448E76B-F668-BFBE-EC22-AC8775EC9FED}"/>
                    </a:ext>
                  </a:extLst>
                </p:cNvPr>
                <p:cNvSpPr/>
                <p:nvPr/>
              </p:nvSpPr>
              <p:spPr>
                <a:xfrm>
                  <a:off x="2975790" y="3060771"/>
                  <a:ext cx="772536" cy="824914"/>
                </a:xfrm>
                <a:custGeom>
                  <a:avLst/>
                  <a:gdLst>
                    <a:gd name="connsiteX0" fmla="*/ 772536 w 772536"/>
                    <a:gd name="connsiteY0" fmla="*/ 753491 h 824914"/>
                    <a:gd name="connsiteX1" fmla="*/ 267476 w 772536"/>
                    <a:gd name="connsiteY1" fmla="*/ 795218 h 824914"/>
                    <a:gd name="connsiteX2" fmla="*/ 37125 w 772536"/>
                    <a:gd name="connsiteY2" fmla="*/ 229938 h 824914"/>
                    <a:gd name="connsiteX3" fmla="*/ 769067 w 772536"/>
                    <a:gd name="connsiteY3" fmla="*/ 60435 h 824914"/>
                    <a:gd name="connsiteX4" fmla="*/ 769067 w 772536"/>
                    <a:gd name="connsiteY4" fmla="*/ 273676 h 824914"/>
                    <a:gd name="connsiteX5" fmla="*/ 514072 w 772536"/>
                    <a:gd name="connsiteY5" fmla="*/ 187335 h 824914"/>
                    <a:gd name="connsiteX6" fmla="*/ 248086 w 772536"/>
                    <a:gd name="connsiteY6" fmla="*/ 415068 h 824914"/>
                    <a:gd name="connsiteX7" fmla="*/ 500746 w 772536"/>
                    <a:gd name="connsiteY7" fmla="*/ 636998 h 824914"/>
                    <a:gd name="connsiteX8" fmla="*/ 772536 w 772536"/>
                    <a:gd name="connsiteY8" fmla="*/ 550074 h 824914"/>
                    <a:gd name="connsiteX9" fmla="*/ 772536 w 772536"/>
                    <a:gd name="connsiteY9" fmla="*/ 753459 h 82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536" h="824914">
                      <a:moveTo>
                        <a:pt x="772536" y="753491"/>
                      </a:moveTo>
                      <a:cubicBezTo>
                        <a:pt x="622925" y="831336"/>
                        <a:pt x="423962" y="846023"/>
                        <a:pt x="267476" y="795218"/>
                      </a:cubicBezTo>
                      <a:cubicBezTo>
                        <a:pt x="32391" y="723176"/>
                        <a:pt x="-57590" y="441039"/>
                        <a:pt x="37125" y="229938"/>
                      </a:cubicBezTo>
                      <a:cubicBezTo>
                        <a:pt x="174707" y="-41565"/>
                        <a:pt x="503534" y="-36183"/>
                        <a:pt x="769067" y="60435"/>
                      </a:cubicBezTo>
                      <a:lnTo>
                        <a:pt x="769067" y="273676"/>
                      </a:lnTo>
                      <a:cubicBezTo>
                        <a:pt x="684696" y="223194"/>
                        <a:pt x="617607" y="186071"/>
                        <a:pt x="514072" y="187335"/>
                      </a:cubicBezTo>
                      <a:cubicBezTo>
                        <a:pt x="383171" y="184807"/>
                        <a:pt x="245038" y="273838"/>
                        <a:pt x="248086" y="415068"/>
                      </a:cubicBezTo>
                      <a:cubicBezTo>
                        <a:pt x="246529" y="547481"/>
                        <a:pt x="372211" y="640564"/>
                        <a:pt x="500746" y="636998"/>
                      </a:cubicBezTo>
                      <a:cubicBezTo>
                        <a:pt x="602140" y="637160"/>
                        <a:pt x="690986" y="602501"/>
                        <a:pt x="772536" y="550074"/>
                      </a:cubicBezTo>
                      <a:lnTo>
                        <a:pt x="772536" y="753459"/>
                      </a:lnTo>
                      <a:close/>
                    </a:path>
                  </a:pathLst>
                </a:custGeom>
                <a:solidFill>
                  <a:srgbClr val="FFFFFF"/>
                </a:solidFill>
                <a:ln w="3243" cap="flat">
                  <a:noFill/>
                  <a:prstDash val="solid"/>
                  <a:miter/>
                </a:ln>
              </p:spPr>
              <p:txBody>
                <a:bodyPr rtlCol="0" anchor="ctr"/>
                <a:lstStyle/>
                <a:p>
                  <a:endParaRPr lang="en-US"/>
                </a:p>
              </p:txBody>
            </p:sp>
          </p:grpSp>
          <p:grpSp>
            <p:nvGrpSpPr>
              <p:cNvPr id="81" name="Graphic 11">
                <a:extLst>
                  <a:ext uri="{FF2B5EF4-FFF2-40B4-BE49-F238E27FC236}">
                    <a16:creationId xmlns:a16="http://schemas.microsoft.com/office/drawing/2014/main" id="{65FEA5E9-76CE-F5D0-89F7-FD90A5C40244}"/>
                  </a:ext>
                </a:extLst>
              </p:cNvPr>
              <p:cNvGrpSpPr/>
              <p:nvPr/>
            </p:nvGrpSpPr>
            <p:grpSpPr>
              <a:xfrm>
                <a:off x="3846316" y="3060382"/>
                <a:ext cx="3927672" cy="823457"/>
                <a:chOff x="3846316" y="3060382"/>
                <a:chExt cx="3927672" cy="823457"/>
              </a:xfrm>
              <a:solidFill>
                <a:srgbClr val="FFFFFF"/>
              </a:solidFill>
            </p:grpSpPr>
            <p:sp>
              <p:nvSpPr>
                <p:cNvPr id="82" name="Freeform 81">
                  <a:extLst>
                    <a:ext uri="{FF2B5EF4-FFF2-40B4-BE49-F238E27FC236}">
                      <a16:creationId xmlns:a16="http://schemas.microsoft.com/office/drawing/2014/main" id="{8163344B-81DD-E749-68C2-EFE4114D80FB}"/>
                    </a:ext>
                  </a:extLst>
                </p:cNvPr>
                <p:cNvSpPr/>
                <p:nvPr/>
              </p:nvSpPr>
              <p:spPr>
                <a:xfrm>
                  <a:off x="3846316" y="3066218"/>
                  <a:ext cx="1226852" cy="817621"/>
                </a:xfrm>
                <a:custGeom>
                  <a:avLst/>
                  <a:gdLst>
                    <a:gd name="connsiteX0" fmla="*/ 614010 w 1226852"/>
                    <a:gd name="connsiteY0" fmla="*/ 134422 h 817621"/>
                    <a:gd name="connsiteX1" fmla="*/ 342673 w 1226852"/>
                    <a:gd name="connsiteY1" fmla="*/ 817621 h 817621"/>
                    <a:gd name="connsiteX2" fmla="*/ 325780 w 1226852"/>
                    <a:gd name="connsiteY2" fmla="*/ 817621 h 817621"/>
                    <a:gd name="connsiteX3" fmla="*/ 0 w 1226852"/>
                    <a:gd name="connsiteY3" fmla="*/ 0 h 817621"/>
                    <a:gd name="connsiteX4" fmla="*/ 64235 w 1226852"/>
                    <a:gd name="connsiteY4" fmla="*/ 0 h 817621"/>
                    <a:gd name="connsiteX5" fmla="*/ 332329 w 1226852"/>
                    <a:gd name="connsiteY5" fmla="*/ 671592 h 817621"/>
                    <a:gd name="connsiteX6" fmla="*/ 604055 w 1226852"/>
                    <a:gd name="connsiteY6" fmla="*/ 0 h 817621"/>
                    <a:gd name="connsiteX7" fmla="*/ 623511 w 1226852"/>
                    <a:gd name="connsiteY7" fmla="*/ 0 h 817621"/>
                    <a:gd name="connsiteX8" fmla="*/ 893907 w 1226852"/>
                    <a:gd name="connsiteY8" fmla="*/ 671592 h 817621"/>
                    <a:gd name="connsiteX9" fmla="*/ 1162650 w 1226852"/>
                    <a:gd name="connsiteY9" fmla="*/ 0 h 817621"/>
                    <a:gd name="connsiteX10" fmla="*/ 1226853 w 1226852"/>
                    <a:gd name="connsiteY10" fmla="*/ 0 h 817621"/>
                    <a:gd name="connsiteX11" fmla="*/ 900425 w 1226852"/>
                    <a:gd name="connsiteY11" fmla="*/ 817621 h 817621"/>
                    <a:gd name="connsiteX12" fmla="*/ 885314 w 1226852"/>
                    <a:gd name="connsiteY12" fmla="*/ 817621 h 817621"/>
                    <a:gd name="connsiteX13" fmla="*/ 613978 w 1226852"/>
                    <a:gd name="connsiteY13" fmla="*/ 134422 h 8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6852" h="817621">
                      <a:moveTo>
                        <a:pt x="614010" y="134422"/>
                      </a:moveTo>
                      <a:lnTo>
                        <a:pt x="342673" y="817621"/>
                      </a:lnTo>
                      <a:lnTo>
                        <a:pt x="325780" y="817621"/>
                      </a:lnTo>
                      <a:lnTo>
                        <a:pt x="0" y="0"/>
                      </a:lnTo>
                      <a:lnTo>
                        <a:pt x="64235" y="0"/>
                      </a:lnTo>
                      <a:lnTo>
                        <a:pt x="332329" y="671592"/>
                      </a:lnTo>
                      <a:lnTo>
                        <a:pt x="604055" y="0"/>
                      </a:lnTo>
                      <a:lnTo>
                        <a:pt x="623511" y="0"/>
                      </a:lnTo>
                      <a:lnTo>
                        <a:pt x="893907" y="671592"/>
                      </a:lnTo>
                      <a:lnTo>
                        <a:pt x="1162650" y="0"/>
                      </a:lnTo>
                      <a:lnTo>
                        <a:pt x="1226853" y="0"/>
                      </a:lnTo>
                      <a:lnTo>
                        <a:pt x="900425" y="817621"/>
                      </a:lnTo>
                      <a:lnTo>
                        <a:pt x="885314" y="817621"/>
                      </a:lnTo>
                      <a:lnTo>
                        <a:pt x="613978" y="134422"/>
                      </a:lnTo>
                      <a:close/>
                    </a:path>
                  </a:pathLst>
                </a:custGeom>
                <a:solidFill>
                  <a:srgbClr val="FFFFFF"/>
                </a:solidFill>
                <a:ln w="3243"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7DF9A675-E5DA-5BC5-0CBD-7845FCB41AB8}"/>
                    </a:ext>
                  </a:extLst>
                </p:cNvPr>
                <p:cNvSpPr/>
                <p:nvPr/>
              </p:nvSpPr>
              <p:spPr>
                <a:xfrm>
                  <a:off x="5037468" y="3060382"/>
                  <a:ext cx="782914" cy="815319"/>
                </a:xfrm>
                <a:custGeom>
                  <a:avLst/>
                  <a:gdLst>
                    <a:gd name="connsiteX0" fmla="*/ 408626 w 782914"/>
                    <a:gd name="connsiteY0" fmla="*/ 0 h 815319"/>
                    <a:gd name="connsiteX1" fmla="*/ 782914 w 782914"/>
                    <a:gd name="connsiteY1" fmla="*/ 815320 h 815319"/>
                    <a:gd name="connsiteX2" fmla="*/ 717253 w 782914"/>
                    <a:gd name="connsiteY2" fmla="*/ 815320 h 815319"/>
                    <a:gd name="connsiteX3" fmla="*/ 589172 w 782914"/>
                    <a:gd name="connsiteY3" fmla="*/ 535419 h 815319"/>
                    <a:gd name="connsiteX4" fmla="*/ 193256 w 782914"/>
                    <a:gd name="connsiteY4" fmla="*/ 535419 h 815319"/>
                    <a:gd name="connsiteX5" fmla="*/ 65662 w 782914"/>
                    <a:gd name="connsiteY5" fmla="*/ 815320 h 815319"/>
                    <a:gd name="connsiteX6" fmla="*/ 0 w 782914"/>
                    <a:gd name="connsiteY6" fmla="*/ 815320 h 815319"/>
                    <a:gd name="connsiteX7" fmla="*/ 374255 w 782914"/>
                    <a:gd name="connsiteY7" fmla="*/ 0 h 815319"/>
                    <a:gd name="connsiteX8" fmla="*/ 408659 w 782914"/>
                    <a:gd name="connsiteY8" fmla="*/ 0 h 815319"/>
                    <a:gd name="connsiteX9" fmla="*/ 565307 w 782914"/>
                    <a:gd name="connsiteY9" fmla="*/ 483284 h 815319"/>
                    <a:gd name="connsiteX10" fmla="*/ 390857 w 782914"/>
                    <a:gd name="connsiteY10" fmla="*/ 102000 h 815319"/>
                    <a:gd name="connsiteX11" fmla="*/ 216991 w 782914"/>
                    <a:gd name="connsiteY11" fmla="*/ 483284 h 815319"/>
                    <a:gd name="connsiteX12" fmla="*/ 565274 w 782914"/>
                    <a:gd name="connsiteY12" fmla="*/ 483284 h 81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914" h="815319">
                      <a:moveTo>
                        <a:pt x="408626" y="0"/>
                      </a:moveTo>
                      <a:lnTo>
                        <a:pt x="782914" y="815320"/>
                      </a:lnTo>
                      <a:lnTo>
                        <a:pt x="717253" y="815320"/>
                      </a:lnTo>
                      <a:lnTo>
                        <a:pt x="589172" y="535419"/>
                      </a:lnTo>
                      <a:lnTo>
                        <a:pt x="193256" y="535419"/>
                      </a:lnTo>
                      <a:lnTo>
                        <a:pt x="65662" y="815320"/>
                      </a:lnTo>
                      <a:lnTo>
                        <a:pt x="0" y="815320"/>
                      </a:lnTo>
                      <a:lnTo>
                        <a:pt x="374255" y="0"/>
                      </a:lnTo>
                      <a:lnTo>
                        <a:pt x="408659" y="0"/>
                      </a:lnTo>
                      <a:close/>
                      <a:moveTo>
                        <a:pt x="565307" y="483284"/>
                      </a:moveTo>
                      <a:lnTo>
                        <a:pt x="390857" y="102000"/>
                      </a:lnTo>
                      <a:lnTo>
                        <a:pt x="216991" y="483284"/>
                      </a:lnTo>
                      <a:lnTo>
                        <a:pt x="565274" y="483284"/>
                      </a:lnTo>
                      <a:close/>
                    </a:path>
                  </a:pathLst>
                </a:custGeom>
                <a:solidFill>
                  <a:srgbClr val="FFFFFF"/>
                </a:solidFill>
                <a:ln w="3243"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32CBF2C-263A-1129-4D8C-B7D50C9E7992}"/>
                    </a:ext>
                  </a:extLst>
                </p:cNvPr>
                <p:cNvSpPr/>
                <p:nvPr/>
              </p:nvSpPr>
              <p:spPr>
                <a:xfrm>
                  <a:off x="5743534" y="3066186"/>
                  <a:ext cx="670527" cy="809483"/>
                </a:xfrm>
                <a:custGeom>
                  <a:avLst/>
                  <a:gdLst>
                    <a:gd name="connsiteX0" fmla="*/ 670495 w 670527"/>
                    <a:gd name="connsiteY0" fmla="*/ 0 h 809483"/>
                    <a:gd name="connsiteX1" fmla="*/ 670495 w 670527"/>
                    <a:gd name="connsiteY1" fmla="*/ 52135 h 809483"/>
                    <a:gd name="connsiteX2" fmla="*/ 366830 w 670527"/>
                    <a:gd name="connsiteY2" fmla="*/ 52135 h 809483"/>
                    <a:gd name="connsiteX3" fmla="*/ 366830 w 670527"/>
                    <a:gd name="connsiteY3" fmla="*/ 809483 h 809483"/>
                    <a:gd name="connsiteX4" fmla="*/ 303665 w 670527"/>
                    <a:gd name="connsiteY4" fmla="*/ 809483 h 809483"/>
                    <a:gd name="connsiteX5" fmla="*/ 303665 w 670527"/>
                    <a:gd name="connsiteY5" fmla="*/ 52135 h 809483"/>
                    <a:gd name="connsiteX6" fmla="*/ 0 w 670527"/>
                    <a:gd name="connsiteY6" fmla="*/ 52135 h 809483"/>
                    <a:gd name="connsiteX7" fmla="*/ 0 w 670527"/>
                    <a:gd name="connsiteY7" fmla="*/ 0 h 809483"/>
                    <a:gd name="connsiteX8" fmla="*/ 670527 w 670527"/>
                    <a:gd name="connsiteY8" fmla="*/ 0 h 8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27" h="809483">
                      <a:moveTo>
                        <a:pt x="670495" y="0"/>
                      </a:moveTo>
                      <a:lnTo>
                        <a:pt x="670495" y="52135"/>
                      </a:lnTo>
                      <a:lnTo>
                        <a:pt x="366830" y="52135"/>
                      </a:lnTo>
                      <a:lnTo>
                        <a:pt x="366830" y="809483"/>
                      </a:lnTo>
                      <a:lnTo>
                        <a:pt x="303665" y="809483"/>
                      </a:lnTo>
                      <a:lnTo>
                        <a:pt x="303665" y="52135"/>
                      </a:lnTo>
                      <a:lnTo>
                        <a:pt x="0" y="52135"/>
                      </a:lnTo>
                      <a:lnTo>
                        <a:pt x="0" y="0"/>
                      </a:lnTo>
                      <a:lnTo>
                        <a:pt x="670527" y="0"/>
                      </a:lnTo>
                      <a:close/>
                    </a:path>
                  </a:pathLst>
                </a:custGeom>
                <a:solidFill>
                  <a:srgbClr val="FFFFFF"/>
                </a:solidFill>
                <a:ln w="3243"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CBFD9E2-0782-71DB-9B3C-31B9C15DDE45}"/>
                    </a:ext>
                  </a:extLst>
                </p:cNvPr>
                <p:cNvSpPr/>
                <p:nvPr/>
              </p:nvSpPr>
              <p:spPr>
                <a:xfrm>
                  <a:off x="6547525" y="3066153"/>
                  <a:ext cx="450877" cy="809515"/>
                </a:xfrm>
                <a:custGeom>
                  <a:avLst/>
                  <a:gdLst>
                    <a:gd name="connsiteX0" fmla="*/ 441603 w 450877"/>
                    <a:gd name="connsiteY0" fmla="*/ 32 h 809515"/>
                    <a:gd name="connsiteX1" fmla="*/ 441603 w 450877"/>
                    <a:gd name="connsiteY1" fmla="*/ 52167 h 809515"/>
                    <a:gd name="connsiteX2" fmla="*/ 62614 w 450877"/>
                    <a:gd name="connsiteY2" fmla="*/ 52167 h 809515"/>
                    <a:gd name="connsiteX3" fmla="*/ 62614 w 450877"/>
                    <a:gd name="connsiteY3" fmla="*/ 376097 h 809515"/>
                    <a:gd name="connsiteX4" fmla="*/ 431778 w 450877"/>
                    <a:gd name="connsiteY4" fmla="*/ 376097 h 809515"/>
                    <a:gd name="connsiteX5" fmla="*/ 431778 w 450877"/>
                    <a:gd name="connsiteY5" fmla="*/ 428815 h 809515"/>
                    <a:gd name="connsiteX6" fmla="*/ 62614 w 450877"/>
                    <a:gd name="connsiteY6" fmla="*/ 428815 h 809515"/>
                    <a:gd name="connsiteX7" fmla="*/ 62614 w 450877"/>
                    <a:gd name="connsiteY7" fmla="*/ 757381 h 809515"/>
                    <a:gd name="connsiteX8" fmla="*/ 450877 w 450877"/>
                    <a:gd name="connsiteY8" fmla="*/ 757381 h 809515"/>
                    <a:gd name="connsiteX9" fmla="*/ 450877 w 450877"/>
                    <a:gd name="connsiteY9" fmla="*/ 809516 h 809515"/>
                    <a:gd name="connsiteX10" fmla="*/ 0 w 450877"/>
                    <a:gd name="connsiteY10" fmla="*/ 809516 h 809515"/>
                    <a:gd name="connsiteX11" fmla="*/ 0 w 450877"/>
                    <a:gd name="connsiteY11" fmla="*/ 0 h 809515"/>
                    <a:gd name="connsiteX12" fmla="*/ 441603 w 450877"/>
                    <a:gd name="connsiteY12" fmla="*/ 0 h 80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877" h="809515">
                      <a:moveTo>
                        <a:pt x="441603" y="32"/>
                      </a:moveTo>
                      <a:lnTo>
                        <a:pt x="441603" y="52167"/>
                      </a:lnTo>
                      <a:lnTo>
                        <a:pt x="62614" y="52167"/>
                      </a:lnTo>
                      <a:lnTo>
                        <a:pt x="62614" y="376097"/>
                      </a:lnTo>
                      <a:lnTo>
                        <a:pt x="431778" y="376097"/>
                      </a:lnTo>
                      <a:lnTo>
                        <a:pt x="431778" y="428815"/>
                      </a:lnTo>
                      <a:lnTo>
                        <a:pt x="62614" y="428815"/>
                      </a:lnTo>
                      <a:lnTo>
                        <a:pt x="62614" y="757381"/>
                      </a:lnTo>
                      <a:lnTo>
                        <a:pt x="450877" y="757381"/>
                      </a:lnTo>
                      <a:lnTo>
                        <a:pt x="450877" y="809516"/>
                      </a:lnTo>
                      <a:lnTo>
                        <a:pt x="0" y="809516"/>
                      </a:lnTo>
                      <a:lnTo>
                        <a:pt x="0" y="0"/>
                      </a:lnTo>
                      <a:lnTo>
                        <a:pt x="441603" y="0"/>
                      </a:lnTo>
                      <a:close/>
                    </a:path>
                  </a:pathLst>
                </a:custGeom>
                <a:solidFill>
                  <a:srgbClr val="FFFFFF"/>
                </a:solidFill>
                <a:ln w="3243"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BC2B2B49-113A-21EA-0887-744F69B47EF0}"/>
                    </a:ext>
                  </a:extLst>
                </p:cNvPr>
                <p:cNvSpPr/>
                <p:nvPr/>
              </p:nvSpPr>
              <p:spPr>
                <a:xfrm>
                  <a:off x="7161405" y="3065213"/>
                  <a:ext cx="612582" cy="810488"/>
                </a:xfrm>
                <a:custGeom>
                  <a:avLst/>
                  <a:gdLst>
                    <a:gd name="connsiteX0" fmla="*/ 32 w 612582"/>
                    <a:gd name="connsiteY0" fmla="*/ 973 h 810488"/>
                    <a:gd name="connsiteX1" fmla="*/ 406843 w 612582"/>
                    <a:gd name="connsiteY1" fmla="*/ 57485 h 810488"/>
                    <a:gd name="connsiteX2" fmla="*/ 321661 w 612582"/>
                    <a:gd name="connsiteY2" fmla="*/ 407190 h 810488"/>
                    <a:gd name="connsiteX3" fmla="*/ 612583 w 612582"/>
                    <a:gd name="connsiteY3" fmla="*/ 810489 h 810488"/>
                    <a:gd name="connsiteX4" fmla="*/ 538490 w 612582"/>
                    <a:gd name="connsiteY4" fmla="*/ 810489 h 810488"/>
                    <a:gd name="connsiteX5" fmla="*/ 287387 w 612582"/>
                    <a:gd name="connsiteY5" fmla="*/ 449792 h 810488"/>
                    <a:gd name="connsiteX6" fmla="*/ 62581 w 612582"/>
                    <a:gd name="connsiteY6" fmla="*/ 422234 h 810488"/>
                    <a:gd name="connsiteX7" fmla="*/ 62581 w 612582"/>
                    <a:gd name="connsiteY7" fmla="*/ 810456 h 810488"/>
                    <a:gd name="connsiteX8" fmla="*/ 0 w 612582"/>
                    <a:gd name="connsiteY8" fmla="*/ 810456 h 810488"/>
                    <a:gd name="connsiteX9" fmla="*/ 0 w 612582"/>
                    <a:gd name="connsiteY9" fmla="*/ 940 h 810488"/>
                    <a:gd name="connsiteX10" fmla="*/ 62613 w 612582"/>
                    <a:gd name="connsiteY10" fmla="*/ 53108 h 810488"/>
                    <a:gd name="connsiteX11" fmla="*/ 62613 w 612582"/>
                    <a:gd name="connsiteY11" fmla="*/ 370066 h 810488"/>
                    <a:gd name="connsiteX12" fmla="*/ 408010 w 612582"/>
                    <a:gd name="connsiteY12" fmla="*/ 211295 h 810488"/>
                    <a:gd name="connsiteX13" fmla="*/ 62613 w 612582"/>
                    <a:gd name="connsiteY13" fmla="*/ 53108 h 81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2582" h="810488">
                      <a:moveTo>
                        <a:pt x="32" y="973"/>
                      </a:moveTo>
                      <a:cubicBezTo>
                        <a:pt x="111090" y="4475"/>
                        <a:pt x="329022" y="-19745"/>
                        <a:pt x="406843" y="57485"/>
                      </a:cubicBezTo>
                      <a:cubicBezTo>
                        <a:pt x="527206" y="159128"/>
                        <a:pt x="487259" y="359075"/>
                        <a:pt x="321661" y="407190"/>
                      </a:cubicBezTo>
                      <a:cubicBezTo>
                        <a:pt x="392381" y="441201"/>
                        <a:pt x="556681" y="736372"/>
                        <a:pt x="612583" y="810489"/>
                      </a:cubicBezTo>
                      <a:lnTo>
                        <a:pt x="538490" y="810489"/>
                      </a:lnTo>
                      <a:cubicBezTo>
                        <a:pt x="485735" y="733778"/>
                        <a:pt x="347958" y="489575"/>
                        <a:pt x="287387" y="449792"/>
                      </a:cubicBezTo>
                      <a:cubicBezTo>
                        <a:pt x="244293" y="413188"/>
                        <a:pt x="123508" y="423466"/>
                        <a:pt x="62581" y="422234"/>
                      </a:cubicBezTo>
                      <a:lnTo>
                        <a:pt x="62581" y="810456"/>
                      </a:lnTo>
                      <a:lnTo>
                        <a:pt x="0" y="810456"/>
                      </a:lnTo>
                      <a:lnTo>
                        <a:pt x="0" y="940"/>
                      </a:lnTo>
                      <a:close/>
                      <a:moveTo>
                        <a:pt x="62613" y="53108"/>
                      </a:moveTo>
                      <a:lnTo>
                        <a:pt x="62613" y="370066"/>
                      </a:lnTo>
                      <a:cubicBezTo>
                        <a:pt x="195137" y="371363"/>
                        <a:pt x="409340" y="390687"/>
                        <a:pt x="408010" y="211295"/>
                      </a:cubicBezTo>
                      <a:cubicBezTo>
                        <a:pt x="408399" y="34043"/>
                        <a:pt x="194553" y="51389"/>
                        <a:pt x="62613" y="53108"/>
                      </a:cubicBezTo>
                      <a:close/>
                    </a:path>
                  </a:pathLst>
                </a:custGeom>
                <a:solidFill>
                  <a:srgbClr val="FFFFFF"/>
                </a:solidFill>
                <a:ln w="3243" cap="flat">
                  <a:noFill/>
                  <a:prstDash val="solid"/>
                  <a:miter/>
                </a:ln>
              </p:spPr>
              <p:txBody>
                <a:bodyPr rtlCol="0" anchor="ctr"/>
                <a:lstStyle/>
                <a:p>
                  <a:endParaRPr lang="en-US"/>
                </a:p>
              </p:txBody>
            </p:sp>
          </p:grpSp>
        </p:grpSp>
        <p:grpSp>
          <p:nvGrpSpPr>
            <p:cNvPr id="87" name="Graphic 11">
              <a:extLst>
                <a:ext uri="{FF2B5EF4-FFF2-40B4-BE49-F238E27FC236}">
                  <a16:creationId xmlns:a16="http://schemas.microsoft.com/office/drawing/2014/main" id="{C6876F42-9AE5-2131-204B-98C7C1B19EAA}"/>
                </a:ext>
              </a:extLst>
            </p:cNvPr>
            <p:cNvGrpSpPr/>
            <p:nvPr/>
          </p:nvGrpSpPr>
          <p:grpSpPr>
            <a:xfrm>
              <a:off x="820560" y="3994334"/>
              <a:ext cx="6132867" cy="329668"/>
              <a:chOff x="820560" y="3994334"/>
              <a:chExt cx="6132867" cy="329668"/>
            </a:xfrm>
            <a:solidFill>
              <a:srgbClr val="FFFFFF"/>
            </a:solidFill>
          </p:grpSpPr>
          <p:sp>
            <p:nvSpPr>
              <p:cNvPr id="88" name="Freeform 87">
                <a:extLst>
                  <a:ext uri="{FF2B5EF4-FFF2-40B4-BE49-F238E27FC236}">
                    <a16:creationId xmlns:a16="http://schemas.microsoft.com/office/drawing/2014/main" id="{85E2EC84-B94D-D6EC-9CC2-7A91DF217D03}"/>
                  </a:ext>
                </a:extLst>
              </p:cNvPr>
              <p:cNvSpPr/>
              <p:nvPr/>
            </p:nvSpPr>
            <p:spPr>
              <a:xfrm>
                <a:off x="820560" y="3998517"/>
                <a:ext cx="295785" cy="321368"/>
              </a:xfrm>
              <a:custGeom>
                <a:avLst/>
                <a:gdLst>
                  <a:gd name="connsiteX0" fmla="*/ 0 w 295785"/>
                  <a:gd name="connsiteY0" fmla="*/ 321336 h 321368"/>
                  <a:gd name="connsiteX1" fmla="*/ 0 w 295785"/>
                  <a:gd name="connsiteY1" fmla="*/ 0 h 321368"/>
                  <a:gd name="connsiteX2" fmla="*/ 108496 w 295785"/>
                  <a:gd name="connsiteY2" fmla="*/ 0 h 321368"/>
                  <a:gd name="connsiteX3" fmla="*/ 212387 w 295785"/>
                  <a:gd name="connsiteY3" fmla="*/ 19680 h 321368"/>
                  <a:gd name="connsiteX4" fmla="*/ 273218 w 295785"/>
                  <a:gd name="connsiteY4" fmla="*/ 77618 h 321368"/>
                  <a:gd name="connsiteX5" fmla="*/ 295786 w 295785"/>
                  <a:gd name="connsiteY5" fmla="*/ 161008 h 321368"/>
                  <a:gd name="connsiteX6" fmla="*/ 283334 w 295785"/>
                  <a:gd name="connsiteY6" fmla="*/ 222740 h 321368"/>
                  <a:gd name="connsiteX7" fmla="*/ 247861 w 295785"/>
                  <a:gd name="connsiteY7" fmla="*/ 274583 h 321368"/>
                  <a:gd name="connsiteX8" fmla="*/ 193256 w 295785"/>
                  <a:gd name="connsiteY8" fmla="*/ 309372 h 321368"/>
                  <a:gd name="connsiteX9" fmla="*/ 159858 w 295785"/>
                  <a:gd name="connsiteY9" fmla="*/ 318937 h 321368"/>
                  <a:gd name="connsiteX10" fmla="*/ 101816 w 295785"/>
                  <a:gd name="connsiteY10" fmla="*/ 321368 h 321368"/>
                  <a:gd name="connsiteX11" fmla="*/ 0 w 295785"/>
                  <a:gd name="connsiteY11" fmla="*/ 321368 h 321368"/>
                  <a:gd name="connsiteX12" fmla="*/ 103664 w 295785"/>
                  <a:gd name="connsiteY12" fmla="*/ 40982 h 321368"/>
                  <a:gd name="connsiteX13" fmla="*/ 46077 w 295785"/>
                  <a:gd name="connsiteY13" fmla="*/ 40982 h 321368"/>
                  <a:gd name="connsiteX14" fmla="*/ 46077 w 295785"/>
                  <a:gd name="connsiteY14" fmla="*/ 280322 h 321368"/>
                  <a:gd name="connsiteX15" fmla="*/ 105059 w 295785"/>
                  <a:gd name="connsiteY15" fmla="*/ 280322 h 321368"/>
                  <a:gd name="connsiteX16" fmla="*/ 158723 w 295785"/>
                  <a:gd name="connsiteY16" fmla="*/ 275588 h 321368"/>
                  <a:gd name="connsiteX17" fmla="*/ 190630 w 295785"/>
                  <a:gd name="connsiteY17" fmla="*/ 263592 h 321368"/>
                  <a:gd name="connsiteX18" fmla="*/ 214009 w 295785"/>
                  <a:gd name="connsiteY18" fmla="*/ 245728 h 321368"/>
                  <a:gd name="connsiteX19" fmla="*/ 248120 w 295785"/>
                  <a:gd name="connsiteY19" fmla="*/ 158415 h 321368"/>
                  <a:gd name="connsiteX20" fmla="*/ 213101 w 295785"/>
                  <a:gd name="connsiteY20" fmla="*/ 73858 h 321368"/>
                  <a:gd name="connsiteX21" fmla="*/ 183496 w 295785"/>
                  <a:gd name="connsiteY21" fmla="*/ 53821 h 321368"/>
                  <a:gd name="connsiteX22" fmla="*/ 151816 w 295785"/>
                  <a:gd name="connsiteY22" fmla="*/ 43446 h 321368"/>
                  <a:gd name="connsiteX23" fmla="*/ 103664 w 295785"/>
                  <a:gd name="connsiteY23" fmla="*/ 40917 h 32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785" h="321368">
                    <a:moveTo>
                      <a:pt x="0" y="321336"/>
                    </a:moveTo>
                    <a:lnTo>
                      <a:pt x="0" y="0"/>
                    </a:lnTo>
                    <a:lnTo>
                      <a:pt x="108496" y="0"/>
                    </a:lnTo>
                    <a:cubicBezTo>
                      <a:pt x="152270" y="0"/>
                      <a:pt x="186901" y="6549"/>
                      <a:pt x="212387" y="19680"/>
                    </a:cubicBezTo>
                    <a:cubicBezTo>
                      <a:pt x="237874" y="32811"/>
                      <a:pt x="258140" y="52135"/>
                      <a:pt x="273218" y="77618"/>
                    </a:cubicBezTo>
                    <a:cubicBezTo>
                      <a:pt x="288263" y="103103"/>
                      <a:pt x="295786" y="130921"/>
                      <a:pt x="295786" y="161008"/>
                    </a:cubicBezTo>
                    <a:cubicBezTo>
                      <a:pt x="295786" y="182504"/>
                      <a:pt x="291635" y="203092"/>
                      <a:pt x="283334" y="222740"/>
                    </a:cubicBezTo>
                    <a:cubicBezTo>
                      <a:pt x="275033" y="242388"/>
                      <a:pt x="263198" y="259669"/>
                      <a:pt x="247861" y="274583"/>
                    </a:cubicBezTo>
                    <a:cubicBezTo>
                      <a:pt x="232199" y="289951"/>
                      <a:pt x="214009" y="301526"/>
                      <a:pt x="193256" y="309372"/>
                    </a:cubicBezTo>
                    <a:cubicBezTo>
                      <a:pt x="181129" y="314138"/>
                      <a:pt x="169975" y="317315"/>
                      <a:pt x="159858" y="318937"/>
                    </a:cubicBezTo>
                    <a:cubicBezTo>
                      <a:pt x="149709" y="320558"/>
                      <a:pt x="130383" y="321368"/>
                      <a:pt x="101816" y="321368"/>
                    </a:cubicBezTo>
                    <a:lnTo>
                      <a:pt x="0" y="321368"/>
                    </a:lnTo>
                    <a:close/>
                    <a:moveTo>
                      <a:pt x="103664" y="40982"/>
                    </a:moveTo>
                    <a:lnTo>
                      <a:pt x="46077" y="40982"/>
                    </a:lnTo>
                    <a:lnTo>
                      <a:pt x="46077" y="280322"/>
                    </a:lnTo>
                    <a:lnTo>
                      <a:pt x="105059" y="280322"/>
                    </a:lnTo>
                    <a:cubicBezTo>
                      <a:pt x="128081" y="280322"/>
                      <a:pt x="145980" y="278765"/>
                      <a:pt x="158723" y="275588"/>
                    </a:cubicBezTo>
                    <a:cubicBezTo>
                      <a:pt x="171466" y="272443"/>
                      <a:pt x="182102" y="268455"/>
                      <a:pt x="190630" y="263592"/>
                    </a:cubicBezTo>
                    <a:cubicBezTo>
                      <a:pt x="199158" y="258761"/>
                      <a:pt x="206940" y="252795"/>
                      <a:pt x="214009" y="245728"/>
                    </a:cubicBezTo>
                    <a:cubicBezTo>
                      <a:pt x="236739" y="222675"/>
                      <a:pt x="248120" y="193592"/>
                      <a:pt x="248120" y="158415"/>
                    </a:cubicBezTo>
                    <a:cubicBezTo>
                      <a:pt x="248120" y="123237"/>
                      <a:pt x="236447" y="95678"/>
                      <a:pt x="213101" y="73858"/>
                    </a:cubicBezTo>
                    <a:cubicBezTo>
                      <a:pt x="204508" y="65720"/>
                      <a:pt x="194618" y="59041"/>
                      <a:pt x="183496" y="53821"/>
                    </a:cubicBezTo>
                    <a:cubicBezTo>
                      <a:pt x="172374" y="48601"/>
                      <a:pt x="161803" y="45164"/>
                      <a:pt x="151816" y="43446"/>
                    </a:cubicBezTo>
                    <a:cubicBezTo>
                      <a:pt x="141829" y="41760"/>
                      <a:pt x="125779" y="40917"/>
                      <a:pt x="103664" y="40917"/>
                    </a:cubicBezTo>
                    <a:close/>
                  </a:path>
                </a:pathLst>
              </a:custGeom>
              <a:solidFill>
                <a:srgbClr val="FFFFFF"/>
              </a:solidFill>
              <a:ln w="3243"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CFB7519-EC09-558B-C46F-485B5FFCF38C}"/>
                  </a:ext>
                </a:extLst>
              </p:cNvPr>
              <p:cNvSpPr/>
              <p:nvPr/>
            </p:nvSpPr>
            <p:spPr>
              <a:xfrm>
                <a:off x="1187163" y="3998484"/>
                <a:ext cx="186835" cy="321400"/>
              </a:xfrm>
              <a:custGeom>
                <a:avLst/>
                <a:gdLst>
                  <a:gd name="connsiteX0" fmla="*/ 0 w 186835"/>
                  <a:gd name="connsiteY0" fmla="*/ 0 h 321400"/>
                  <a:gd name="connsiteX1" fmla="*/ 182459 w 186835"/>
                  <a:gd name="connsiteY1" fmla="*/ 0 h 321400"/>
                  <a:gd name="connsiteX2" fmla="*/ 182459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9" y="0"/>
                    </a:lnTo>
                    <a:lnTo>
                      <a:pt x="182459"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8D5C019-CF87-DB82-A038-3BCD7A804F3C}"/>
                  </a:ext>
                </a:extLst>
              </p:cNvPr>
              <p:cNvSpPr/>
              <p:nvPr/>
            </p:nvSpPr>
            <p:spPr>
              <a:xfrm>
                <a:off x="1436288" y="3998484"/>
                <a:ext cx="190986" cy="321789"/>
              </a:xfrm>
              <a:custGeom>
                <a:avLst/>
                <a:gdLst>
                  <a:gd name="connsiteX0" fmla="*/ 0 w 190986"/>
                  <a:gd name="connsiteY0" fmla="*/ 0 h 321789"/>
                  <a:gd name="connsiteX1" fmla="*/ 46077 w 190986"/>
                  <a:gd name="connsiteY1" fmla="*/ 0 h 321789"/>
                  <a:gd name="connsiteX2" fmla="*/ 46077 w 190986"/>
                  <a:gd name="connsiteY2" fmla="*/ 279868 h 321789"/>
                  <a:gd name="connsiteX3" fmla="*/ 190986 w 190986"/>
                  <a:gd name="connsiteY3" fmla="*/ 279868 h 321789"/>
                  <a:gd name="connsiteX4" fmla="*/ 190986 w 190986"/>
                  <a:gd name="connsiteY4" fmla="*/ 321790 h 321789"/>
                  <a:gd name="connsiteX5" fmla="*/ 0 w 190986"/>
                  <a:gd name="connsiteY5" fmla="*/ 321790 h 321789"/>
                  <a:gd name="connsiteX6" fmla="*/ 0 w 190986"/>
                  <a:gd name="connsiteY6"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86" h="321789">
                    <a:moveTo>
                      <a:pt x="0" y="0"/>
                    </a:moveTo>
                    <a:lnTo>
                      <a:pt x="46077" y="0"/>
                    </a:lnTo>
                    <a:lnTo>
                      <a:pt x="46077" y="279868"/>
                    </a:lnTo>
                    <a:lnTo>
                      <a:pt x="190986" y="279868"/>
                    </a:lnTo>
                    <a:lnTo>
                      <a:pt x="190986"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C892135-A1BF-3736-B2B1-5098344C05D7}"/>
                  </a:ext>
                </a:extLst>
              </p:cNvPr>
              <p:cNvSpPr/>
              <p:nvPr/>
            </p:nvSpPr>
            <p:spPr>
              <a:xfrm>
                <a:off x="1681263" y="3998484"/>
                <a:ext cx="46076" cy="321789"/>
              </a:xfrm>
              <a:custGeom>
                <a:avLst/>
                <a:gdLst>
                  <a:gd name="connsiteX0" fmla="*/ 0 w 46076"/>
                  <a:gd name="connsiteY0" fmla="*/ 0 h 321789"/>
                  <a:gd name="connsiteX1" fmla="*/ 46077 w 46076"/>
                  <a:gd name="connsiteY1" fmla="*/ 0 h 321789"/>
                  <a:gd name="connsiteX2" fmla="*/ 46077 w 46076"/>
                  <a:gd name="connsiteY2" fmla="*/ 321790 h 321789"/>
                  <a:gd name="connsiteX3" fmla="*/ 0 w 46076"/>
                  <a:gd name="connsiteY3" fmla="*/ 321790 h 321789"/>
                  <a:gd name="connsiteX4" fmla="*/ 0 w 46076"/>
                  <a:gd name="connsiteY4" fmla="*/ 0 h 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6" h="321789">
                    <a:moveTo>
                      <a:pt x="0" y="0"/>
                    </a:moveTo>
                    <a:lnTo>
                      <a:pt x="46077" y="0"/>
                    </a:lnTo>
                    <a:lnTo>
                      <a:pt x="46077"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FDEDB8E-F387-316C-82F2-16542F5877D2}"/>
                  </a:ext>
                </a:extLst>
              </p:cNvPr>
              <p:cNvSpPr/>
              <p:nvPr/>
            </p:nvSpPr>
            <p:spPr>
              <a:xfrm>
                <a:off x="1776497" y="3998484"/>
                <a:ext cx="285182" cy="323184"/>
              </a:xfrm>
              <a:custGeom>
                <a:avLst/>
                <a:gdLst>
                  <a:gd name="connsiteX0" fmla="*/ 239300 w 285182"/>
                  <a:gd name="connsiteY0" fmla="*/ 0 h 323184"/>
                  <a:gd name="connsiteX1" fmla="*/ 285183 w 285182"/>
                  <a:gd name="connsiteY1" fmla="*/ 0 h 323184"/>
                  <a:gd name="connsiteX2" fmla="*/ 149125 w 285182"/>
                  <a:gd name="connsiteY2" fmla="*/ 323184 h 323184"/>
                  <a:gd name="connsiteX3" fmla="*/ 138684 w 285182"/>
                  <a:gd name="connsiteY3" fmla="*/ 323184 h 323184"/>
                  <a:gd name="connsiteX4" fmla="*/ 0 w 285182"/>
                  <a:gd name="connsiteY4" fmla="*/ 0 h 323184"/>
                  <a:gd name="connsiteX5" fmla="*/ 46368 w 285182"/>
                  <a:gd name="connsiteY5" fmla="*/ 0 h 323184"/>
                  <a:gd name="connsiteX6" fmla="*/ 143159 w 285182"/>
                  <a:gd name="connsiteY6" fmla="*/ 225982 h 323184"/>
                  <a:gd name="connsiteX7" fmla="*/ 239300 w 285182"/>
                  <a:gd name="connsiteY7" fmla="*/ 0 h 32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182" h="323184">
                    <a:moveTo>
                      <a:pt x="239300" y="0"/>
                    </a:moveTo>
                    <a:lnTo>
                      <a:pt x="285183" y="0"/>
                    </a:lnTo>
                    <a:lnTo>
                      <a:pt x="149125" y="323184"/>
                    </a:lnTo>
                    <a:lnTo>
                      <a:pt x="138684" y="323184"/>
                    </a:lnTo>
                    <a:lnTo>
                      <a:pt x="0" y="0"/>
                    </a:lnTo>
                    <a:lnTo>
                      <a:pt x="46368" y="0"/>
                    </a:lnTo>
                    <a:lnTo>
                      <a:pt x="143159" y="225982"/>
                    </a:lnTo>
                    <a:lnTo>
                      <a:pt x="239300" y="0"/>
                    </a:lnTo>
                    <a:close/>
                  </a:path>
                </a:pathLst>
              </a:custGeom>
              <a:solidFill>
                <a:srgbClr val="FFFFFF"/>
              </a:solidFill>
              <a:ln w="3243"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6FAAEBF6-DF1C-E9C3-F658-19FB5BFEDD9A}"/>
                  </a:ext>
                </a:extLst>
              </p:cNvPr>
              <p:cNvSpPr/>
              <p:nvPr/>
            </p:nvSpPr>
            <p:spPr>
              <a:xfrm>
                <a:off x="2110156" y="3998484"/>
                <a:ext cx="186835" cy="321400"/>
              </a:xfrm>
              <a:custGeom>
                <a:avLst/>
                <a:gdLst>
                  <a:gd name="connsiteX0" fmla="*/ 0 w 186835"/>
                  <a:gd name="connsiteY0" fmla="*/ 0 h 321400"/>
                  <a:gd name="connsiteX1" fmla="*/ 182458 w 186835"/>
                  <a:gd name="connsiteY1" fmla="*/ 0 h 321400"/>
                  <a:gd name="connsiteX2" fmla="*/ 182458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8" y="0"/>
                    </a:lnTo>
                    <a:lnTo>
                      <a:pt x="182458"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0A4F7D1-A0C5-15CC-1477-E119B13D3254}"/>
                  </a:ext>
                </a:extLst>
              </p:cNvPr>
              <p:cNvSpPr/>
              <p:nvPr/>
            </p:nvSpPr>
            <p:spPr>
              <a:xfrm>
                <a:off x="2360643" y="3998517"/>
                <a:ext cx="248184" cy="321854"/>
              </a:xfrm>
              <a:custGeom>
                <a:avLst/>
                <a:gdLst>
                  <a:gd name="connsiteX0" fmla="*/ 0 w 248184"/>
                  <a:gd name="connsiteY0" fmla="*/ 321790 h 321854"/>
                  <a:gd name="connsiteX1" fmla="*/ 0 w 248184"/>
                  <a:gd name="connsiteY1" fmla="*/ 0 h 321854"/>
                  <a:gd name="connsiteX2" fmla="*/ 80642 w 248184"/>
                  <a:gd name="connsiteY2" fmla="*/ 0 h 321854"/>
                  <a:gd name="connsiteX3" fmla="*/ 158172 w 248184"/>
                  <a:gd name="connsiteY3" fmla="*/ 24187 h 321854"/>
                  <a:gd name="connsiteX4" fmla="*/ 186868 w 248184"/>
                  <a:gd name="connsiteY4" fmla="*/ 89615 h 321854"/>
                  <a:gd name="connsiteX5" fmla="*/ 172828 w 248184"/>
                  <a:gd name="connsiteY5" fmla="*/ 138216 h 321854"/>
                  <a:gd name="connsiteX6" fmla="*/ 132523 w 248184"/>
                  <a:gd name="connsiteY6" fmla="*/ 168854 h 321854"/>
                  <a:gd name="connsiteX7" fmla="*/ 162711 w 248184"/>
                  <a:gd name="connsiteY7" fmla="*/ 196511 h 321854"/>
                  <a:gd name="connsiteX8" fmla="*/ 204183 w 248184"/>
                  <a:gd name="connsiteY8" fmla="*/ 257561 h 321854"/>
                  <a:gd name="connsiteX9" fmla="*/ 231129 w 248184"/>
                  <a:gd name="connsiteY9" fmla="*/ 298803 h 321854"/>
                  <a:gd name="connsiteX10" fmla="*/ 248185 w 248184"/>
                  <a:gd name="connsiteY10" fmla="*/ 321855 h 321854"/>
                  <a:gd name="connsiteX11" fmla="*/ 193353 w 248184"/>
                  <a:gd name="connsiteY11" fmla="*/ 321855 h 321854"/>
                  <a:gd name="connsiteX12" fmla="*/ 179313 w 248184"/>
                  <a:gd name="connsiteY12" fmla="*/ 300650 h 321854"/>
                  <a:gd name="connsiteX13" fmla="*/ 176557 w 248184"/>
                  <a:gd name="connsiteY13" fmla="*/ 296727 h 321854"/>
                  <a:gd name="connsiteX14" fmla="*/ 167575 w 248184"/>
                  <a:gd name="connsiteY14" fmla="*/ 284050 h 321854"/>
                  <a:gd name="connsiteX15" fmla="*/ 153308 w 248184"/>
                  <a:gd name="connsiteY15" fmla="*/ 260544 h 321854"/>
                  <a:gd name="connsiteX16" fmla="*/ 137906 w 248184"/>
                  <a:gd name="connsiteY16" fmla="*/ 235417 h 321854"/>
                  <a:gd name="connsiteX17" fmla="*/ 111771 w 248184"/>
                  <a:gd name="connsiteY17" fmla="*/ 203870 h 321854"/>
                  <a:gd name="connsiteX18" fmla="*/ 90305 w 248184"/>
                  <a:gd name="connsiteY18" fmla="*/ 186979 h 321854"/>
                  <a:gd name="connsiteX19" fmla="*/ 58139 w 248184"/>
                  <a:gd name="connsiteY19" fmla="*/ 181791 h 321854"/>
                  <a:gd name="connsiteX20" fmla="*/ 46141 w 248184"/>
                  <a:gd name="connsiteY20" fmla="*/ 181791 h 321854"/>
                  <a:gd name="connsiteX21" fmla="*/ 46141 w 248184"/>
                  <a:gd name="connsiteY21" fmla="*/ 321855 h 321854"/>
                  <a:gd name="connsiteX22" fmla="*/ 65 w 248184"/>
                  <a:gd name="connsiteY22" fmla="*/ 321855 h 321854"/>
                  <a:gd name="connsiteX23" fmla="*/ 59890 w 248184"/>
                  <a:gd name="connsiteY23" fmla="*/ 39133 h 321854"/>
                  <a:gd name="connsiteX24" fmla="*/ 46077 w 248184"/>
                  <a:gd name="connsiteY24" fmla="*/ 39133 h 321854"/>
                  <a:gd name="connsiteX25" fmla="*/ 46077 w 248184"/>
                  <a:gd name="connsiteY25" fmla="*/ 140712 h 321854"/>
                  <a:gd name="connsiteX26" fmla="*/ 63586 w 248184"/>
                  <a:gd name="connsiteY26" fmla="*/ 140712 h 321854"/>
                  <a:gd name="connsiteX27" fmla="*/ 111609 w 248184"/>
                  <a:gd name="connsiteY27" fmla="*/ 134714 h 321854"/>
                  <a:gd name="connsiteX28" fmla="*/ 131875 w 248184"/>
                  <a:gd name="connsiteY28" fmla="*/ 116622 h 321854"/>
                  <a:gd name="connsiteX29" fmla="*/ 139138 w 248184"/>
                  <a:gd name="connsiteY29" fmla="*/ 89096 h 321854"/>
                  <a:gd name="connsiteX30" fmla="*/ 131064 w 248184"/>
                  <a:gd name="connsiteY30" fmla="*/ 61570 h 321854"/>
                  <a:gd name="connsiteX31" fmla="*/ 108366 w 248184"/>
                  <a:gd name="connsiteY31" fmla="*/ 44159 h 321854"/>
                  <a:gd name="connsiteX32" fmla="*/ 59890 w 248184"/>
                  <a:gd name="connsiteY32" fmla="*/ 39101 h 3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8184" h="321854">
                    <a:moveTo>
                      <a:pt x="0" y="321790"/>
                    </a:moveTo>
                    <a:lnTo>
                      <a:pt x="0" y="0"/>
                    </a:lnTo>
                    <a:lnTo>
                      <a:pt x="80642" y="0"/>
                    </a:lnTo>
                    <a:cubicBezTo>
                      <a:pt x="113197" y="0"/>
                      <a:pt x="139041" y="8073"/>
                      <a:pt x="158172" y="24187"/>
                    </a:cubicBezTo>
                    <a:cubicBezTo>
                      <a:pt x="177303" y="40300"/>
                      <a:pt x="186868" y="62121"/>
                      <a:pt x="186868" y="89615"/>
                    </a:cubicBezTo>
                    <a:cubicBezTo>
                      <a:pt x="186868" y="108355"/>
                      <a:pt x="182167" y="124566"/>
                      <a:pt x="172828" y="138216"/>
                    </a:cubicBezTo>
                    <a:cubicBezTo>
                      <a:pt x="163457" y="151898"/>
                      <a:pt x="150033" y="162111"/>
                      <a:pt x="132523" y="168854"/>
                    </a:cubicBezTo>
                    <a:cubicBezTo>
                      <a:pt x="142802" y="175598"/>
                      <a:pt x="152886" y="184839"/>
                      <a:pt x="162711" y="196511"/>
                    </a:cubicBezTo>
                    <a:cubicBezTo>
                      <a:pt x="172536" y="208182"/>
                      <a:pt x="186349" y="228544"/>
                      <a:pt x="204183" y="257561"/>
                    </a:cubicBezTo>
                    <a:cubicBezTo>
                      <a:pt x="215403" y="275847"/>
                      <a:pt x="224385" y="289594"/>
                      <a:pt x="231129" y="298803"/>
                    </a:cubicBezTo>
                    <a:lnTo>
                      <a:pt x="248185" y="321855"/>
                    </a:lnTo>
                    <a:lnTo>
                      <a:pt x="193353" y="321855"/>
                    </a:lnTo>
                    <a:lnTo>
                      <a:pt x="179313" y="300650"/>
                    </a:lnTo>
                    <a:cubicBezTo>
                      <a:pt x="178859" y="299872"/>
                      <a:pt x="177919" y="298575"/>
                      <a:pt x="176557" y="296727"/>
                    </a:cubicBezTo>
                    <a:lnTo>
                      <a:pt x="167575" y="284050"/>
                    </a:lnTo>
                    <a:lnTo>
                      <a:pt x="153308" y="260544"/>
                    </a:lnTo>
                    <a:lnTo>
                      <a:pt x="137906" y="235417"/>
                    </a:lnTo>
                    <a:cubicBezTo>
                      <a:pt x="128405" y="222189"/>
                      <a:pt x="119683" y="211684"/>
                      <a:pt x="111771" y="203870"/>
                    </a:cubicBezTo>
                    <a:cubicBezTo>
                      <a:pt x="103859" y="196057"/>
                      <a:pt x="96693" y="190415"/>
                      <a:pt x="90305" y="186979"/>
                    </a:cubicBezTo>
                    <a:cubicBezTo>
                      <a:pt x="83917" y="183509"/>
                      <a:pt x="73217" y="181791"/>
                      <a:pt x="58139" y="181791"/>
                    </a:cubicBezTo>
                    <a:lnTo>
                      <a:pt x="46141" y="181791"/>
                    </a:lnTo>
                    <a:lnTo>
                      <a:pt x="46141" y="321855"/>
                    </a:lnTo>
                    <a:lnTo>
                      <a:pt x="65" y="321855"/>
                    </a:lnTo>
                    <a:close/>
                    <a:moveTo>
                      <a:pt x="59890" y="39133"/>
                    </a:moveTo>
                    <a:lnTo>
                      <a:pt x="46077" y="39133"/>
                    </a:lnTo>
                    <a:lnTo>
                      <a:pt x="46077" y="140712"/>
                    </a:lnTo>
                    <a:lnTo>
                      <a:pt x="63586" y="140712"/>
                    </a:lnTo>
                    <a:cubicBezTo>
                      <a:pt x="86933" y="140712"/>
                      <a:pt x="102951" y="138702"/>
                      <a:pt x="111609" y="134714"/>
                    </a:cubicBezTo>
                    <a:cubicBezTo>
                      <a:pt x="120299" y="130726"/>
                      <a:pt x="127043" y="124695"/>
                      <a:pt x="131875" y="116622"/>
                    </a:cubicBezTo>
                    <a:cubicBezTo>
                      <a:pt x="136706" y="108549"/>
                      <a:pt x="139138" y="99406"/>
                      <a:pt x="139138" y="89096"/>
                    </a:cubicBezTo>
                    <a:cubicBezTo>
                      <a:pt x="139138" y="78786"/>
                      <a:pt x="136447" y="69805"/>
                      <a:pt x="131064" y="61570"/>
                    </a:cubicBezTo>
                    <a:cubicBezTo>
                      <a:pt x="125681" y="53367"/>
                      <a:pt x="118126" y="47563"/>
                      <a:pt x="108366" y="44159"/>
                    </a:cubicBezTo>
                    <a:cubicBezTo>
                      <a:pt x="98606" y="40787"/>
                      <a:pt x="82458" y="39101"/>
                      <a:pt x="59890" y="39101"/>
                    </a:cubicBezTo>
                    <a:close/>
                  </a:path>
                </a:pathLst>
              </a:custGeom>
              <a:solidFill>
                <a:srgbClr val="FFFFFF"/>
              </a:solidFill>
              <a:ln w="3243"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CD08384C-F583-CA5F-CCF5-1226C551C8A6}"/>
                  </a:ext>
                </a:extLst>
              </p:cNvPr>
              <p:cNvSpPr/>
              <p:nvPr/>
            </p:nvSpPr>
            <p:spPr>
              <a:xfrm>
                <a:off x="2657920" y="3998484"/>
                <a:ext cx="46076" cy="321789"/>
              </a:xfrm>
              <a:custGeom>
                <a:avLst/>
                <a:gdLst>
                  <a:gd name="connsiteX0" fmla="*/ 0 w 46076"/>
                  <a:gd name="connsiteY0" fmla="*/ 0 h 321789"/>
                  <a:gd name="connsiteX1" fmla="*/ 46077 w 46076"/>
                  <a:gd name="connsiteY1" fmla="*/ 0 h 321789"/>
                  <a:gd name="connsiteX2" fmla="*/ 46077 w 46076"/>
                  <a:gd name="connsiteY2" fmla="*/ 321790 h 321789"/>
                  <a:gd name="connsiteX3" fmla="*/ 0 w 46076"/>
                  <a:gd name="connsiteY3" fmla="*/ 321790 h 321789"/>
                  <a:gd name="connsiteX4" fmla="*/ 0 w 46076"/>
                  <a:gd name="connsiteY4" fmla="*/ 0 h 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6" h="321789">
                    <a:moveTo>
                      <a:pt x="0" y="0"/>
                    </a:moveTo>
                    <a:lnTo>
                      <a:pt x="46077" y="0"/>
                    </a:lnTo>
                    <a:lnTo>
                      <a:pt x="46077"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C5DAE45-898B-7291-9AA8-E78829F09947}"/>
                  </a:ext>
                </a:extLst>
              </p:cNvPr>
              <p:cNvSpPr/>
              <p:nvPr/>
            </p:nvSpPr>
            <p:spPr>
              <a:xfrm>
                <a:off x="2789990" y="3998484"/>
                <a:ext cx="298120" cy="321789"/>
              </a:xfrm>
              <a:custGeom>
                <a:avLst/>
                <a:gdLst>
                  <a:gd name="connsiteX0" fmla="*/ 254346 w 298120"/>
                  <a:gd name="connsiteY0" fmla="*/ 0 h 321789"/>
                  <a:gd name="connsiteX1" fmla="*/ 298120 w 298120"/>
                  <a:gd name="connsiteY1" fmla="*/ 0 h 321789"/>
                  <a:gd name="connsiteX2" fmla="*/ 298120 w 298120"/>
                  <a:gd name="connsiteY2" fmla="*/ 321790 h 321789"/>
                  <a:gd name="connsiteX3" fmla="*/ 258496 w 298120"/>
                  <a:gd name="connsiteY3" fmla="*/ 321790 h 321789"/>
                  <a:gd name="connsiteX4" fmla="*/ 43320 w 298120"/>
                  <a:gd name="connsiteY4" fmla="*/ 73955 h 321789"/>
                  <a:gd name="connsiteX5" fmla="*/ 43320 w 298120"/>
                  <a:gd name="connsiteY5" fmla="*/ 321790 h 321789"/>
                  <a:gd name="connsiteX6" fmla="*/ 0 w 298120"/>
                  <a:gd name="connsiteY6" fmla="*/ 321790 h 321789"/>
                  <a:gd name="connsiteX7" fmla="*/ 0 w 298120"/>
                  <a:gd name="connsiteY7" fmla="*/ 0 h 321789"/>
                  <a:gd name="connsiteX8" fmla="*/ 37322 w 298120"/>
                  <a:gd name="connsiteY8" fmla="*/ 0 h 321789"/>
                  <a:gd name="connsiteX9" fmla="*/ 254346 w 298120"/>
                  <a:gd name="connsiteY9" fmla="*/ 249942 h 321789"/>
                  <a:gd name="connsiteX10" fmla="*/ 254346 w 298120"/>
                  <a:gd name="connsiteY10"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120" h="321789">
                    <a:moveTo>
                      <a:pt x="254346" y="0"/>
                    </a:moveTo>
                    <a:lnTo>
                      <a:pt x="298120" y="0"/>
                    </a:lnTo>
                    <a:lnTo>
                      <a:pt x="298120" y="321790"/>
                    </a:lnTo>
                    <a:lnTo>
                      <a:pt x="258496" y="321790"/>
                    </a:lnTo>
                    <a:lnTo>
                      <a:pt x="43320" y="73955"/>
                    </a:lnTo>
                    <a:lnTo>
                      <a:pt x="43320" y="321790"/>
                    </a:lnTo>
                    <a:lnTo>
                      <a:pt x="0" y="321790"/>
                    </a:lnTo>
                    <a:lnTo>
                      <a:pt x="0" y="0"/>
                    </a:lnTo>
                    <a:lnTo>
                      <a:pt x="37322" y="0"/>
                    </a:lnTo>
                    <a:lnTo>
                      <a:pt x="254346" y="249942"/>
                    </a:lnTo>
                    <a:lnTo>
                      <a:pt x="254346" y="0"/>
                    </a:lnTo>
                    <a:close/>
                  </a:path>
                </a:pathLst>
              </a:custGeom>
              <a:solidFill>
                <a:srgbClr val="FFFFFF"/>
              </a:solidFill>
              <a:ln w="3243"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F0C0FBD-A70D-5AC5-84A4-E18DAA6B6D74}"/>
                  </a:ext>
                </a:extLst>
              </p:cNvPr>
              <p:cNvSpPr/>
              <p:nvPr/>
            </p:nvSpPr>
            <p:spPr>
              <a:xfrm>
                <a:off x="3158668" y="3994366"/>
                <a:ext cx="293515" cy="329636"/>
              </a:xfrm>
              <a:custGeom>
                <a:avLst/>
                <a:gdLst>
                  <a:gd name="connsiteX0" fmla="*/ 185474 w 293515"/>
                  <a:gd name="connsiteY0" fmla="*/ 167460 h 329636"/>
                  <a:gd name="connsiteX1" fmla="*/ 293516 w 293515"/>
                  <a:gd name="connsiteY1" fmla="*/ 167460 h 329636"/>
                  <a:gd name="connsiteX2" fmla="*/ 293516 w 293515"/>
                  <a:gd name="connsiteY2" fmla="*/ 303828 h 329636"/>
                  <a:gd name="connsiteX3" fmla="*/ 175552 w 293515"/>
                  <a:gd name="connsiteY3" fmla="*/ 329636 h 329636"/>
                  <a:gd name="connsiteX4" fmla="*/ 47795 w 293515"/>
                  <a:gd name="connsiteY4" fmla="*/ 282981 h 329636"/>
                  <a:gd name="connsiteX5" fmla="*/ 0 w 293515"/>
                  <a:gd name="connsiteY5" fmla="*/ 167914 h 329636"/>
                  <a:gd name="connsiteX6" fmla="*/ 49546 w 293515"/>
                  <a:gd name="connsiteY6" fmla="*/ 47920 h 329636"/>
                  <a:gd name="connsiteX7" fmla="*/ 173703 w 293515"/>
                  <a:gd name="connsiteY7" fmla="*/ 0 h 329636"/>
                  <a:gd name="connsiteX8" fmla="*/ 225293 w 293515"/>
                  <a:gd name="connsiteY8" fmla="*/ 5869 h 329636"/>
                  <a:gd name="connsiteX9" fmla="*/ 287031 w 293515"/>
                  <a:gd name="connsiteY9" fmla="*/ 27397 h 329636"/>
                  <a:gd name="connsiteX10" fmla="*/ 287031 w 293515"/>
                  <a:gd name="connsiteY10" fmla="*/ 74409 h 329636"/>
                  <a:gd name="connsiteX11" fmla="*/ 172763 w 293515"/>
                  <a:gd name="connsiteY11" fmla="*/ 41014 h 329636"/>
                  <a:gd name="connsiteX12" fmla="*/ 83852 w 293515"/>
                  <a:gd name="connsiteY12" fmla="*/ 76938 h 329636"/>
                  <a:gd name="connsiteX13" fmla="*/ 47698 w 293515"/>
                  <a:gd name="connsiteY13" fmla="*/ 165159 h 329636"/>
                  <a:gd name="connsiteX14" fmla="*/ 83852 w 293515"/>
                  <a:gd name="connsiteY14" fmla="*/ 254773 h 329636"/>
                  <a:gd name="connsiteX15" fmla="*/ 176914 w 293515"/>
                  <a:gd name="connsiteY15" fmla="*/ 289562 h 329636"/>
                  <a:gd name="connsiteX16" fmla="*/ 243029 w 293515"/>
                  <a:gd name="connsiteY16" fmla="*/ 276885 h 329636"/>
                  <a:gd name="connsiteX17" fmla="*/ 247407 w 293515"/>
                  <a:gd name="connsiteY17" fmla="*/ 275491 h 329636"/>
                  <a:gd name="connsiteX18" fmla="*/ 247407 w 293515"/>
                  <a:gd name="connsiteY18" fmla="*/ 208442 h 329636"/>
                  <a:gd name="connsiteX19" fmla="*/ 185441 w 293515"/>
                  <a:gd name="connsiteY19" fmla="*/ 208442 h 329636"/>
                  <a:gd name="connsiteX20" fmla="*/ 185441 w 293515"/>
                  <a:gd name="connsiteY20" fmla="*/ 167428 h 32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3515" h="329636">
                    <a:moveTo>
                      <a:pt x="185474" y="167460"/>
                    </a:moveTo>
                    <a:lnTo>
                      <a:pt x="293516" y="167460"/>
                    </a:lnTo>
                    <a:lnTo>
                      <a:pt x="293516" y="303828"/>
                    </a:lnTo>
                    <a:cubicBezTo>
                      <a:pt x="253892" y="321012"/>
                      <a:pt x="214560" y="329636"/>
                      <a:pt x="175552" y="329636"/>
                    </a:cubicBezTo>
                    <a:cubicBezTo>
                      <a:pt x="122244" y="329636"/>
                      <a:pt x="79670" y="314073"/>
                      <a:pt x="47795" y="282981"/>
                    </a:cubicBezTo>
                    <a:cubicBezTo>
                      <a:pt x="15921" y="251888"/>
                      <a:pt x="0" y="213532"/>
                      <a:pt x="0" y="167914"/>
                    </a:cubicBezTo>
                    <a:cubicBezTo>
                      <a:pt x="0" y="119865"/>
                      <a:pt x="16504" y="79856"/>
                      <a:pt x="49546" y="47920"/>
                    </a:cubicBezTo>
                    <a:cubicBezTo>
                      <a:pt x="82555" y="15984"/>
                      <a:pt x="123963" y="0"/>
                      <a:pt x="173703" y="0"/>
                    </a:cubicBezTo>
                    <a:cubicBezTo>
                      <a:pt x="191830" y="0"/>
                      <a:pt x="209015" y="1945"/>
                      <a:pt x="225293" y="5869"/>
                    </a:cubicBezTo>
                    <a:cubicBezTo>
                      <a:pt x="241570" y="9792"/>
                      <a:pt x="262160" y="16957"/>
                      <a:pt x="287031" y="27397"/>
                    </a:cubicBezTo>
                    <a:lnTo>
                      <a:pt x="287031" y="74409"/>
                    </a:lnTo>
                    <a:cubicBezTo>
                      <a:pt x="248639" y="52135"/>
                      <a:pt x="210539" y="41014"/>
                      <a:pt x="172763" y="41014"/>
                    </a:cubicBezTo>
                    <a:cubicBezTo>
                      <a:pt x="137582" y="41014"/>
                      <a:pt x="107945" y="52978"/>
                      <a:pt x="83852" y="76938"/>
                    </a:cubicBezTo>
                    <a:cubicBezTo>
                      <a:pt x="59728" y="100898"/>
                      <a:pt x="47698" y="130305"/>
                      <a:pt x="47698" y="165159"/>
                    </a:cubicBezTo>
                    <a:cubicBezTo>
                      <a:pt x="47698" y="200012"/>
                      <a:pt x="59760" y="231592"/>
                      <a:pt x="83852" y="254773"/>
                    </a:cubicBezTo>
                    <a:cubicBezTo>
                      <a:pt x="107977" y="277955"/>
                      <a:pt x="138976" y="289562"/>
                      <a:pt x="176914" y="289562"/>
                    </a:cubicBezTo>
                    <a:cubicBezTo>
                      <a:pt x="195364" y="289562"/>
                      <a:pt x="217381" y="285347"/>
                      <a:pt x="243029" y="276885"/>
                    </a:cubicBezTo>
                    <a:lnTo>
                      <a:pt x="247407" y="275491"/>
                    </a:lnTo>
                    <a:lnTo>
                      <a:pt x="247407" y="208442"/>
                    </a:lnTo>
                    <a:lnTo>
                      <a:pt x="185441" y="208442"/>
                    </a:lnTo>
                    <a:lnTo>
                      <a:pt x="185441" y="167428"/>
                    </a:lnTo>
                    <a:close/>
                  </a:path>
                </a:pathLst>
              </a:custGeom>
              <a:solidFill>
                <a:srgbClr val="FFFFFF"/>
              </a:solidFill>
              <a:ln w="3243"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3279AFD6-84E5-2D25-E71B-4A9ED7394A41}"/>
                  </a:ext>
                </a:extLst>
              </p:cNvPr>
              <p:cNvSpPr/>
              <p:nvPr/>
            </p:nvSpPr>
            <p:spPr>
              <a:xfrm>
                <a:off x="3590576" y="3998030"/>
                <a:ext cx="268840" cy="322276"/>
              </a:xfrm>
              <a:custGeom>
                <a:avLst/>
                <a:gdLst>
                  <a:gd name="connsiteX0" fmla="*/ 0 w 268840"/>
                  <a:gd name="connsiteY0" fmla="*/ 0 h 322276"/>
                  <a:gd name="connsiteX1" fmla="*/ 268840 w 268840"/>
                  <a:gd name="connsiteY1" fmla="*/ 0 h 322276"/>
                  <a:gd name="connsiteX2" fmla="*/ 268840 w 268840"/>
                  <a:gd name="connsiteY2" fmla="*/ 41014 h 322276"/>
                  <a:gd name="connsiteX3" fmla="*/ 156648 w 268840"/>
                  <a:gd name="connsiteY3" fmla="*/ 41014 h 322276"/>
                  <a:gd name="connsiteX4" fmla="*/ 156648 w 268840"/>
                  <a:gd name="connsiteY4" fmla="*/ 322276 h 322276"/>
                  <a:gd name="connsiteX5" fmla="*/ 110344 w 268840"/>
                  <a:gd name="connsiteY5" fmla="*/ 322276 h 322276"/>
                  <a:gd name="connsiteX6" fmla="*/ 110344 w 268840"/>
                  <a:gd name="connsiteY6" fmla="*/ 41014 h 322276"/>
                  <a:gd name="connsiteX7" fmla="*/ 0 w 268840"/>
                  <a:gd name="connsiteY7" fmla="*/ 41014 h 322276"/>
                  <a:gd name="connsiteX8" fmla="*/ 0 w 268840"/>
                  <a:gd name="connsiteY8" fmla="*/ 0 h 32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40" h="322276">
                    <a:moveTo>
                      <a:pt x="0" y="0"/>
                    </a:moveTo>
                    <a:lnTo>
                      <a:pt x="268840" y="0"/>
                    </a:lnTo>
                    <a:lnTo>
                      <a:pt x="268840" y="41014"/>
                    </a:lnTo>
                    <a:lnTo>
                      <a:pt x="156648" y="41014"/>
                    </a:lnTo>
                    <a:lnTo>
                      <a:pt x="156648" y="322276"/>
                    </a:lnTo>
                    <a:lnTo>
                      <a:pt x="110344" y="322276"/>
                    </a:lnTo>
                    <a:lnTo>
                      <a:pt x="110344" y="41014"/>
                    </a:lnTo>
                    <a:lnTo>
                      <a:pt x="0" y="41014"/>
                    </a:lnTo>
                    <a:lnTo>
                      <a:pt x="0" y="0"/>
                    </a:lnTo>
                    <a:close/>
                  </a:path>
                </a:pathLst>
              </a:custGeom>
              <a:solidFill>
                <a:srgbClr val="FFFFFF"/>
              </a:solidFill>
              <a:ln w="3243"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B924F364-2B21-CC2F-18C6-09B201E70F7F}"/>
                  </a:ext>
                </a:extLst>
              </p:cNvPr>
              <p:cNvSpPr/>
              <p:nvPr/>
            </p:nvSpPr>
            <p:spPr>
              <a:xfrm>
                <a:off x="3916193" y="3998484"/>
                <a:ext cx="272990" cy="321789"/>
              </a:xfrm>
              <a:custGeom>
                <a:avLst/>
                <a:gdLst>
                  <a:gd name="connsiteX0" fmla="*/ 226914 w 272990"/>
                  <a:gd name="connsiteY0" fmla="*/ 0 h 321789"/>
                  <a:gd name="connsiteX1" fmla="*/ 272990 w 272990"/>
                  <a:gd name="connsiteY1" fmla="*/ 0 h 321789"/>
                  <a:gd name="connsiteX2" fmla="*/ 272990 w 272990"/>
                  <a:gd name="connsiteY2" fmla="*/ 321790 h 321789"/>
                  <a:gd name="connsiteX3" fmla="*/ 226914 w 272990"/>
                  <a:gd name="connsiteY3" fmla="*/ 321790 h 321789"/>
                  <a:gd name="connsiteX4" fmla="*/ 226914 w 272990"/>
                  <a:gd name="connsiteY4" fmla="*/ 181726 h 321789"/>
                  <a:gd name="connsiteX5" fmla="*/ 46077 w 272990"/>
                  <a:gd name="connsiteY5" fmla="*/ 181726 h 321789"/>
                  <a:gd name="connsiteX6" fmla="*/ 46077 w 272990"/>
                  <a:gd name="connsiteY6" fmla="*/ 321790 h 321789"/>
                  <a:gd name="connsiteX7" fmla="*/ 0 w 272990"/>
                  <a:gd name="connsiteY7" fmla="*/ 321790 h 321789"/>
                  <a:gd name="connsiteX8" fmla="*/ 0 w 272990"/>
                  <a:gd name="connsiteY8" fmla="*/ 0 h 321789"/>
                  <a:gd name="connsiteX9" fmla="*/ 46077 w 272990"/>
                  <a:gd name="connsiteY9" fmla="*/ 0 h 321789"/>
                  <a:gd name="connsiteX10" fmla="*/ 46077 w 272990"/>
                  <a:gd name="connsiteY10" fmla="*/ 139124 h 321789"/>
                  <a:gd name="connsiteX11" fmla="*/ 226914 w 272990"/>
                  <a:gd name="connsiteY11" fmla="*/ 139124 h 321789"/>
                  <a:gd name="connsiteX12" fmla="*/ 226914 w 272990"/>
                  <a:gd name="connsiteY12"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990" h="321789">
                    <a:moveTo>
                      <a:pt x="226914" y="0"/>
                    </a:moveTo>
                    <a:lnTo>
                      <a:pt x="272990" y="0"/>
                    </a:lnTo>
                    <a:lnTo>
                      <a:pt x="272990" y="321790"/>
                    </a:lnTo>
                    <a:lnTo>
                      <a:pt x="226914" y="321790"/>
                    </a:lnTo>
                    <a:lnTo>
                      <a:pt x="226914" y="181726"/>
                    </a:lnTo>
                    <a:lnTo>
                      <a:pt x="46077" y="181726"/>
                    </a:lnTo>
                    <a:lnTo>
                      <a:pt x="46077" y="321790"/>
                    </a:lnTo>
                    <a:lnTo>
                      <a:pt x="0" y="321790"/>
                    </a:lnTo>
                    <a:lnTo>
                      <a:pt x="0" y="0"/>
                    </a:lnTo>
                    <a:lnTo>
                      <a:pt x="46077" y="0"/>
                    </a:lnTo>
                    <a:lnTo>
                      <a:pt x="46077" y="139124"/>
                    </a:lnTo>
                    <a:lnTo>
                      <a:pt x="226914" y="139124"/>
                    </a:lnTo>
                    <a:lnTo>
                      <a:pt x="226914" y="0"/>
                    </a:lnTo>
                    <a:close/>
                  </a:path>
                </a:pathLst>
              </a:custGeom>
              <a:solidFill>
                <a:srgbClr val="FFFFFF"/>
              </a:solidFill>
              <a:ln w="3243"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6CB8510-8A4B-275B-6441-40A2337CEC36}"/>
                  </a:ext>
                </a:extLst>
              </p:cNvPr>
              <p:cNvSpPr/>
              <p:nvPr/>
            </p:nvSpPr>
            <p:spPr>
              <a:xfrm>
                <a:off x="4273360" y="3998484"/>
                <a:ext cx="186835" cy="321400"/>
              </a:xfrm>
              <a:custGeom>
                <a:avLst/>
                <a:gdLst>
                  <a:gd name="connsiteX0" fmla="*/ 0 w 186835"/>
                  <a:gd name="connsiteY0" fmla="*/ 0 h 321400"/>
                  <a:gd name="connsiteX1" fmla="*/ 182459 w 186835"/>
                  <a:gd name="connsiteY1" fmla="*/ 0 h 321400"/>
                  <a:gd name="connsiteX2" fmla="*/ 182459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9" y="0"/>
                    </a:lnTo>
                    <a:lnTo>
                      <a:pt x="182459"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57021FE-E93A-131C-7F57-C99CF7407884}"/>
                  </a:ext>
                </a:extLst>
              </p:cNvPr>
              <p:cNvSpPr/>
              <p:nvPr/>
            </p:nvSpPr>
            <p:spPr>
              <a:xfrm>
                <a:off x="4666747" y="3998484"/>
                <a:ext cx="186835" cy="321400"/>
              </a:xfrm>
              <a:custGeom>
                <a:avLst/>
                <a:gdLst>
                  <a:gd name="connsiteX0" fmla="*/ 0 w 186835"/>
                  <a:gd name="connsiteY0" fmla="*/ 0 h 321400"/>
                  <a:gd name="connsiteX1" fmla="*/ 182459 w 186835"/>
                  <a:gd name="connsiteY1" fmla="*/ 0 h 321400"/>
                  <a:gd name="connsiteX2" fmla="*/ 182459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9" y="0"/>
                    </a:lnTo>
                    <a:lnTo>
                      <a:pt x="182459"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23DA1FE-89C2-FE1D-AED2-BCDF2CF5600A}"/>
                  </a:ext>
                </a:extLst>
              </p:cNvPr>
              <p:cNvSpPr/>
              <p:nvPr/>
            </p:nvSpPr>
            <p:spPr>
              <a:xfrm>
                <a:off x="4899724" y="3994334"/>
                <a:ext cx="181518" cy="329571"/>
              </a:xfrm>
              <a:custGeom>
                <a:avLst/>
                <a:gdLst>
                  <a:gd name="connsiteX0" fmla="*/ 95850 w 181518"/>
                  <a:gd name="connsiteY0" fmla="*/ 191129 h 329571"/>
                  <a:gd name="connsiteX1" fmla="*/ 60830 w 181518"/>
                  <a:gd name="connsiteY1" fmla="*/ 169860 h 329571"/>
                  <a:gd name="connsiteX2" fmla="*/ 13943 w 181518"/>
                  <a:gd name="connsiteY2" fmla="*/ 130272 h 329571"/>
                  <a:gd name="connsiteX3" fmla="*/ 0 w 181518"/>
                  <a:gd name="connsiteY3" fmla="*/ 85465 h 329571"/>
                  <a:gd name="connsiteX4" fmla="*/ 26394 w 181518"/>
                  <a:gd name="connsiteY4" fmla="*/ 23733 h 329571"/>
                  <a:gd name="connsiteX5" fmla="*/ 94942 w 181518"/>
                  <a:gd name="connsiteY5" fmla="*/ 0 h 329571"/>
                  <a:gd name="connsiteX6" fmla="*/ 168872 w 181518"/>
                  <a:gd name="connsiteY6" fmla="*/ 22631 h 329571"/>
                  <a:gd name="connsiteX7" fmla="*/ 168872 w 181518"/>
                  <a:gd name="connsiteY7" fmla="*/ 74928 h 329571"/>
                  <a:gd name="connsiteX8" fmla="*/ 94002 w 181518"/>
                  <a:gd name="connsiteY8" fmla="*/ 41468 h 329571"/>
                  <a:gd name="connsiteX9" fmla="*/ 56907 w 181518"/>
                  <a:gd name="connsiteY9" fmla="*/ 51908 h 329571"/>
                  <a:gd name="connsiteX10" fmla="*/ 42380 w 181518"/>
                  <a:gd name="connsiteY10" fmla="*/ 78624 h 329571"/>
                  <a:gd name="connsiteX11" fmla="*/ 53081 w 181518"/>
                  <a:gd name="connsiteY11" fmla="*/ 105696 h 329571"/>
                  <a:gd name="connsiteX12" fmla="*/ 87452 w 181518"/>
                  <a:gd name="connsiteY12" fmla="*/ 132185 h 329571"/>
                  <a:gd name="connsiteX13" fmla="*/ 122634 w 181518"/>
                  <a:gd name="connsiteY13" fmla="*/ 153000 h 329571"/>
                  <a:gd name="connsiteX14" fmla="*/ 181518 w 181518"/>
                  <a:gd name="connsiteY14" fmla="*/ 242518 h 329571"/>
                  <a:gd name="connsiteX15" fmla="*/ 155610 w 181518"/>
                  <a:gd name="connsiteY15" fmla="*/ 305384 h 329571"/>
                  <a:gd name="connsiteX16" fmla="*/ 88230 w 181518"/>
                  <a:gd name="connsiteY16" fmla="*/ 329571 h 329571"/>
                  <a:gd name="connsiteX17" fmla="*/ 1394 w 181518"/>
                  <a:gd name="connsiteY17" fmla="*/ 300261 h 329571"/>
                  <a:gd name="connsiteX18" fmla="*/ 1394 w 181518"/>
                  <a:gd name="connsiteY18" fmla="*/ 241740 h 329571"/>
                  <a:gd name="connsiteX19" fmla="*/ 87776 w 181518"/>
                  <a:gd name="connsiteY19" fmla="*/ 289011 h 329571"/>
                  <a:gd name="connsiteX20" fmla="*/ 123833 w 181518"/>
                  <a:gd name="connsiteY20" fmla="*/ 276950 h 329571"/>
                  <a:gd name="connsiteX21" fmla="*/ 138230 w 181518"/>
                  <a:gd name="connsiteY21" fmla="*/ 246765 h 329571"/>
                  <a:gd name="connsiteX22" fmla="*/ 95818 w 181518"/>
                  <a:gd name="connsiteY22" fmla="*/ 191031 h 32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518" h="329571">
                    <a:moveTo>
                      <a:pt x="95850" y="191129"/>
                    </a:moveTo>
                    <a:lnTo>
                      <a:pt x="60830" y="169860"/>
                    </a:lnTo>
                    <a:cubicBezTo>
                      <a:pt x="38879" y="156469"/>
                      <a:pt x="23249" y="143241"/>
                      <a:pt x="13943" y="130272"/>
                    </a:cubicBezTo>
                    <a:cubicBezTo>
                      <a:pt x="4637" y="117303"/>
                      <a:pt x="0" y="102357"/>
                      <a:pt x="0" y="85465"/>
                    </a:cubicBezTo>
                    <a:cubicBezTo>
                      <a:pt x="0" y="60111"/>
                      <a:pt x="8788" y="39555"/>
                      <a:pt x="26394" y="23733"/>
                    </a:cubicBezTo>
                    <a:cubicBezTo>
                      <a:pt x="43969" y="7911"/>
                      <a:pt x="66829" y="0"/>
                      <a:pt x="94942" y="0"/>
                    </a:cubicBezTo>
                    <a:cubicBezTo>
                      <a:pt x="123055" y="0"/>
                      <a:pt x="146466" y="7555"/>
                      <a:pt x="168872" y="22631"/>
                    </a:cubicBezTo>
                    <a:lnTo>
                      <a:pt x="168872" y="74928"/>
                    </a:lnTo>
                    <a:cubicBezTo>
                      <a:pt x="145688" y="52621"/>
                      <a:pt x="120721" y="41468"/>
                      <a:pt x="94002" y="41468"/>
                    </a:cubicBezTo>
                    <a:cubicBezTo>
                      <a:pt x="78956" y="41468"/>
                      <a:pt x="66570" y="44937"/>
                      <a:pt x="56907" y="51908"/>
                    </a:cubicBezTo>
                    <a:cubicBezTo>
                      <a:pt x="47244" y="58879"/>
                      <a:pt x="42380" y="67762"/>
                      <a:pt x="42380" y="78624"/>
                    </a:cubicBezTo>
                    <a:cubicBezTo>
                      <a:pt x="42380" y="88253"/>
                      <a:pt x="45947" y="97299"/>
                      <a:pt x="53081" y="105696"/>
                    </a:cubicBezTo>
                    <a:cubicBezTo>
                      <a:pt x="60214" y="114094"/>
                      <a:pt x="71661" y="122945"/>
                      <a:pt x="87452" y="132185"/>
                    </a:cubicBezTo>
                    <a:lnTo>
                      <a:pt x="122634" y="153000"/>
                    </a:lnTo>
                    <a:cubicBezTo>
                      <a:pt x="161901" y="176441"/>
                      <a:pt x="181518" y="206270"/>
                      <a:pt x="181518" y="242518"/>
                    </a:cubicBezTo>
                    <a:cubicBezTo>
                      <a:pt x="181518" y="268326"/>
                      <a:pt x="172893" y="289270"/>
                      <a:pt x="155610" y="305384"/>
                    </a:cubicBezTo>
                    <a:cubicBezTo>
                      <a:pt x="138327" y="321498"/>
                      <a:pt x="115889" y="329571"/>
                      <a:pt x="88230" y="329571"/>
                    </a:cubicBezTo>
                    <a:cubicBezTo>
                      <a:pt x="56453" y="329571"/>
                      <a:pt x="27497" y="319812"/>
                      <a:pt x="1394" y="300261"/>
                    </a:cubicBezTo>
                    <a:lnTo>
                      <a:pt x="1394" y="241740"/>
                    </a:lnTo>
                    <a:cubicBezTo>
                      <a:pt x="26265" y="273254"/>
                      <a:pt x="55059" y="289011"/>
                      <a:pt x="87776" y="289011"/>
                    </a:cubicBezTo>
                    <a:cubicBezTo>
                      <a:pt x="102205" y="289011"/>
                      <a:pt x="114235" y="284991"/>
                      <a:pt x="123833" y="276950"/>
                    </a:cubicBezTo>
                    <a:cubicBezTo>
                      <a:pt x="133431" y="268909"/>
                      <a:pt x="138230" y="258859"/>
                      <a:pt x="138230" y="246765"/>
                    </a:cubicBezTo>
                    <a:cubicBezTo>
                      <a:pt x="138230" y="227182"/>
                      <a:pt x="124093" y="208604"/>
                      <a:pt x="95818" y="191031"/>
                    </a:cubicBezTo>
                    <a:close/>
                  </a:path>
                </a:pathLst>
              </a:custGeom>
              <a:solidFill>
                <a:srgbClr val="FFFFFF"/>
              </a:solidFill>
              <a:ln w="3243"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C533A80-B68C-0429-FC88-E5844DE6897F}"/>
                  </a:ext>
                </a:extLst>
              </p:cNvPr>
              <p:cNvSpPr/>
              <p:nvPr/>
            </p:nvSpPr>
            <p:spPr>
              <a:xfrm>
                <a:off x="5129038" y="3994334"/>
                <a:ext cx="181518" cy="329571"/>
              </a:xfrm>
              <a:custGeom>
                <a:avLst/>
                <a:gdLst>
                  <a:gd name="connsiteX0" fmla="*/ 95850 w 181518"/>
                  <a:gd name="connsiteY0" fmla="*/ 191129 h 329571"/>
                  <a:gd name="connsiteX1" fmla="*/ 60830 w 181518"/>
                  <a:gd name="connsiteY1" fmla="*/ 169860 h 329571"/>
                  <a:gd name="connsiteX2" fmla="*/ 13943 w 181518"/>
                  <a:gd name="connsiteY2" fmla="*/ 130272 h 329571"/>
                  <a:gd name="connsiteX3" fmla="*/ 0 w 181518"/>
                  <a:gd name="connsiteY3" fmla="*/ 85465 h 329571"/>
                  <a:gd name="connsiteX4" fmla="*/ 26394 w 181518"/>
                  <a:gd name="connsiteY4" fmla="*/ 23733 h 329571"/>
                  <a:gd name="connsiteX5" fmla="*/ 94942 w 181518"/>
                  <a:gd name="connsiteY5" fmla="*/ 0 h 329571"/>
                  <a:gd name="connsiteX6" fmla="*/ 168872 w 181518"/>
                  <a:gd name="connsiteY6" fmla="*/ 22631 h 329571"/>
                  <a:gd name="connsiteX7" fmla="*/ 168872 w 181518"/>
                  <a:gd name="connsiteY7" fmla="*/ 74928 h 329571"/>
                  <a:gd name="connsiteX8" fmla="*/ 94002 w 181518"/>
                  <a:gd name="connsiteY8" fmla="*/ 41468 h 329571"/>
                  <a:gd name="connsiteX9" fmla="*/ 56907 w 181518"/>
                  <a:gd name="connsiteY9" fmla="*/ 51908 h 329571"/>
                  <a:gd name="connsiteX10" fmla="*/ 42380 w 181518"/>
                  <a:gd name="connsiteY10" fmla="*/ 78624 h 329571"/>
                  <a:gd name="connsiteX11" fmla="*/ 53081 w 181518"/>
                  <a:gd name="connsiteY11" fmla="*/ 105696 h 329571"/>
                  <a:gd name="connsiteX12" fmla="*/ 87452 w 181518"/>
                  <a:gd name="connsiteY12" fmla="*/ 132185 h 329571"/>
                  <a:gd name="connsiteX13" fmla="*/ 122633 w 181518"/>
                  <a:gd name="connsiteY13" fmla="*/ 153000 h 329571"/>
                  <a:gd name="connsiteX14" fmla="*/ 181518 w 181518"/>
                  <a:gd name="connsiteY14" fmla="*/ 242518 h 329571"/>
                  <a:gd name="connsiteX15" fmla="*/ 155610 w 181518"/>
                  <a:gd name="connsiteY15" fmla="*/ 305384 h 329571"/>
                  <a:gd name="connsiteX16" fmla="*/ 88230 w 181518"/>
                  <a:gd name="connsiteY16" fmla="*/ 329571 h 329571"/>
                  <a:gd name="connsiteX17" fmla="*/ 1394 w 181518"/>
                  <a:gd name="connsiteY17" fmla="*/ 300261 h 329571"/>
                  <a:gd name="connsiteX18" fmla="*/ 1394 w 181518"/>
                  <a:gd name="connsiteY18" fmla="*/ 241740 h 329571"/>
                  <a:gd name="connsiteX19" fmla="*/ 87776 w 181518"/>
                  <a:gd name="connsiteY19" fmla="*/ 289011 h 329571"/>
                  <a:gd name="connsiteX20" fmla="*/ 123833 w 181518"/>
                  <a:gd name="connsiteY20" fmla="*/ 276950 h 329571"/>
                  <a:gd name="connsiteX21" fmla="*/ 138230 w 181518"/>
                  <a:gd name="connsiteY21" fmla="*/ 246765 h 329571"/>
                  <a:gd name="connsiteX22" fmla="*/ 95817 w 181518"/>
                  <a:gd name="connsiteY22" fmla="*/ 191031 h 32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518" h="329571">
                    <a:moveTo>
                      <a:pt x="95850" y="191129"/>
                    </a:moveTo>
                    <a:lnTo>
                      <a:pt x="60830" y="169860"/>
                    </a:lnTo>
                    <a:cubicBezTo>
                      <a:pt x="38878" y="156469"/>
                      <a:pt x="23249" y="143241"/>
                      <a:pt x="13943" y="130272"/>
                    </a:cubicBezTo>
                    <a:cubicBezTo>
                      <a:pt x="4637" y="117303"/>
                      <a:pt x="0" y="102357"/>
                      <a:pt x="0" y="85465"/>
                    </a:cubicBezTo>
                    <a:cubicBezTo>
                      <a:pt x="0" y="60111"/>
                      <a:pt x="8787" y="39555"/>
                      <a:pt x="26394" y="23733"/>
                    </a:cubicBezTo>
                    <a:cubicBezTo>
                      <a:pt x="43969" y="7911"/>
                      <a:pt x="66829" y="0"/>
                      <a:pt x="94942" y="0"/>
                    </a:cubicBezTo>
                    <a:cubicBezTo>
                      <a:pt x="123055" y="0"/>
                      <a:pt x="146466" y="7555"/>
                      <a:pt x="168872" y="22631"/>
                    </a:cubicBezTo>
                    <a:lnTo>
                      <a:pt x="168872" y="74928"/>
                    </a:lnTo>
                    <a:cubicBezTo>
                      <a:pt x="145688" y="52621"/>
                      <a:pt x="120720" y="41468"/>
                      <a:pt x="94002" y="41468"/>
                    </a:cubicBezTo>
                    <a:cubicBezTo>
                      <a:pt x="78956" y="41468"/>
                      <a:pt x="66569" y="44937"/>
                      <a:pt x="56907" y="51908"/>
                    </a:cubicBezTo>
                    <a:cubicBezTo>
                      <a:pt x="47244" y="58879"/>
                      <a:pt x="42380" y="67762"/>
                      <a:pt x="42380" y="78624"/>
                    </a:cubicBezTo>
                    <a:cubicBezTo>
                      <a:pt x="42380" y="88253"/>
                      <a:pt x="45947" y="97299"/>
                      <a:pt x="53081" y="105696"/>
                    </a:cubicBezTo>
                    <a:cubicBezTo>
                      <a:pt x="60214" y="114094"/>
                      <a:pt x="71660" y="122945"/>
                      <a:pt x="87452" y="132185"/>
                    </a:cubicBezTo>
                    <a:lnTo>
                      <a:pt x="122633" y="153000"/>
                    </a:lnTo>
                    <a:cubicBezTo>
                      <a:pt x="161900" y="176441"/>
                      <a:pt x="181518" y="206270"/>
                      <a:pt x="181518" y="242518"/>
                    </a:cubicBezTo>
                    <a:cubicBezTo>
                      <a:pt x="181518" y="268326"/>
                      <a:pt x="172893" y="289270"/>
                      <a:pt x="155610" y="305384"/>
                    </a:cubicBezTo>
                    <a:cubicBezTo>
                      <a:pt x="138327" y="321498"/>
                      <a:pt x="115889" y="329571"/>
                      <a:pt x="88230" y="329571"/>
                    </a:cubicBezTo>
                    <a:cubicBezTo>
                      <a:pt x="56453" y="329571"/>
                      <a:pt x="27497" y="319812"/>
                      <a:pt x="1394" y="300261"/>
                    </a:cubicBezTo>
                    <a:lnTo>
                      <a:pt x="1394" y="241740"/>
                    </a:lnTo>
                    <a:cubicBezTo>
                      <a:pt x="26265" y="273254"/>
                      <a:pt x="55058" y="289011"/>
                      <a:pt x="87776" y="289011"/>
                    </a:cubicBezTo>
                    <a:cubicBezTo>
                      <a:pt x="102205" y="289011"/>
                      <a:pt x="114235" y="284991"/>
                      <a:pt x="123833" y="276950"/>
                    </a:cubicBezTo>
                    <a:cubicBezTo>
                      <a:pt x="133431" y="268909"/>
                      <a:pt x="138230" y="258859"/>
                      <a:pt x="138230" y="246765"/>
                    </a:cubicBezTo>
                    <a:cubicBezTo>
                      <a:pt x="138230" y="227182"/>
                      <a:pt x="124093" y="208604"/>
                      <a:pt x="95817" y="191031"/>
                    </a:cubicBezTo>
                    <a:close/>
                  </a:path>
                </a:pathLst>
              </a:custGeom>
              <a:solidFill>
                <a:srgbClr val="FFFFFF"/>
              </a:solidFill>
              <a:ln w="3243"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664A9CDB-74D7-9B6F-94EE-04F6C00F75F3}"/>
                  </a:ext>
                </a:extLst>
              </p:cNvPr>
              <p:cNvSpPr/>
              <p:nvPr/>
            </p:nvSpPr>
            <p:spPr>
              <a:xfrm>
                <a:off x="5374467" y="3998484"/>
                <a:ext cx="186835" cy="321400"/>
              </a:xfrm>
              <a:custGeom>
                <a:avLst/>
                <a:gdLst>
                  <a:gd name="connsiteX0" fmla="*/ 0 w 186835"/>
                  <a:gd name="connsiteY0" fmla="*/ 0 h 321400"/>
                  <a:gd name="connsiteX1" fmla="*/ 182459 w 186835"/>
                  <a:gd name="connsiteY1" fmla="*/ 0 h 321400"/>
                  <a:gd name="connsiteX2" fmla="*/ 182459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9" y="0"/>
                    </a:lnTo>
                    <a:lnTo>
                      <a:pt x="182459"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B27DC66B-DCAD-ECD1-202D-DE75AF558DB5}"/>
                  </a:ext>
                </a:extLst>
              </p:cNvPr>
              <p:cNvSpPr/>
              <p:nvPr/>
            </p:nvSpPr>
            <p:spPr>
              <a:xfrm>
                <a:off x="5624986" y="3998484"/>
                <a:ext cx="298120" cy="321789"/>
              </a:xfrm>
              <a:custGeom>
                <a:avLst/>
                <a:gdLst>
                  <a:gd name="connsiteX0" fmla="*/ 254346 w 298120"/>
                  <a:gd name="connsiteY0" fmla="*/ 0 h 321789"/>
                  <a:gd name="connsiteX1" fmla="*/ 298121 w 298120"/>
                  <a:gd name="connsiteY1" fmla="*/ 0 h 321789"/>
                  <a:gd name="connsiteX2" fmla="*/ 298121 w 298120"/>
                  <a:gd name="connsiteY2" fmla="*/ 321790 h 321789"/>
                  <a:gd name="connsiteX3" fmla="*/ 258496 w 298120"/>
                  <a:gd name="connsiteY3" fmla="*/ 321790 h 321789"/>
                  <a:gd name="connsiteX4" fmla="*/ 43320 w 298120"/>
                  <a:gd name="connsiteY4" fmla="*/ 73955 h 321789"/>
                  <a:gd name="connsiteX5" fmla="*/ 43320 w 298120"/>
                  <a:gd name="connsiteY5" fmla="*/ 321790 h 321789"/>
                  <a:gd name="connsiteX6" fmla="*/ 0 w 298120"/>
                  <a:gd name="connsiteY6" fmla="*/ 321790 h 321789"/>
                  <a:gd name="connsiteX7" fmla="*/ 0 w 298120"/>
                  <a:gd name="connsiteY7" fmla="*/ 0 h 321789"/>
                  <a:gd name="connsiteX8" fmla="*/ 37322 w 298120"/>
                  <a:gd name="connsiteY8" fmla="*/ 0 h 321789"/>
                  <a:gd name="connsiteX9" fmla="*/ 254346 w 298120"/>
                  <a:gd name="connsiteY9" fmla="*/ 249942 h 321789"/>
                  <a:gd name="connsiteX10" fmla="*/ 254346 w 298120"/>
                  <a:gd name="connsiteY10"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120" h="321789">
                    <a:moveTo>
                      <a:pt x="254346" y="0"/>
                    </a:moveTo>
                    <a:lnTo>
                      <a:pt x="298121" y="0"/>
                    </a:lnTo>
                    <a:lnTo>
                      <a:pt x="298121" y="321790"/>
                    </a:lnTo>
                    <a:lnTo>
                      <a:pt x="258496" y="321790"/>
                    </a:lnTo>
                    <a:lnTo>
                      <a:pt x="43320" y="73955"/>
                    </a:lnTo>
                    <a:lnTo>
                      <a:pt x="43320" y="321790"/>
                    </a:lnTo>
                    <a:lnTo>
                      <a:pt x="0" y="321790"/>
                    </a:lnTo>
                    <a:lnTo>
                      <a:pt x="0" y="0"/>
                    </a:lnTo>
                    <a:lnTo>
                      <a:pt x="37322" y="0"/>
                    </a:lnTo>
                    <a:lnTo>
                      <a:pt x="254346" y="249942"/>
                    </a:lnTo>
                    <a:lnTo>
                      <a:pt x="254346" y="0"/>
                    </a:lnTo>
                    <a:close/>
                  </a:path>
                </a:pathLst>
              </a:custGeom>
              <a:solidFill>
                <a:srgbClr val="FFFFFF"/>
              </a:solidFill>
              <a:ln w="3243"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53CBA17-F623-D6B1-76A8-8915709C54AE}"/>
                  </a:ext>
                </a:extLst>
              </p:cNvPr>
              <p:cNvSpPr/>
              <p:nvPr/>
            </p:nvSpPr>
            <p:spPr>
              <a:xfrm>
                <a:off x="5977776" y="3998030"/>
                <a:ext cx="268839" cy="322276"/>
              </a:xfrm>
              <a:custGeom>
                <a:avLst/>
                <a:gdLst>
                  <a:gd name="connsiteX0" fmla="*/ 0 w 268839"/>
                  <a:gd name="connsiteY0" fmla="*/ 0 h 322276"/>
                  <a:gd name="connsiteX1" fmla="*/ 268840 w 268839"/>
                  <a:gd name="connsiteY1" fmla="*/ 0 h 322276"/>
                  <a:gd name="connsiteX2" fmla="*/ 268840 w 268839"/>
                  <a:gd name="connsiteY2" fmla="*/ 41014 h 322276"/>
                  <a:gd name="connsiteX3" fmla="*/ 156648 w 268839"/>
                  <a:gd name="connsiteY3" fmla="*/ 41014 h 322276"/>
                  <a:gd name="connsiteX4" fmla="*/ 156648 w 268839"/>
                  <a:gd name="connsiteY4" fmla="*/ 322276 h 322276"/>
                  <a:gd name="connsiteX5" fmla="*/ 110344 w 268839"/>
                  <a:gd name="connsiteY5" fmla="*/ 322276 h 322276"/>
                  <a:gd name="connsiteX6" fmla="*/ 110344 w 268839"/>
                  <a:gd name="connsiteY6" fmla="*/ 41014 h 322276"/>
                  <a:gd name="connsiteX7" fmla="*/ 0 w 268839"/>
                  <a:gd name="connsiteY7" fmla="*/ 41014 h 322276"/>
                  <a:gd name="connsiteX8" fmla="*/ 0 w 268839"/>
                  <a:gd name="connsiteY8" fmla="*/ 0 h 32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39" h="322276">
                    <a:moveTo>
                      <a:pt x="0" y="0"/>
                    </a:moveTo>
                    <a:lnTo>
                      <a:pt x="268840" y="0"/>
                    </a:lnTo>
                    <a:lnTo>
                      <a:pt x="268840" y="41014"/>
                    </a:lnTo>
                    <a:lnTo>
                      <a:pt x="156648" y="41014"/>
                    </a:lnTo>
                    <a:lnTo>
                      <a:pt x="156648" y="322276"/>
                    </a:lnTo>
                    <a:lnTo>
                      <a:pt x="110344" y="322276"/>
                    </a:lnTo>
                    <a:lnTo>
                      <a:pt x="110344" y="41014"/>
                    </a:lnTo>
                    <a:lnTo>
                      <a:pt x="0" y="41014"/>
                    </a:lnTo>
                    <a:lnTo>
                      <a:pt x="0" y="0"/>
                    </a:lnTo>
                    <a:close/>
                  </a:path>
                </a:pathLst>
              </a:custGeom>
              <a:solidFill>
                <a:srgbClr val="FFFFFF"/>
              </a:solidFill>
              <a:ln w="3243"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AC3BD7D-B2E2-6618-1534-96CC721753C5}"/>
                  </a:ext>
                </a:extLst>
              </p:cNvPr>
              <p:cNvSpPr/>
              <p:nvPr/>
            </p:nvSpPr>
            <p:spPr>
              <a:xfrm>
                <a:off x="6303815" y="3998484"/>
                <a:ext cx="46076" cy="321789"/>
              </a:xfrm>
              <a:custGeom>
                <a:avLst/>
                <a:gdLst>
                  <a:gd name="connsiteX0" fmla="*/ 0 w 46076"/>
                  <a:gd name="connsiteY0" fmla="*/ 0 h 321789"/>
                  <a:gd name="connsiteX1" fmla="*/ 46077 w 46076"/>
                  <a:gd name="connsiteY1" fmla="*/ 0 h 321789"/>
                  <a:gd name="connsiteX2" fmla="*/ 46077 w 46076"/>
                  <a:gd name="connsiteY2" fmla="*/ 321790 h 321789"/>
                  <a:gd name="connsiteX3" fmla="*/ 0 w 46076"/>
                  <a:gd name="connsiteY3" fmla="*/ 321790 h 321789"/>
                  <a:gd name="connsiteX4" fmla="*/ 0 w 46076"/>
                  <a:gd name="connsiteY4" fmla="*/ 0 h 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6" h="321789">
                    <a:moveTo>
                      <a:pt x="0" y="0"/>
                    </a:moveTo>
                    <a:lnTo>
                      <a:pt x="46077" y="0"/>
                    </a:lnTo>
                    <a:lnTo>
                      <a:pt x="46077"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C1D6BDC-C2F2-DEA6-4842-BEBEFB548876}"/>
                  </a:ext>
                </a:extLst>
              </p:cNvPr>
              <p:cNvSpPr/>
              <p:nvPr/>
            </p:nvSpPr>
            <p:spPr>
              <a:xfrm>
                <a:off x="6399048" y="3996636"/>
                <a:ext cx="314917" cy="323637"/>
              </a:xfrm>
              <a:custGeom>
                <a:avLst/>
                <a:gdLst>
                  <a:gd name="connsiteX0" fmla="*/ 138263 w 314917"/>
                  <a:gd name="connsiteY0" fmla="*/ 0 h 323637"/>
                  <a:gd name="connsiteX1" fmla="*/ 170623 w 314917"/>
                  <a:gd name="connsiteY1" fmla="*/ 0 h 323637"/>
                  <a:gd name="connsiteX2" fmla="*/ 314917 w 314917"/>
                  <a:gd name="connsiteY2" fmla="*/ 323638 h 323637"/>
                  <a:gd name="connsiteX3" fmla="*/ 267770 w 314917"/>
                  <a:gd name="connsiteY3" fmla="*/ 323638 h 323637"/>
                  <a:gd name="connsiteX4" fmla="*/ 224871 w 314917"/>
                  <a:gd name="connsiteY4" fmla="*/ 228284 h 323637"/>
                  <a:gd name="connsiteX5" fmla="*/ 87549 w 314917"/>
                  <a:gd name="connsiteY5" fmla="*/ 228284 h 323637"/>
                  <a:gd name="connsiteX6" fmla="*/ 47342 w 314917"/>
                  <a:gd name="connsiteY6" fmla="*/ 323638 h 323637"/>
                  <a:gd name="connsiteX7" fmla="*/ 0 w 314917"/>
                  <a:gd name="connsiteY7" fmla="*/ 323638 h 323637"/>
                  <a:gd name="connsiteX8" fmla="*/ 138230 w 314917"/>
                  <a:gd name="connsiteY8" fmla="*/ 0 h 323637"/>
                  <a:gd name="connsiteX9" fmla="*/ 205967 w 314917"/>
                  <a:gd name="connsiteY9" fmla="*/ 187270 h 323637"/>
                  <a:gd name="connsiteX10" fmla="*/ 154054 w 314917"/>
                  <a:gd name="connsiteY10" fmla="*/ 70712 h 323637"/>
                  <a:gd name="connsiteX11" fmla="*/ 105902 w 314917"/>
                  <a:gd name="connsiteY11" fmla="*/ 187270 h 323637"/>
                  <a:gd name="connsiteX12" fmla="*/ 205967 w 314917"/>
                  <a:gd name="connsiteY12" fmla="*/ 187270 h 32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917" h="323637">
                    <a:moveTo>
                      <a:pt x="138263" y="0"/>
                    </a:moveTo>
                    <a:lnTo>
                      <a:pt x="170623" y="0"/>
                    </a:lnTo>
                    <a:lnTo>
                      <a:pt x="314917" y="323638"/>
                    </a:lnTo>
                    <a:lnTo>
                      <a:pt x="267770" y="323638"/>
                    </a:lnTo>
                    <a:lnTo>
                      <a:pt x="224871" y="228284"/>
                    </a:lnTo>
                    <a:lnTo>
                      <a:pt x="87549" y="228284"/>
                    </a:lnTo>
                    <a:lnTo>
                      <a:pt x="47342" y="323638"/>
                    </a:lnTo>
                    <a:lnTo>
                      <a:pt x="0" y="323638"/>
                    </a:lnTo>
                    <a:lnTo>
                      <a:pt x="138230" y="0"/>
                    </a:lnTo>
                    <a:close/>
                    <a:moveTo>
                      <a:pt x="205967" y="187270"/>
                    </a:moveTo>
                    <a:lnTo>
                      <a:pt x="154054" y="70712"/>
                    </a:lnTo>
                    <a:lnTo>
                      <a:pt x="105902" y="187270"/>
                    </a:lnTo>
                    <a:lnTo>
                      <a:pt x="205967" y="187270"/>
                    </a:lnTo>
                    <a:close/>
                  </a:path>
                </a:pathLst>
              </a:custGeom>
              <a:solidFill>
                <a:srgbClr val="FFFFFF"/>
              </a:solidFill>
              <a:ln w="3243"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7CC3673-69B0-EA84-841D-04C4F6645F9D}"/>
                  </a:ext>
                </a:extLst>
              </p:cNvPr>
              <p:cNvSpPr/>
              <p:nvPr/>
            </p:nvSpPr>
            <p:spPr>
              <a:xfrm>
                <a:off x="6762442" y="3998484"/>
                <a:ext cx="190986" cy="321789"/>
              </a:xfrm>
              <a:custGeom>
                <a:avLst/>
                <a:gdLst>
                  <a:gd name="connsiteX0" fmla="*/ 0 w 190986"/>
                  <a:gd name="connsiteY0" fmla="*/ 0 h 321789"/>
                  <a:gd name="connsiteX1" fmla="*/ 46077 w 190986"/>
                  <a:gd name="connsiteY1" fmla="*/ 0 h 321789"/>
                  <a:gd name="connsiteX2" fmla="*/ 46077 w 190986"/>
                  <a:gd name="connsiteY2" fmla="*/ 279868 h 321789"/>
                  <a:gd name="connsiteX3" fmla="*/ 190986 w 190986"/>
                  <a:gd name="connsiteY3" fmla="*/ 279868 h 321789"/>
                  <a:gd name="connsiteX4" fmla="*/ 190986 w 190986"/>
                  <a:gd name="connsiteY4" fmla="*/ 321790 h 321789"/>
                  <a:gd name="connsiteX5" fmla="*/ 0 w 190986"/>
                  <a:gd name="connsiteY5" fmla="*/ 321790 h 321789"/>
                  <a:gd name="connsiteX6" fmla="*/ 0 w 190986"/>
                  <a:gd name="connsiteY6"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86" h="321789">
                    <a:moveTo>
                      <a:pt x="0" y="0"/>
                    </a:moveTo>
                    <a:lnTo>
                      <a:pt x="46077" y="0"/>
                    </a:lnTo>
                    <a:lnTo>
                      <a:pt x="46077" y="279868"/>
                    </a:lnTo>
                    <a:lnTo>
                      <a:pt x="190986" y="279868"/>
                    </a:lnTo>
                    <a:lnTo>
                      <a:pt x="190986"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grpSp>
      </p:grpSp>
      <p:sp>
        <p:nvSpPr>
          <p:cNvPr id="110" name="Text Placeholder 5">
            <a:extLst>
              <a:ext uri="{FF2B5EF4-FFF2-40B4-BE49-F238E27FC236}">
                <a16:creationId xmlns:a16="http://schemas.microsoft.com/office/drawing/2014/main" id="{C17FC04D-9D80-CBAF-E134-39F4994F3107}"/>
              </a:ext>
            </a:extLst>
          </p:cNvPr>
          <p:cNvSpPr>
            <a:spLocks noGrp="1"/>
          </p:cNvSpPr>
          <p:nvPr>
            <p:ph type="body" sz="quarter" idx="13" hasCustomPrompt="1"/>
          </p:nvPr>
        </p:nvSpPr>
        <p:spPr>
          <a:xfrm>
            <a:off x="2786856" y="4630740"/>
            <a:ext cx="6618288" cy="1700392"/>
          </a:xfrm>
          <a:prstGeom prst="rect">
            <a:avLst/>
          </a:prstGeom>
        </p:spPr>
        <p:txBody>
          <a:bodyPr/>
          <a:lstStyle>
            <a:lvl1pPr marL="0" indent="0" algn="ctr">
              <a:lnSpc>
                <a:spcPct val="100000"/>
              </a:lnSpc>
              <a:buNone/>
              <a:defRPr sz="1200">
                <a:solidFill>
                  <a:schemeClr val="bg1"/>
                </a:solidFill>
              </a:defRPr>
            </a:lvl1pPr>
          </a:lstStyle>
          <a:p>
            <a:pPr lvl="0"/>
            <a:r>
              <a:rPr lang="en-US"/>
              <a:t>List Chapters Here</a:t>
            </a:r>
          </a:p>
          <a:p>
            <a:pPr lvl="0"/>
            <a:endParaRPr lang="en-US"/>
          </a:p>
        </p:txBody>
      </p:sp>
    </p:spTree>
    <p:extLst>
      <p:ext uri="{BB962C8B-B14F-4D97-AF65-F5344CB8AC3E}">
        <p14:creationId xmlns:p14="http://schemas.microsoft.com/office/powerpoint/2010/main" val="534592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ve and Rectangle">
    <p:bg>
      <p:bgPr>
        <a:solidFill>
          <a:srgbClr val="F5F5F6"/>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5F73DE-875B-13BA-E5C3-B4CDE16485CA}"/>
              </a:ext>
            </a:extLst>
          </p:cNvPr>
          <p:cNvSpPr>
            <a:spLocks noGrp="1"/>
          </p:cNvSpPr>
          <p:nvPr>
            <p:ph type="pic" sz="quarter" idx="10" hasCustomPrompt="1"/>
          </p:nvPr>
        </p:nvSpPr>
        <p:spPr>
          <a:xfrm>
            <a:off x="0" y="0"/>
            <a:ext cx="6932686" cy="6096000"/>
          </a:xfrm>
          <a:custGeom>
            <a:avLst/>
            <a:gdLst>
              <a:gd name="connsiteX0" fmla="*/ 0 w 6932686"/>
              <a:gd name="connsiteY0" fmla="*/ 0 h 6096000"/>
              <a:gd name="connsiteX1" fmla="*/ 6932686 w 6932686"/>
              <a:gd name="connsiteY1" fmla="*/ 0 h 6096000"/>
              <a:gd name="connsiteX2" fmla="*/ 6312173 w 6932686"/>
              <a:gd name="connsiteY2" fmla="*/ 281051 h 6096000"/>
              <a:gd name="connsiteX3" fmla="*/ 5149869 w 6932686"/>
              <a:gd name="connsiteY3" fmla="*/ 1275525 h 6096000"/>
              <a:gd name="connsiteX4" fmla="*/ 4877830 w 6932686"/>
              <a:gd name="connsiteY4" fmla="*/ 2042223 h 6096000"/>
              <a:gd name="connsiteX5" fmla="*/ 4774157 w 6932686"/>
              <a:gd name="connsiteY5" fmla="*/ 3289300 h 6096000"/>
              <a:gd name="connsiteX6" fmla="*/ 4773333 w 6932686"/>
              <a:gd name="connsiteY6" fmla="*/ 3295523 h 6096000"/>
              <a:gd name="connsiteX7" fmla="*/ 1904583 w 6932686"/>
              <a:gd name="connsiteY7" fmla="*/ 6096000 h 6096000"/>
              <a:gd name="connsiteX8" fmla="*/ 197334 w 6932686"/>
              <a:gd name="connsiteY8" fmla="*/ 5532959 h 6096000"/>
              <a:gd name="connsiteX9" fmla="*/ 0 w 6932686"/>
              <a:gd name="connsiteY9" fmla="*/ 5372673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2686" h="6096000">
                <a:moveTo>
                  <a:pt x="0" y="0"/>
                </a:moveTo>
                <a:lnTo>
                  <a:pt x="6932686" y="0"/>
                </a:lnTo>
                <a:lnTo>
                  <a:pt x="6312173" y="281051"/>
                </a:lnTo>
                <a:cubicBezTo>
                  <a:pt x="5838313" y="495681"/>
                  <a:pt x="5435239" y="840550"/>
                  <a:pt x="5149869" y="1275525"/>
                </a:cubicBezTo>
                <a:cubicBezTo>
                  <a:pt x="4998962" y="1505522"/>
                  <a:pt x="4905637" y="1768539"/>
                  <a:pt x="4877830" y="2042223"/>
                </a:cubicBezTo>
                <a:lnTo>
                  <a:pt x="4774157" y="3289300"/>
                </a:lnTo>
                <a:cubicBezTo>
                  <a:pt x="4774157" y="3289300"/>
                  <a:pt x="4773333" y="3295523"/>
                  <a:pt x="4773333" y="3295523"/>
                </a:cubicBezTo>
                <a:cubicBezTo>
                  <a:pt x="4736320" y="4848479"/>
                  <a:pt x="3466152" y="6096000"/>
                  <a:pt x="1904583" y="6096000"/>
                </a:cubicBezTo>
                <a:cubicBezTo>
                  <a:pt x="1265088" y="6096000"/>
                  <a:pt x="674441" y="5886752"/>
                  <a:pt x="197334" y="5532959"/>
                </a:cubicBezTo>
                <a:lnTo>
                  <a:pt x="0" y="5372673"/>
                </a:lnTo>
                <a:close/>
              </a:path>
            </a:pathLst>
          </a:custGeom>
          <a:blipFill>
            <a:blip r:embed="rId2"/>
            <a:stretch>
              <a:fillRect/>
            </a:stretch>
          </a:blipFill>
        </p:spPr>
        <p:txBody>
          <a:bodyPr wrap="square">
            <a:noAutofit/>
          </a:bodyPr>
          <a:lstStyle>
            <a:lvl1pPr marL="0" indent="0">
              <a:buNone/>
              <a:defRPr/>
            </a:lvl1pPr>
          </a:lstStyle>
          <a:p>
            <a:r>
              <a:rPr lang="en-US"/>
              <a:t>  </a:t>
            </a:r>
          </a:p>
        </p:txBody>
      </p:sp>
      <p:sp>
        <p:nvSpPr>
          <p:cNvPr id="20" name="Picture Placeholder 19">
            <a:extLst>
              <a:ext uri="{FF2B5EF4-FFF2-40B4-BE49-F238E27FC236}">
                <a16:creationId xmlns:a16="http://schemas.microsoft.com/office/drawing/2014/main" id="{60F2EDC7-072B-F900-44F7-6583538D11AB}"/>
              </a:ext>
            </a:extLst>
          </p:cNvPr>
          <p:cNvSpPr>
            <a:spLocks noGrp="1"/>
          </p:cNvSpPr>
          <p:nvPr>
            <p:ph type="pic" sz="quarter" idx="11" hasCustomPrompt="1"/>
          </p:nvPr>
        </p:nvSpPr>
        <p:spPr>
          <a:xfrm>
            <a:off x="8899933" y="1759675"/>
            <a:ext cx="2613025" cy="410051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a:t>   </a:t>
            </a:r>
          </a:p>
          <a:p>
            <a:endParaRPr lang="en-US"/>
          </a:p>
        </p:txBody>
      </p:sp>
      <p:sp>
        <p:nvSpPr>
          <p:cNvPr id="24" name="Text Placeholder 23">
            <a:extLst>
              <a:ext uri="{FF2B5EF4-FFF2-40B4-BE49-F238E27FC236}">
                <a16:creationId xmlns:a16="http://schemas.microsoft.com/office/drawing/2014/main" id="{88BBEDE3-9146-A0FB-7EA6-5AC96DF4081E}"/>
              </a:ext>
            </a:extLst>
          </p:cNvPr>
          <p:cNvSpPr>
            <a:spLocks noGrp="1"/>
          </p:cNvSpPr>
          <p:nvPr>
            <p:ph type="body" sz="quarter" idx="14" hasCustomPrompt="1"/>
          </p:nvPr>
        </p:nvSpPr>
        <p:spPr>
          <a:xfrm>
            <a:off x="5321300" y="1836738"/>
            <a:ext cx="3065463" cy="854211"/>
          </a:xfrm>
          <a:prstGeom prst="rect">
            <a:avLst/>
          </a:prstGeom>
        </p:spPr>
        <p:txBody>
          <a:bodyPr/>
          <a:lstStyle>
            <a:lvl1pPr marL="0" indent="0">
              <a:buFont typeface="Arial" panose="020B0604020202020204" pitchFamily="34" charset="0"/>
              <a:buNone/>
              <a:defRPr sz="2400"/>
            </a:lvl1pPr>
          </a:lstStyle>
          <a:p>
            <a:pPr lvl="0"/>
            <a:r>
              <a:rPr lang="en-US"/>
              <a:t>PLACE HEADER</a:t>
            </a:r>
            <a:br>
              <a:rPr lang="en-US"/>
            </a:br>
            <a:r>
              <a:rPr lang="en-US"/>
              <a:t>TEXT HERE</a:t>
            </a:r>
          </a:p>
        </p:txBody>
      </p:sp>
      <p:sp>
        <p:nvSpPr>
          <p:cNvPr id="26" name="Text Placeholder 25">
            <a:extLst>
              <a:ext uri="{FF2B5EF4-FFF2-40B4-BE49-F238E27FC236}">
                <a16:creationId xmlns:a16="http://schemas.microsoft.com/office/drawing/2014/main" id="{1E9D8D7C-1402-02FF-AE94-CD46428E08E4}"/>
              </a:ext>
            </a:extLst>
          </p:cNvPr>
          <p:cNvSpPr>
            <a:spLocks noGrp="1"/>
          </p:cNvSpPr>
          <p:nvPr>
            <p:ph type="body" sz="quarter" idx="15" hasCustomPrompt="1"/>
          </p:nvPr>
        </p:nvSpPr>
        <p:spPr>
          <a:xfrm>
            <a:off x="5321300" y="2873828"/>
            <a:ext cx="3114191" cy="2811463"/>
          </a:xfrm>
          <a:prstGeom prst="rect">
            <a:avLst/>
          </a:prstGeom>
        </p:spPr>
        <p:txBody>
          <a:bodyPr/>
          <a:lstStyle>
            <a:lvl1pPr marL="0" indent="0">
              <a:buFont typeface="Arial" panose="020B0604020202020204" pitchFamily="34" charset="0"/>
              <a:buNone/>
              <a:defRPr sz="16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100" name="Slide Number Placeholder 4">
            <a:extLst>
              <a:ext uri="{FF2B5EF4-FFF2-40B4-BE49-F238E27FC236}">
                <a16:creationId xmlns:a16="http://schemas.microsoft.com/office/drawing/2014/main" id="{3448F318-CD00-79F2-FFF1-8E5D06E305FD}"/>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1" name="Rectangle 100">
            <a:extLst>
              <a:ext uri="{FF2B5EF4-FFF2-40B4-BE49-F238E27FC236}">
                <a16:creationId xmlns:a16="http://schemas.microsoft.com/office/drawing/2014/main" id="{7D2EC347-5A46-66DC-4E6D-9485FD701528}"/>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1F8F58C0-0BA1-EBCC-327B-3977838AF8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583625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ve Image Right">
    <p:bg>
      <p:bgPr>
        <a:solidFill>
          <a:srgbClr val="F5F5F6"/>
        </a:solidFill>
        <a:effectLst/>
      </p:bgPr>
    </p:bg>
    <p:spTree>
      <p:nvGrpSpPr>
        <p:cNvPr id="1" name=""/>
        <p:cNvGrpSpPr/>
        <p:nvPr/>
      </p:nvGrpSpPr>
      <p:grpSpPr>
        <a:xfrm>
          <a:off x="0" y="0"/>
          <a:ext cx="0" cy="0"/>
          <a:chOff x="0" y="0"/>
          <a:chExt cx="0" cy="0"/>
        </a:xfrm>
      </p:grpSpPr>
      <p:sp>
        <p:nvSpPr>
          <p:cNvPr id="14" name="Image Placeholder">
            <a:extLst>
              <a:ext uri="{FF2B5EF4-FFF2-40B4-BE49-F238E27FC236}">
                <a16:creationId xmlns:a16="http://schemas.microsoft.com/office/drawing/2014/main" id="{0FF52FAE-4AC4-15EF-C961-4A414262679F}"/>
              </a:ext>
            </a:extLst>
          </p:cNvPr>
          <p:cNvSpPr>
            <a:spLocks noGrp="1"/>
          </p:cNvSpPr>
          <p:nvPr>
            <p:ph type="pic" sz="quarter" idx="10" hasCustomPrompt="1"/>
          </p:nvPr>
        </p:nvSpPr>
        <p:spPr>
          <a:xfrm>
            <a:off x="6129626" y="0"/>
            <a:ext cx="6062374" cy="6858000"/>
          </a:xfrm>
          <a:custGeom>
            <a:avLst/>
            <a:gdLst>
              <a:gd name="connsiteX0" fmla="*/ 293182 w 6062374"/>
              <a:gd name="connsiteY0" fmla="*/ 0 h 6858000"/>
              <a:gd name="connsiteX1" fmla="*/ 6062374 w 6062374"/>
              <a:gd name="connsiteY1" fmla="*/ 0 h 6858000"/>
              <a:gd name="connsiteX2" fmla="*/ 6062374 w 6062374"/>
              <a:gd name="connsiteY2" fmla="*/ 6858000 h 6858000"/>
              <a:gd name="connsiteX3" fmla="*/ 293245 w 6062374"/>
              <a:gd name="connsiteY3" fmla="*/ 6858000 h 6858000"/>
              <a:gd name="connsiteX4" fmla="*/ 177023 w 6062374"/>
              <a:gd name="connsiteY4" fmla="*/ 6441948 h 6858000"/>
              <a:gd name="connsiteX5" fmla="*/ 175691 w 6062374"/>
              <a:gd name="connsiteY5" fmla="*/ 3851402 h 6858000"/>
              <a:gd name="connsiteX6" fmla="*/ 293182 w 6062374"/>
              <a:gd name="connsiteY6" fmla="*/ 3429000 h 6858000"/>
              <a:gd name="connsiteX7" fmla="*/ 391768 w 6062374"/>
              <a:gd name="connsiteY7" fmla="*/ 3106674 h 6858000"/>
              <a:gd name="connsiteX8" fmla="*/ 293182 w 606237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2374" h="6858000">
                <a:moveTo>
                  <a:pt x="293182" y="0"/>
                </a:moveTo>
                <a:lnTo>
                  <a:pt x="6062374" y="0"/>
                </a:lnTo>
                <a:lnTo>
                  <a:pt x="6062374" y="6858000"/>
                </a:lnTo>
                <a:lnTo>
                  <a:pt x="293245" y="6858000"/>
                </a:lnTo>
                <a:lnTo>
                  <a:pt x="177023" y="6441948"/>
                </a:lnTo>
                <a:cubicBezTo>
                  <a:pt x="-58530" y="5598541"/>
                  <a:pt x="-59038" y="4695127"/>
                  <a:pt x="175691" y="3851402"/>
                </a:cubicBezTo>
                <a:lnTo>
                  <a:pt x="293182" y="3429000"/>
                </a:lnTo>
                <a:lnTo>
                  <a:pt x="391768" y="3106674"/>
                </a:lnTo>
                <a:cubicBezTo>
                  <a:pt x="701990" y="2092770"/>
                  <a:pt x="666908" y="986854"/>
                  <a:pt x="293182" y="0"/>
                </a:cubicBezTo>
                <a:close/>
              </a:path>
            </a:pathLst>
          </a:custGeom>
          <a:blipFill dpi="0" rotWithShape="1">
            <a:blip r:embed="rId2"/>
            <a:srcRect/>
            <a:stretch>
              <a:fillRect/>
            </a:stretch>
          </a:blipFill>
        </p:spPr>
        <p:txBody>
          <a:bodyPr wrap="square" tIns="0">
            <a:noAutofit/>
          </a:bodyPr>
          <a:lstStyle>
            <a:lvl1pPr marL="0" indent="0" algn="ctr">
              <a:lnSpc>
                <a:spcPct val="100000"/>
              </a:lnSpc>
              <a:buNone/>
              <a:defRPr sz="1800" b="0"/>
            </a:lvl1pPr>
          </a:lstStyle>
          <a:p>
            <a:r>
              <a:rPr lang="en-US"/>
              <a:t>   </a:t>
            </a:r>
          </a:p>
          <a:p>
            <a:endParaRPr lang="en-US"/>
          </a:p>
        </p:txBody>
      </p:sp>
      <p:sp>
        <p:nvSpPr>
          <p:cNvPr id="7" name="Text Placeholder 23">
            <a:extLst>
              <a:ext uri="{FF2B5EF4-FFF2-40B4-BE49-F238E27FC236}">
                <a16:creationId xmlns:a16="http://schemas.microsoft.com/office/drawing/2014/main" id="{E1676209-401F-5FB0-50B5-89E321B30E4C}"/>
              </a:ext>
            </a:extLst>
          </p:cNvPr>
          <p:cNvSpPr>
            <a:spLocks noGrp="1"/>
          </p:cNvSpPr>
          <p:nvPr>
            <p:ph type="body" sz="quarter" idx="14" hasCustomPrompt="1"/>
          </p:nvPr>
        </p:nvSpPr>
        <p:spPr>
          <a:xfrm>
            <a:off x="1327095" y="1836738"/>
            <a:ext cx="3065463" cy="854211"/>
          </a:xfrm>
          <a:prstGeom prst="rect">
            <a:avLst/>
          </a:prstGeom>
        </p:spPr>
        <p:txBody>
          <a:bodyPr/>
          <a:lstStyle>
            <a:lvl1pPr marL="0" indent="0">
              <a:buFont typeface="Arial" panose="020B0604020202020204" pitchFamily="34" charset="0"/>
              <a:buNone/>
              <a:defRPr sz="2400"/>
            </a:lvl1pPr>
          </a:lstStyle>
          <a:p>
            <a:pPr lvl="0"/>
            <a:r>
              <a:rPr lang="en-US"/>
              <a:t>PLACE HEADER</a:t>
            </a:r>
            <a:br>
              <a:rPr lang="en-US"/>
            </a:br>
            <a:r>
              <a:rPr lang="en-US"/>
              <a:t>TEXT HERE</a:t>
            </a:r>
          </a:p>
        </p:txBody>
      </p:sp>
      <p:sp>
        <p:nvSpPr>
          <p:cNvPr id="2" name="Text Placeholder 25">
            <a:extLst>
              <a:ext uri="{FF2B5EF4-FFF2-40B4-BE49-F238E27FC236}">
                <a16:creationId xmlns:a16="http://schemas.microsoft.com/office/drawing/2014/main" id="{F2739908-0097-3A96-387B-2A0D067A92F2}"/>
              </a:ext>
            </a:extLst>
          </p:cNvPr>
          <p:cNvSpPr>
            <a:spLocks noGrp="1"/>
          </p:cNvSpPr>
          <p:nvPr>
            <p:ph type="body" sz="quarter" idx="15" hasCustomPrompt="1"/>
          </p:nvPr>
        </p:nvSpPr>
        <p:spPr>
          <a:xfrm>
            <a:off x="1327094" y="2873828"/>
            <a:ext cx="4069853" cy="2811463"/>
          </a:xfrm>
          <a:prstGeom prst="rect">
            <a:avLst/>
          </a:prstGeom>
        </p:spPr>
        <p:txBody>
          <a:bodyPr/>
          <a:lstStyle>
            <a:lvl1pPr marL="0" indent="0">
              <a:buFont typeface="Arial" panose="020B0604020202020204" pitchFamily="34" charset="0"/>
              <a:buNone/>
              <a:defRPr sz="1600" b="0" i="0">
                <a:solidFill>
                  <a:schemeClr val="tx1">
                    <a:lumMod val="85000"/>
                    <a:lumOff val="15000"/>
                  </a:schemeClr>
                </a:solidFill>
                <a:latin typeface="Avenir Next" panose="020B0503020202020204" pitchFamily="34" charset="0"/>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99" name="Slide Number Placeholder 4">
            <a:extLst>
              <a:ext uri="{FF2B5EF4-FFF2-40B4-BE49-F238E27FC236}">
                <a16:creationId xmlns:a16="http://schemas.microsoft.com/office/drawing/2014/main" id="{01B3F69F-28F3-E9CC-BE70-FF0665F221CC}"/>
              </a:ext>
            </a:extLst>
          </p:cNvPr>
          <p:cNvSpPr>
            <a:spLocks noGrp="1"/>
          </p:cNvSpPr>
          <p:nvPr>
            <p:ph type="sldNum" sz="quarter" idx="12"/>
          </p:nvPr>
        </p:nvSpPr>
        <p:spPr>
          <a:xfrm>
            <a:off x="8610600" y="6356350"/>
            <a:ext cx="2743200" cy="365125"/>
          </a:xfrm>
        </p:spPr>
        <p:txBody>
          <a:bodyPr/>
          <a:lstStyle>
            <a:lvl1pPr algn="r">
              <a:defRPr>
                <a:solidFill>
                  <a:schemeClr val="bg1"/>
                </a:solidFill>
                <a:latin typeface="Avenir Next" panose="020B0503020202020204" pitchFamily="34" charset="0"/>
              </a:defRPr>
            </a:lvl1pPr>
          </a:lstStyle>
          <a:p>
            <a:fld id="{B4BD64BB-9BC2-3346-B283-A39112DA3F23}" type="slidenum">
              <a:rPr lang="en-US" smtClean="0"/>
              <a:pPr/>
              <a:t>‹#›</a:t>
            </a:fld>
            <a:endParaRPr lang="en-US"/>
          </a:p>
        </p:txBody>
      </p:sp>
      <p:sp>
        <p:nvSpPr>
          <p:cNvPr id="100" name="Rectangle 99">
            <a:extLst>
              <a:ext uri="{FF2B5EF4-FFF2-40B4-BE49-F238E27FC236}">
                <a16:creationId xmlns:a16="http://schemas.microsoft.com/office/drawing/2014/main" id="{742CCB57-1A72-816A-F716-0F989D1DD0B5}"/>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ACD0ED84-5FC2-AC55-27EE-CA52080396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3384156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2A10561-D566-349D-9F60-E0299B5637C5}"/>
              </a:ext>
            </a:extLst>
          </p:cNvPr>
          <p:cNvSpPr>
            <a:spLocks noGrp="1"/>
          </p:cNvSpPr>
          <p:nvPr>
            <p:ph type="body" sz="quarter" idx="11" hasCustomPrompt="1"/>
          </p:nvPr>
        </p:nvSpPr>
        <p:spPr>
          <a:xfrm>
            <a:off x="2786856" y="1861369"/>
            <a:ext cx="6618288" cy="1576296"/>
          </a:xfrm>
          <a:prstGeom prst="rect">
            <a:avLst/>
          </a:prstGeom>
        </p:spPr>
        <p:txBody>
          <a:bodyPr/>
          <a:lstStyle>
            <a:lvl1pPr marL="0" indent="0" algn="ctr">
              <a:lnSpc>
                <a:spcPct val="100000"/>
              </a:lnSpc>
              <a:buNone/>
              <a:defRPr sz="4000">
                <a:solidFill>
                  <a:schemeClr val="bg1"/>
                </a:solidFill>
              </a:defRPr>
            </a:lvl1pPr>
          </a:lstStyle>
          <a:p>
            <a:pPr lvl="0"/>
            <a:r>
              <a:rPr lang="en-US"/>
              <a:t>PRESENTATION TITLE</a:t>
            </a:r>
          </a:p>
          <a:p>
            <a:pPr lvl="0"/>
            <a:r>
              <a:rPr lang="en-US"/>
              <a:t>GOES HERE</a:t>
            </a:r>
          </a:p>
          <a:p>
            <a:pPr lvl="0"/>
            <a:endParaRPr lang="en-US"/>
          </a:p>
        </p:txBody>
      </p:sp>
      <p:sp>
        <p:nvSpPr>
          <p:cNvPr id="8" name="Text Placeholder 5">
            <a:extLst>
              <a:ext uri="{FF2B5EF4-FFF2-40B4-BE49-F238E27FC236}">
                <a16:creationId xmlns:a16="http://schemas.microsoft.com/office/drawing/2014/main" id="{E2C522C0-3471-352D-EA38-9C64AEFBC243}"/>
              </a:ext>
            </a:extLst>
          </p:cNvPr>
          <p:cNvSpPr>
            <a:spLocks noGrp="1"/>
          </p:cNvSpPr>
          <p:nvPr>
            <p:ph type="body" sz="quarter" idx="12" hasCustomPrompt="1"/>
          </p:nvPr>
        </p:nvSpPr>
        <p:spPr>
          <a:xfrm>
            <a:off x="2786856" y="3472500"/>
            <a:ext cx="6618288" cy="463774"/>
          </a:xfrm>
          <a:prstGeom prst="rect">
            <a:avLst/>
          </a:prstGeom>
        </p:spPr>
        <p:txBody>
          <a:bodyPr/>
          <a:lstStyle>
            <a:lvl1pPr marL="0" indent="0" algn="ctr">
              <a:lnSpc>
                <a:spcPct val="100000"/>
              </a:lnSpc>
              <a:buNone/>
              <a:defRPr sz="2000">
                <a:solidFill>
                  <a:schemeClr val="bg1"/>
                </a:solidFill>
              </a:defRPr>
            </a:lvl1pPr>
          </a:lstStyle>
          <a:p>
            <a:pPr lvl="0"/>
            <a:r>
              <a:rPr lang="en-US"/>
              <a:t>Presentation Subtitle Goes Here</a:t>
            </a:r>
          </a:p>
        </p:txBody>
      </p:sp>
      <p:grpSp>
        <p:nvGrpSpPr>
          <p:cNvPr id="13" name="Graphic 11">
            <a:extLst>
              <a:ext uri="{FF2B5EF4-FFF2-40B4-BE49-F238E27FC236}">
                <a16:creationId xmlns:a16="http://schemas.microsoft.com/office/drawing/2014/main" id="{C8B36305-CCC3-0C31-3D21-47D14B434F38}"/>
              </a:ext>
            </a:extLst>
          </p:cNvPr>
          <p:cNvGrpSpPr/>
          <p:nvPr/>
        </p:nvGrpSpPr>
        <p:grpSpPr>
          <a:xfrm>
            <a:off x="5601723" y="1053354"/>
            <a:ext cx="988553" cy="527065"/>
            <a:chOff x="0" y="179157"/>
            <a:chExt cx="7773988" cy="4144845"/>
          </a:xfrm>
          <a:solidFill>
            <a:srgbClr val="FFFFFF"/>
          </a:solidFill>
        </p:grpSpPr>
        <p:grpSp>
          <p:nvGrpSpPr>
            <p:cNvPr id="14" name="Graphic 11">
              <a:extLst>
                <a:ext uri="{FF2B5EF4-FFF2-40B4-BE49-F238E27FC236}">
                  <a16:creationId xmlns:a16="http://schemas.microsoft.com/office/drawing/2014/main" id="{444CE2D2-CAF0-5C6F-C684-90A7A0E0E769}"/>
                </a:ext>
              </a:extLst>
            </p:cNvPr>
            <p:cNvGrpSpPr/>
            <p:nvPr/>
          </p:nvGrpSpPr>
          <p:grpSpPr>
            <a:xfrm>
              <a:off x="1719004" y="179157"/>
              <a:ext cx="4335652" cy="2791446"/>
              <a:chOff x="1719004" y="179157"/>
              <a:chExt cx="4335652" cy="2791446"/>
            </a:xfrm>
            <a:solidFill>
              <a:srgbClr val="FFFFFF"/>
            </a:solidFill>
          </p:grpSpPr>
          <p:sp>
            <p:nvSpPr>
              <p:cNvPr id="16" name="Freeform 15">
                <a:extLst>
                  <a:ext uri="{FF2B5EF4-FFF2-40B4-BE49-F238E27FC236}">
                    <a16:creationId xmlns:a16="http://schemas.microsoft.com/office/drawing/2014/main" id="{91A41567-B36D-5D71-E5F0-F50F8409B1C0}"/>
                  </a:ext>
                </a:extLst>
              </p:cNvPr>
              <p:cNvSpPr/>
              <p:nvPr/>
            </p:nvSpPr>
            <p:spPr>
              <a:xfrm>
                <a:off x="3633410" y="654433"/>
                <a:ext cx="1204900" cy="1641694"/>
              </a:xfrm>
              <a:custGeom>
                <a:avLst/>
                <a:gdLst>
                  <a:gd name="connsiteX0" fmla="*/ 929835 w 1204900"/>
                  <a:gd name="connsiteY0" fmla="*/ 1641695 h 1641694"/>
                  <a:gd name="connsiteX1" fmla="*/ 0 w 1204900"/>
                  <a:gd name="connsiteY1" fmla="*/ 65 h 1641694"/>
                  <a:gd name="connsiteX2" fmla="*/ 646111 w 1204900"/>
                  <a:gd name="connsiteY2" fmla="*/ 0 h 1641694"/>
                  <a:gd name="connsiteX3" fmla="*/ 1204900 w 1204900"/>
                  <a:gd name="connsiteY3" fmla="*/ 905648 h 1641694"/>
                  <a:gd name="connsiteX4" fmla="*/ 929835 w 1204900"/>
                  <a:gd name="connsiteY4" fmla="*/ 1641695 h 164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0" h="1641694">
                    <a:moveTo>
                      <a:pt x="929835" y="1641695"/>
                    </a:moveTo>
                    <a:lnTo>
                      <a:pt x="0" y="65"/>
                    </a:lnTo>
                    <a:lnTo>
                      <a:pt x="646111" y="0"/>
                    </a:lnTo>
                    <a:lnTo>
                      <a:pt x="1204900" y="905648"/>
                    </a:lnTo>
                    <a:lnTo>
                      <a:pt x="929835" y="1641695"/>
                    </a:lnTo>
                    <a:close/>
                  </a:path>
                </a:pathLst>
              </a:custGeom>
              <a:solidFill>
                <a:srgbClr val="FFFFFF"/>
              </a:solidFill>
              <a:ln w="32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5AB1AEA-3A55-A165-70AF-7806A9C6C8AA}"/>
                  </a:ext>
                </a:extLst>
              </p:cNvPr>
              <p:cNvSpPr/>
              <p:nvPr/>
            </p:nvSpPr>
            <p:spPr>
              <a:xfrm>
                <a:off x="4579717" y="179157"/>
                <a:ext cx="1474940" cy="2790477"/>
              </a:xfrm>
              <a:custGeom>
                <a:avLst/>
                <a:gdLst>
                  <a:gd name="connsiteX0" fmla="*/ 338360 w 1474940"/>
                  <a:gd name="connsiteY0" fmla="*/ 2704655 h 2790477"/>
                  <a:gd name="connsiteX1" fmla="*/ 0 w 1474940"/>
                  <a:gd name="connsiteY1" fmla="*/ 2147416 h 2790477"/>
                  <a:gd name="connsiteX2" fmla="*/ 734957 w 1474940"/>
                  <a:gd name="connsiteY2" fmla="*/ 0 h 2790477"/>
                  <a:gd name="connsiteX3" fmla="*/ 1474940 w 1474940"/>
                  <a:gd name="connsiteY3" fmla="*/ 0 h 2790477"/>
                  <a:gd name="connsiteX4" fmla="*/ 552985 w 1474940"/>
                  <a:gd name="connsiteY4" fmla="*/ 2694280 h 2790477"/>
                  <a:gd name="connsiteX5" fmla="*/ 338360 w 1474940"/>
                  <a:gd name="connsiteY5" fmla="*/ 2704622 h 279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940" h="2790477">
                    <a:moveTo>
                      <a:pt x="338360" y="2704655"/>
                    </a:moveTo>
                    <a:cubicBezTo>
                      <a:pt x="237225" y="2542025"/>
                      <a:pt x="97860" y="2306868"/>
                      <a:pt x="0" y="2147416"/>
                    </a:cubicBezTo>
                    <a:cubicBezTo>
                      <a:pt x="281843" y="1436041"/>
                      <a:pt x="516863" y="656419"/>
                      <a:pt x="734957" y="0"/>
                    </a:cubicBezTo>
                    <a:lnTo>
                      <a:pt x="1474940" y="0"/>
                    </a:lnTo>
                    <a:cubicBezTo>
                      <a:pt x="1121599" y="910705"/>
                      <a:pt x="683206" y="2269679"/>
                      <a:pt x="552985" y="2694280"/>
                    </a:cubicBezTo>
                    <a:cubicBezTo>
                      <a:pt x="517641" y="2841119"/>
                      <a:pt x="393419" y="2799522"/>
                      <a:pt x="338360" y="2704622"/>
                    </a:cubicBezTo>
                    <a:close/>
                  </a:path>
                </a:pathLst>
              </a:custGeom>
              <a:solidFill>
                <a:srgbClr val="FFFFFF"/>
              </a:solidFill>
              <a:ln w="32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997FD77-205E-9312-C1A5-C24EF75FCCE5}"/>
                  </a:ext>
                </a:extLst>
              </p:cNvPr>
              <p:cNvSpPr/>
              <p:nvPr/>
            </p:nvSpPr>
            <p:spPr>
              <a:xfrm>
                <a:off x="3385871" y="1805127"/>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C1CF178-5821-5CAD-F3ED-2D57D2D8AF38}"/>
                  </a:ext>
                </a:extLst>
              </p:cNvPr>
              <p:cNvSpPr/>
              <p:nvPr/>
            </p:nvSpPr>
            <p:spPr>
              <a:xfrm>
                <a:off x="3159282" y="1805127"/>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243A30F-4FA0-20AE-5EE5-53119F398B62}"/>
                  </a:ext>
                </a:extLst>
              </p:cNvPr>
              <p:cNvSpPr/>
              <p:nvPr/>
            </p:nvSpPr>
            <p:spPr>
              <a:xfrm>
                <a:off x="3271344" y="2030071"/>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CD742AA-F0CA-F984-A03B-4456C9606727}"/>
                  </a:ext>
                </a:extLst>
              </p:cNvPr>
              <p:cNvSpPr/>
              <p:nvPr/>
            </p:nvSpPr>
            <p:spPr>
              <a:xfrm>
                <a:off x="3271344"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C969B06-17C9-B57D-C3F5-900E2B7F6B76}"/>
                  </a:ext>
                </a:extLst>
              </p:cNvPr>
              <p:cNvSpPr/>
              <p:nvPr/>
            </p:nvSpPr>
            <p:spPr>
              <a:xfrm>
                <a:off x="3506300"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6DDB6E8-72D8-42BB-1112-A68C93C8B482}"/>
                  </a:ext>
                </a:extLst>
              </p:cNvPr>
              <p:cNvSpPr/>
              <p:nvPr/>
            </p:nvSpPr>
            <p:spPr>
              <a:xfrm>
                <a:off x="2933795" y="2258550"/>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DC2A345-0E77-D0D3-F1E0-EF1B055D4B11}"/>
                  </a:ext>
                </a:extLst>
              </p:cNvPr>
              <p:cNvSpPr/>
              <p:nvPr/>
            </p:nvSpPr>
            <p:spPr>
              <a:xfrm>
                <a:off x="3159282" y="2258550"/>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D99E40D-A83D-E376-3CAC-ED4AA3A6776A}"/>
                  </a:ext>
                </a:extLst>
              </p:cNvPr>
              <p:cNvSpPr/>
              <p:nvPr/>
            </p:nvSpPr>
            <p:spPr>
              <a:xfrm>
                <a:off x="2933795" y="2703738"/>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DA6C0CB-E964-C030-BAB4-6971E19179B9}"/>
                  </a:ext>
                </a:extLst>
              </p:cNvPr>
              <p:cNvSpPr/>
              <p:nvPr/>
            </p:nvSpPr>
            <p:spPr>
              <a:xfrm>
                <a:off x="3625107"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644519F-F7E5-E704-802B-35F9E8D090CF}"/>
                  </a:ext>
                </a:extLst>
              </p:cNvPr>
              <p:cNvSpPr/>
              <p:nvPr/>
            </p:nvSpPr>
            <p:spPr>
              <a:xfrm>
                <a:off x="3047089" y="2030071"/>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2C2AF2B-78EB-4DB2-5024-995C6343FC6D}"/>
                  </a:ext>
                </a:extLst>
              </p:cNvPr>
              <p:cNvSpPr/>
              <p:nvPr/>
            </p:nvSpPr>
            <p:spPr>
              <a:xfrm>
                <a:off x="3047089" y="248777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CEC01C-3481-D2A2-96E4-47CA6776BF96}"/>
                  </a:ext>
                </a:extLst>
              </p:cNvPr>
              <p:cNvSpPr/>
              <p:nvPr/>
            </p:nvSpPr>
            <p:spPr>
              <a:xfrm>
                <a:off x="3508582" y="1130422"/>
                <a:ext cx="186154" cy="266891"/>
              </a:xfrm>
              <a:custGeom>
                <a:avLst/>
                <a:gdLst>
                  <a:gd name="connsiteX0" fmla="*/ 15554 w 186154"/>
                  <a:gd name="connsiteY0" fmla="*/ 225561 h 266891"/>
                  <a:gd name="connsiteX1" fmla="*/ 181378 w 186154"/>
                  <a:gd name="connsiteY1" fmla="*/ 142593 h 266891"/>
                  <a:gd name="connsiteX2" fmla="*/ 93051 w 186154"/>
                  <a:gd name="connsiteY2" fmla="*/ 0 h 266891"/>
                  <a:gd name="connsiteX3" fmla="*/ 15554 w 186154"/>
                  <a:gd name="connsiteY3" fmla="*/ 225561 h 266891"/>
                </a:gdLst>
                <a:ahLst/>
                <a:cxnLst>
                  <a:cxn ang="0">
                    <a:pos x="connsiteX0" y="connsiteY0"/>
                  </a:cxn>
                  <a:cxn ang="0">
                    <a:pos x="connsiteX1" y="connsiteY1"/>
                  </a:cxn>
                  <a:cxn ang="0">
                    <a:pos x="connsiteX2" y="connsiteY2"/>
                  </a:cxn>
                  <a:cxn ang="0">
                    <a:pos x="connsiteX3" y="connsiteY3"/>
                  </a:cxn>
                </a:cxnLst>
                <a:rect l="l" t="t" r="r" b="b"/>
                <a:pathLst>
                  <a:path w="186154" h="266891">
                    <a:moveTo>
                      <a:pt x="15554" y="225561"/>
                    </a:moveTo>
                    <a:cubicBezTo>
                      <a:pt x="73466" y="311804"/>
                      <a:pt x="213706" y="252893"/>
                      <a:pt x="181378" y="142593"/>
                    </a:cubicBezTo>
                    <a:cubicBezTo>
                      <a:pt x="188868" y="139804"/>
                      <a:pt x="116884" y="28532"/>
                      <a:pt x="93051" y="0"/>
                    </a:cubicBezTo>
                    <a:cubicBezTo>
                      <a:pt x="37863" y="75673"/>
                      <a:pt x="-31431" y="160652"/>
                      <a:pt x="15554" y="225561"/>
                    </a:cubicBezTo>
                    <a:close/>
                  </a:path>
                </a:pathLst>
              </a:custGeom>
              <a:solidFill>
                <a:srgbClr val="FFFFFF"/>
              </a:solidFill>
              <a:ln w="32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BB6032-670D-05B4-6145-8EB1F425589D}"/>
                  </a:ext>
                </a:extLst>
              </p:cNvPr>
              <p:cNvSpPr/>
              <p:nvPr/>
            </p:nvSpPr>
            <p:spPr>
              <a:xfrm>
                <a:off x="3394756"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A1EB850-D104-2FFD-FA18-E55F70D135D4}"/>
                  </a:ext>
                </a:extLst>
              </p:cNvPr>
              <p:cNvSpPr/>
              <p:nvPr/>
            </p:nvSpPr>
            <p:spPr>
              <a:xfrm>
                <a:off x="3616222" y="889299"/>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716CAC4-DBC5-ED89-AA8F-F455C83BD2EC}"/>
                  </a:ext>
                </a:extLst>
              </p:cNvPr>
              <p:cNvSpPr/>
              <p:nvPr/>
            </p:nvSpPr>
            <p:spPr>
              <a:xfrm>
                <a:off x="3394901" y="889526"/>
                <a:ext cx="190485" cy="266736"/>
              </a:xfrm>
              <a:custGeom>
                <a:avLst/>
                <a:gdLst>
                  <a:gd name="connsiteX0" fmla="*/ 18308 w 190485"/>
                  <a:gd name="connsiteY0" fmla="*/ 229030 h 266736"/>
                  <a:gd name="connsiteX1" fmla="*/ 184067 w 190485"/>
                  <a:gd name="connsiteY1" fmla="*/ 138151 h 266736"/>
                  <a:gd name="connsiteX2" fmla="*/ 86953 w 190485"/>
                  <a:gd name="connsiteY2" fmla="*/ 0 h 266736"/>
                  <a:gd name="connsiteX3" fmla="*/ 18275 w 190485"/>
                  <a:gd name="connsiteY3" fmla="*/ 229062 h 266736"/>
                </a:gdLst>
                <a:ahLst/>
                <a:cxnLst>
                  <a:cxn ang="0">
                    <a:pos x="connsiteX0" y="connsiteY0"/>
                  </a:cxn>
                  <a:cxn ang="0">
                    <a:pos x="connsiteX1" y="connsiteY1"/>
                  </a:cxn>
                  <a:cxn ang="0">
                    <a:pos x="connsiteX2" y="connsiteY2"/>
                  </a:cxn>
                  <a:cxn ang="0">
                    <a:pos x="connsiteX3" y="connsiteY3"/>
                  </a:cxn>
                </a:cxnLst>
                <a:rect l="l" t="t" r="r" b="b"/>
                <a:pathLst>
                  <a:path w="190485" h="266736">
                    <a:moveTo>
                      <a:pt x="18308" y="229030"/>
                    </a:moveTo>
                    <a:cubicBezTo>
                      <a:pt x="80597" y="311642"/>
                      <a:pt x="222199" y="248224"/>
                      <a:pt x="184067" y="138151"/>
                    </a:cubicBezTo>
                    <a:cubicBezTo>
                      <a:pt x="191557" y="134973"/>
                      <a:pt x="112633" y="27267"/>
                      <a:pt x="86953" y="0"/>
                    </a:cubicBezTo>
                    <a:cubicBezTo>
                      <a:pt x="34390" y="77975"/>
                      <a:pt x="-32957" y="166131"/>
                      <a:pt x="18275" y="229062"/>
                    </a:cubicBezTo>
                    <a:close/>
                  </a:path>
                </a:pathLst>
              </a:custGeom>
              <a:solidFill>
                <a:srgbClr val="FFFFFF"/>
              </a:solidFill>
              <a:ln w="32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EF46C97-5C93-8FB9-7A44-AFD0B00A84FB}"/>
                  </a:ext>
                </a:extLst>
              </p:cNvPr>
              <p:cNvSpPr/>
              <p:nvPr/>
            </p:nvSpPr>
            <p:spPr>
              <a:xfrm>
                <a:off x="3738856"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9092935-97F8-93C2-15A6-31AEE0117D74}"/>
                  </a:ext>
                </a:extLst>
              </p:cNvPr>
              <p:cNvSpPr/>
              <p:nvPr/>
            </p:nvSpPr>
            <p:spPr>
              <a:xfrm>
                <a:off x="2700947" y="2258550"/>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57C6226-87D1-CB23-4657-88B1D1294FF1}"/>
                  </a:ext>
                </a:extLst>
              </p:cNvPr>
              <p:cNvSpPr/>
              <p:nvPr/>
            </p:nvSpPr>
            <p:spPr>
              <a:xfrm>
                <a:off x="2816674" y="248777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F6C9B3D-2457-45EE-6483-74BBAE41136C}"/>
                  </a:ext>
                </a:extLst>
              </p:cNvPr>
              <p:cNvSpPr/>
              <p:nvPr/>
            </p:nvSpPr>
            <p:spPr>
              <a:xfrm>
                <a:off x="2700947" y="1805127"/>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1AA768E-6F37-13E5-786E-24D30ED1F0E3}"/>
                  </a:ext>
                </a:extLst>
              </p:cNvPr>
              <p:cNvSpPr/>
              <p:nvPr/>
            </p:nvSpPr>
            <p:spPr>
              <a:xfrm>
                <a:off x="2933795" y="1805127"/>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3103196-36E3-4474-E7AB-FA4BC6CA0022}"/>
                  </a:ext>
                </a:extLst>
              </p:cNvPr>
              <p:cNvSpPr/>
              <p:nvPr/>
            </p:nvSpPr>
            <p:spPr>
              <a:xfrm>
                <a:off x="2473644" y="1805127"/>
                <a:ext cx="190608" cy="266864"/>
              </a:xfrm>
              <a:custGeom>
                <a:avLst/>
                <a:gdLst>
                  <a:gd name="connsiteX0" fmla="*/ 15923 w 190608"/>
                  <a:gd name="connsiteY0" fmla="*/ 225561 h 266864"/>
                  <a:gd name="connsiteX1" fmla="*/ 185800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BA22CF1-682E-C822-522A-F4E36955F91F}"/>
                  </a:ext>
                </a:extLst>
              </p:cNvPr>
              <p:cNvSpPr/>
              <p:nvPr/>
            </p:nvSpPr>
            <p:spPr>
              <a:xfrm>
                <a:off x="2584247" y="2030071"/>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E07399C-F48E-8373-B60A-6413BA08236B}"/>
                  </a:ext>
                </a:extLst>
              </p:cNvPr>
              <p:cNvSpPr/>
              <p:nvPr/>
            </p:nvSpPr>
            <p:spPr>
              <a:xfrm>
                <a:off x="2816674" y="2030071"/>
                <a:ext cx="190608" cy="266864"/>
              </a:xfrm>
              <a:custGeom>
                <a:avLst/>
                <a:gdLst>
                  <a:gd name="connsiteX0" fmla="*/ 15923 w 190608"/>
                  <a:gd name="connsiteY0" fmla="*/ 225561 h 266864"/>
                  <a:gd name="connsiteX1" fmla="*/ 185801 w 190608"/>
                  <a:gd name="connsiteY1" fmla="*/ 142592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2"/>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424826A-F04E-8F3B-461A-DA27D3203CE9}"/>
                  </a:ext>
                </a:extLst>
              </p:cNvPr>
              <p:cNvSpPr/>
              <p:nvPr/>
            </p:nvSpPr>
            <p:spPr>
              <a:xfrm>
                <a:off x="3047089"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3ED9AF9-401A-C45E-A25C-D007FA6A6449}"/>
                  </a:ext>
                </a:extLst>
              </p:cNvPr>
              <p:cNvSpPr/>
              <p:nvPr/>
            </p:nvSpPr>
            <p:spPr>
              <a:xfrm>
                <a:off x="2816674"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2AC2D5E-B567-920F-5A83-7FC126E70867}"/>
                  </a:ext>
                </a:extLst>
              </p:cNvPr>
              <p:cNvSpPr/>
              <p:nvPr/>
            </p:nvSpPr>
            <p:spPr>
              <a:xfrm>
                <a:off x="2584247"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C4E9582-1909-2F55-9886-1B64F8076999}"/>
                  </a:ext>
                </a:extLst>
              </p:cNvPr>
              <p:cNvSpPr/>
              <p:nvPr/>
            </p:nvSpPr>
            <p:spPr>
              <a:xfrm>
                <a:off x="2361030" y="1581511"/>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516FA4A-795E-4063-F19A-FB7907688FD7}"/>
                  </a:ext>
                </a:extLst>
              </p:cNvPr>
              <p:cNvSpPr/>
              <p:nvPr/>
            </p:nvSpPr>
            <p:spPr>
              <a:xfrm>
                <a:off x="2252631"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BD4C18A-A3EE-B1EC-9443-2C31238FCC6A}"/>
                  </a:ext>
                </a:extLst>
              </p:cNvPr>
              <p:cNvSpPr/>
              <p:nvPr/>
            </p:nvSpPr>
            <p:spPr>
              <a:xfrm>
                <a:off x="2473644" y="1355886"/>
                <a:ext cx="190608" cy="266863"/>
              </a:xfrm>
              <a:custGeom>
                <a:avLst/>
                <a:gdLst>
                  <a:gd name="connsiteX0" fmla="*/ 15923 w 190608"/>
                  <a:gd name="connsiteY0" fmla="*/ 225561 h 266863"/>
                  <a:gd name="connsiteX1" fmla="*/ 185800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9E3B468-92FE-E9D9-3ACF-53FF1D49609F}"/>
                  </a:ext>
                </a:extLst>
              </p:cNvPr>
              <p:cNvSpPr/>
              <p:nvPr/>
            </p:nvSpPr>
            <p:spPr>
              <a:xfrm>
                <a:off x="2700947"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712E352-AF89-9D80-9BB0-04207C44CF9A}"/>
                  </a:ext>
                </a:extLst>
              </p:cNvPr>
              <p:cNvSpPr/>
              <p:nvPr/>
            </p:nvSpPr>
            <p:spPr>
              <a:xfrm>
                <a:off x="2933795"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148D04C-3AAF-2020-21CE-49C3C0B0A67F}"/>
                  </a:ext>
                </a:extLst>
              </p:cNvPr>
              <p:cNvSpPr/>
              <p:nvPr/>
            </p:nvSpPr>
            <p:spPr>
              <a:xfrm>
                <a:off x="3159282" y="1355886"/>
                <a:ext cx="190608" cy="266863"/>
              </a:xfrm>
              <a:custGeom>
                <a:avLst/>
                <a:gdLst>
                  <a:gd name="connsiteX0" fmla="*/ 15923 w 190608"/>
                  <a:gd name="connsiteY0" fmla="*/ 225561 h 266863"/>
                  <a:gd name="connsiteX1" fmla="*/ 185801 w 190608"/>
                  <a:gd name="connsiteY1" fmla="*/ 142593 h 266863"/>
                  <a:gd name="connsiteX2" fmla="*/ 95333 w 190608"/>
                  <a:gd name="connsiteY2" fmla="*/ 0 h 266863"/>
                  <a:gd name="connsiteX3" fmla="*/ 15923 w 190608"/>
                  <a:gd name="connsiteY3" fmla="*/ 225561 h 266863"/>
                </a:gdLst>
                <a:ahLst/>
                <a:cxnLst>
                  <a:cxn ang="0">
                    <a:pos x="connsiteX0" y="connsiteY0"/>
                  </a:cxn>
                  <a:cxn ang="0">
                    <a:pos x="connsiteX1" y="connsiteY1"/>
                  </a:cxn>
                  <a:cxn ang="0">
                    <a:pos x="connsiteX2" y="connsiteY2"/>
                  </a:cxn>
                  <a:cxn ang="0">
                    <a:pos x="connsiteX3" y="connsiteY3"/>
                  </a:cxn>
                </a:cxnLst>
                <a:rect l="l" t="t" r="r" b="b"/>
                <a:pathLst>
                  <a:path w="190608" h="266863">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977161C-E883-2273-E4B3-9A489EB9B014}"/>
                  </a:ext>
                </a:extLst>
              </p:cNvPr>
              <p:cNvSpPr/>
              <p:nvPr/>
            </p:nvSpPr>
            <p:spPr>
              <a:xfrm>
                <a:off x="3280229"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DAE7000-1056-B2F7-4487-8C3697AFA649}"/>
                  </a:ext>
                </a:extLst>
              </p:cNvPr>
              <p:cNvSpPr/>
              <p:nvPr/>
            </p:nvSpPr>
            <p:spPr>
              <a:xfrm>
                <a:off x="2816674"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7AF5E3-ED30-6339-B757-99285C03149A}"/>
                  </a:ext>
                </a:extLst>
              </p:cNvPr>
              <p:cNvSpPr/>
              <p:nvPr/>
            </p:nvSpPr>
            <p:spPr>
              <a:xfrm>
                <a:off x="2584247"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B001CC3-1368-7C84-4B9C-58AFAF8E0AEC}"/>
                  </a:ext>
                </a:extLst>
              </p:cNvPr>
              <p:cNvSpPr/>
              <p:nvPr/>
            </p:nvSpPr>
            <p:spPr>
              <a:xfrm>
                <a:off x="2361030"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6A2A297-BF94-1E0A-341F-EA27F0B08703}"/>
                  </a:ext>
                </a:extLst>
              </p:cNvPr>
              <p:cNvSpPr/>
              <p:nvPr/>
            </p:nvSpPr>
            <p:spPr>
              <a:xfrm>
                <a:off x="2142774" y="113042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B827BA2-559A-08BE-D8A5-3870546CDCC9}"/>
                  </a:ext>
                </a:extLst>
              </p:cNvPr>
              <p:cNvSpPr/>
              <p:nvPr/>
            </p:nvSpPr>
            <p:spPr>
              <a:xfrm>
                <a:off x="2039336" y="889299"/>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4652023-6A23-905A-6216-C9ED354D61AB}"/>
                  </a:ext>
                </a:extLst>
              </p:cNvPr>
              <p:cNvSpPr/>
              <p:nvPr/>
            </p:nvSpPr>
            <p:spPr>
              <a:xfrm>
                <a:off x="2252631" y="889299"/>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793FCB1-EAFC-299E-B5B5-ADEC48A0A81C}"/>
                  </a:ext>
                </a:extLst>
              </p:cNvPr>
              <p:cNvSpPr/>
              <p:nvPr/>
            </p:nvSpPr>
            <p:spPr>
              <a:xfrm>
                <a:off x="2473644" y="889299"/>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08C9A3E-4282-FDDA-BFEA-EDE147ACCFA1}"/>
                  </a:ext>
                </a:extLst>
              </p:cNvPr>
              <p:cNvSpPr/>
              <p:nvPr/>
            </p:nvSpPr>
            <p:spPr>
              <a:xfrm>
                <a:off x="2700947" y="889299"/>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0C648EA-A617-4CD9-A5A7-06F293F0DD86}"/>
                  </a:ext>
                </a:extLst>
              </p:cNvPr>
              <p:cNvSpPr/>
              <p:nvPr/>
            </p:nvSpPr>
            <p:spPr>
              <a:xfrm>
                <a:off x="2584247"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D4DD95D-ADA7-8D68-00BB-9B96499415A1}"/>
                  </a:ext>
                </a:extLst>
              </p:cNvPr>
              <p:cNvSpPr/>
              <p:nvPr/>
            </p:nvSpPr>
            <p:spPr>
              <a:xfrm>
                <a:off x="3497415"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02EB806-D0EC-0C85-F6E4-49C3982C20FB}"/>
                  </a:ext>
                </a:extLst>
              </p:cNvPr>
              <p:cNvSpPr/>
              <p:nvPr/>
            </p:nvSpPr>
            <p:spPr>
              <a:xfrm>
                <a:off x="2361030"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79E60D8-3BD8-AF33-0315-5353A90B6854}"/>
                  </a:ext>
                </a:extLst>
              </p:cNvPr>
              <p:cNvSpPr/>
              <p:nvPr/>
            </p:nvSpPr>
            <p:spPr>
              <a:xfrm>
                <a:off x="2142774"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A9C269C-C193-1CCF-9B62-2827761DA094}"/>
                  </a:ext>
                </a:extLst>
              </p:cNvPr>
              <p:cNvSpPr/>
              <p:nvPr/>
            </p:nvSpPr>
            <p:spPr>
              <a:xfrm>
                <a:off x="1926917" y="654335"/>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AC27A8C-C501-AAAE-4509-18831DC16A9B}"/>
                  </a:ext>
                </a:extLst>
              </p:cNvPr>
              <p:cNvSpPr/>
              <p:nvPr/>
            </p:nvSpPr>
            <p:spPr>
              <a:xfrm>
                <a:off x="1819426" y="416292"/>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294E8D1-41C3-551A-840C-FA45CAF3B40D}"/>
                  </a:ext>
                </a:extLst>
              </p:cNvPr>
              <p:cNvSpPr/>
              <p:nvPr/>
            </p:nvSpPr>
            <p:spPr>
              <a:xfrm>
                <a:off x="2037488" y="416292"/>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3A5248F-6990-F0D1-91E9-773E88800A8F}"/>
                  </a:ext>
                </a:extLst>
              </p:cNvPr>
              <p:cNvSpPr/>
              <p:nvPr/>
            </p:nvSpPr>
            <p:spPr>
              <a:xfrm>
                <a:off x="2252631" y="416292"/>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37C3B587-B4FE-A311-EA30-3CBC8EC1495A}"/>
                  </a:ext>
                </a:extLst>
              </p:cNvPr>
              <p:cNvSpPr/>
              <p:nvPr/>
            </p:nvSpPr>
            <p:spPr>
              <a:xfrm>
                <a:off x="2473644" y="416292"/>
                <a:ext cx="190608" cy="266864"/>
              </a:xfrm>
              <a:custGeom>
                <a:avLst/>
                <a:gdLst>
                  <a:gd name="connsiteX0" fmla="*/ 15923 w 190608"/>
                  <a:gd name="connsiteY0" fmla="*/ 225561 h 266864"/>
                  <a:gd name="connsiteX1" fmla="*/ 185800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0"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1A1BCDB-6D07-87BD-E87C-9E640D630E2A}"/>
                  </a:ext>
                </a:extLst>
              </p:cNvPr>
              <p:cNvSpPr/>
              <p:nvPr/>
            </p:nvSpPr>
            <p:spPr>
              <a:xfrm>
                <a:off x="2361030" y="179513"/>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FD5BBD2-1E43-FB8C-7411-07AE2A099747}"/>
                  </a:ext>
                </a:extLst>
              </p:cNvPr>
              <p:cNvSpPr/>
              <p:nvPr/>
            </p:nvSpPr>
            <p:spPr>
              <a:xfrm>
                <a:off x="2147021" y="179513"/>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B487AC20-C281-8120-67EF-1DE1673548AD}"/>
                  </a:ext>
                </a:extLst>
              </p:cNvPr>
              <p:cNvSpPr/>
              <p:nvPr/>
            </p:nvSpPr>
            <p:spPr>
              <a:xfrm>
                <a:off x="1933013" y="179513"/>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993D60E-5807-E1A6-5FE0-43CAAA89147E}"/>
                  </a:ext>
                </a:extLst>
              </p:cNvPr>
              <p:cNvSpPr/>
              <p:nvPr/>
            </p:nvSpPr>
            <p:spPr>
              <a:xfrm>
                <a:off x="1719004" y="179513"/>
                <a:ext cx="190608" cy="266864"/>
              </a:xfrm>
              <a:custGeom>
                <a:avLst/>
                <a:gdLst>
                  <a:gd name="connsiteX0" fmla="*/ 15923 w 190608"/>
                  <a:gd name="connsiteY0" fmla="*/ 225561 h 266864"/>
                  <a:gd name="connsiteX1" fmla="*/ 185801 w 190608"/>
                  <a:gd name="connsiteY1" fmla="*/ 142593 h 266864"/>
                  <a:gd name="connsiteX2" fmla="*/ 95333 w 190608"/>
                  <a:gd name="connsiteY2" fmla="*/ 0 h 266864"/>
                  <a:gd name="connsiteX3" fmla="*/ 15923 w 190608"/>
                  <a:gd name="connsiteY3" fmla="*/ 225561 h 266864"/>
                </a:gdLst>
                <a:ahLst/>
                <a:cxnLst>
                  <a:cxn ang="0">
                    <a:pos x="connsiteX0" y="connsiteY0"/>
                  </a:cxn>
                  <a:cxn ang="0">
                    <a:pos x="connsiteX1" y="connsiteY1"/>
                  </a:cxn>
                  <a:cxn ang="0">
                    <a:pos x="connsiteX2" y="connsiteY2"/>
                  </a:cxn>
                  <a:cxn ang="0">
                    <a:pos x="connsiteX3" y="connsiteY3"/>
                  </a:cxn>
                </a:cxnLst>
                <a:rect l="l" t="t" r="r" b="b"/>
                <a:pathLst>
                  <a:path w="190608" h="266864">
                    <a:moveTo>
                      <a:pt x="15923" y="225561"/>
                    </a:moveTo>
                    <a:cubicBezTo>
                      <a:pt x="74257" y="310993"/>
                      <a:pt x="218680" y="254384"/>
                      <a:pt x="185801" y="142593"/>
                    </a:cubicBezTo>
                    <a:cubicBezTo>
                      <a:pt x="193453" y="139772"/>
                      <a:pt x="119685" y="28467"/>
                      <a:pt x="95333" y="0"/>
                    </a:cubicBezTo>
                    <a:cubicBezTo>
                      <a:pt x="39140" y="75414"/>
                      <a:pt x="-32294" y="160263"/>
                      <a:pt x="15923" y="225561"/>
                    </a:cubicBezTo>
                    <a:close/>
                  </a:path>
                </a:pathLst>
              </a:custGeom>
              <a:solidFill>
                <a:srgbClr val="FFFFFF"/>
              </a:solidFill>
              <a:ln w="3243" cap="flat">
                <a:noFill/>
                <a:prstDash val="solid"/>
                <a:miter/>
              </a:ln>
            </p:spPr>
            <p:txBody>
              <a:bodyPr rtlCol="0" anchor="ctr"/>
              <a:lstStyle/>
              <a:p>
                <a:endParaRPr lang="en-US"/>
              </a:p>
            </p:txBody>
          </p:sp>
        </p:grpSp>
        <p:grpSp>
          <p:nvGrpSpPr>
            <p:cNvPr id="75" name="Graphic 11">
              <a:extLst>
                <a:ext uri="{FF2B5EF4-FFF2-40B4-BE49-F238E27FC236}">
                  <a16:creationId xmlns:a16="http://schemas.microsoft.com/office/drawing/2014/main" id="{216BDDA5-0998-7DE6-9B11-611417F610A2}"/>
                </a:ext>
              </a:extLst>
            </p:cNvPr>
            <p:cNvGrpSpPr/>
            <p:nvPr/>
          </p:nvGrpSpPr>
          <p:grpSpPr>
            <a:xfrm>
              <a:off x="0" y="3060106"/>
              <a:ext cx="7773988" cy="825579"/>
              <a:chOff x="0" y="3060106"/>
              <a:chExt cx="7773988" cy="825579"/>
            </a:xfrm>
            <a:solidFill>
              <a:srgbClr val="FFFFFF"/>
            </a:solidFill>
          </p:grpSpPr>
          <p:grpSp>
            <p:nvGrpSpPr>
              <p:cNvPr id="76" name="Graphic 11">
                <a:extLst>
                  <a:ext uri="{FF2B5EF4-FFF2-40B4-BE49-F238E27FC236}">
                    <a16:creationId xmlns:a16="http://schemas.microsoft.com/office/drawing/2014/main" id="{D213281E-9407-6134-8734-531E50E5237E}"/>
                  </a:ext>
                </a:extLst>
              </p:cNvPr>
              <p:cNvGrpSpPr/>
              <p:nvPr/>
            </p:nvGrpSpPr>
            <p:grpSpPr>
              <a:xfrm>
                <a:off x="0" y="3060106"/>
                <a:ext cx="3748326" cy="825579"/>
                <a:chOff x="0" y="3060106"/>
                <a:chExt cx="3748326" cy="825579"/>
              </a:xfrm>
              <a:solidFill>
                <a:srgbClr val="FFFFFF"/>
              </a:solidFill>
            </p:grpSpPr>
            <p:sp>
              <p:nvSpPr>
                <p:cNvPr id="77" name="Freeform 76">
                  <a:extLst>
                    <a:ext uri="{FF2B5EF4-FFF2-40B4-BE49-F238E27FC236}">
                      <a16:creationId xmlns:a16="http://schemas.microsoft.com/office/drawing/2014/main" id="{2EEF29C9-1411-143B-426B-75404DD7D23D}"/>
                    </a:ext>
                  </a:extLst>
                </p:cNvPr>
                <p:cNvSpPr/>
                <p:nvPr/>
              </p:nvSpPr>
              <p:spPr>
                <a:xfrm>
                  <a:off x="0" y="3071406"/>
                  <a:ext cx="1392611" cy="813568"/>
                </a:xfrm>
                <a:custGeom>
                  <a:avLst/>
                  <a:gdLst>
                    <a:gd name="connsiteX0" fmla="*/ 1392612 w 1392611"/>
                    <a:gd name="connsiteY0" fmla="*/ 0 h 813568"/>
                    <a:gd name="connsiteX1" fmla="*/ 1044880 w 1392611"/>
                    <a:gd name="connsiteY1" fmla="*/ 813569 h 813568"/>
                    <a:gd name="connsiteX2" fmla="*/ 904640 w 1392611"/>
                    <a:gd name="connsiteY2" fmla="*/ 813569 h 813568"/>
                    <a:gd name="connsiteX3" fmla="*/ 696014 w 1392611"/>
                    <a:gd name="connsiteY3" fmla="*/ 340141 h 813568"/>
                    <a:gd name="connsiteX4" fmla="*/ 482168 w 1392611"/>
                    <a:gd name="connsiteY4" fmla="*/ 813569 h 813568"/>
                    <a:gd name="connsiteX5" fmla="*/ 340760 w 1392611"/>
                    <a:gd name="connsiteY5" fmla="*/ 813569 h 813568"/>
                    <a:gd name="connsiteX6" fmla="*/ 0 w 1392611"/>
                    <a:gd name="connsiteY6" fmla="*/ 0 h 813568"/>
                    <a:gd name="connsiteX7" fmla="*/ 250941 w 1392611"/>
                    <a:gd name="connsiteY7" fmla="*/ 0 h 813568"/>
                    <a:gd name="connsiteX8" fmla="*/ 417835 w 1392611"/>
                    <a:gd name="connsiteY8" fmla="*/ 445026 h 813568"/>
                    <a:gd name="connsiteX9" fmla="*/ 609081 w 1392611"/>
                    <a:gd name="connsiteY9" fmla="*/ 0 h 813568"/>
                    <a:gd name="connsiteX10" fmla="*/ 782363 w 1392611"/>
                    <a:gd name="connsiteY10" fmla="*/ 0 h 813568"/>
                    <a:gd name="connsiteX11" fmla="*/ 970140 w 1392611"/>
                    <a:gd name="connsiteY11" fmla="*/ 445026 h 813568"/>
                    <a:gd name="connsiteX12" fmla="*/ 1144589 w 1392611"/>
                    <a:gd name="connsiteY12" fmla="*/ 0 h 813568"/>
                    <a:gd name="connsiteX13" fmla="*/ 1392612 w 1392611"/>
                    <a:gd name="connsiteY13" fmla="*/ 0 h 81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2611" h="813568">
                      <a:moveTo>
                        <a:pt x="1392612" y="0"/>
                      </a:moveTo>
                      <a:lnTo>
                        <a:pt x="1044880" y="813569"/>
                      </a:lnTo>
                      <a:lnTo>
                        <a:pt x="904640" y="813569"/>
                      </a:lnTo>
                      <a:lnTo>
                        <a:pt x="696014" y="340141"/>
                      </a:lnTo>
                      <a:lnTo>
                        <a:pt x="482168" y="813569"/>
                      </a:lnTo>
                      <a:lnTo>
                        <a:pt x="340760" y="813569"/>
                      </a:lnTo>
                      <a:lnTo>
                        <a:pt x="0" y="0"/>
                      </a:lnTo>
                      <a:lnTo>
                        <a:pt x="250941" y="0"/>
                      </a:lnTo>
                      <a:lnTo>
                        <a:pt x="417835" y="445026"/>
                      </a:lnTo>
                      <a:lnTo>
                        <a:pt x="609081" y="0"/>
                      </a:lnTo>
                      <a:lnTo>
                        <a:pt x="782363" y="0"/>
                      </a:lnTo>
                      <a:lnTo>
                        <a:pt x="970140" y="445026"/>
                      </a:lnTo>
                      <a:lnTo>
                        <a:pt x="1144589" y="0"/>
                      </a:lnTo>
                      <a:lnTo>
                        <a:pt x="1392612" y="0"/>
                      </a:lnTo>
                      <a:close/>
                    </a:path>
                  </a:pathLst>
                </a:custGeom>
                <a:solidFill>
                  <a:srgbClr val="FFFFFF"/>
                </a:solidFill>
                <a:ln w="3243"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A3E2256-1DEB-B1FA-B86A-6C915F27F2DC}"/>
                    </a:ext>
                  </a:extLst>
                </p:cNvPr>
                <p:cNvSpPr/>
                <p:nvPr/>
              </p:nvSpPr>
              <p:spPr>
                <a:xfrm>
                  <a:off x="1461120" y="3060106"/>
                  <a:ext cx="593036" cy="823836"/>
                </a:xfrm>
                <a:custGeom>
                  <a:avLst/>
                  <a:gdLst>
                    <a:gd name="connsiteX0" fmla="*/ 593037 w 593036"/>
                    <a:gd name="connsiteY0" fmla="*/ 580924 h 823836"/>
                    <a:gd name="connsiteX1" fmla="*/ 6556 w 593036"/>
                    <a:gd name="connsiteY1" fmla="*/ 761126 h 823836"/>
                    <a:gd name="connsiteX2" fmla="*/ 6556 w 593036"/>
                    <a:gd name="connsiteY2" fmla="*/ 564097 h 823836"/>
                    <a:gd name="connsiteX3" fmla="*/ 252277 w 593036"/>
                    <a:gd name="connsiteY3" fmla="*/ 651604 h 823836"/>
                    <a:gd name="connsiteX4" fmla="*/ 319495 w 593036"/>
                    <a:gd name="connsiteY4" fmla="*/ 537738 h 823836"/>
                    <a:gd name="connsiteX5" fmla="*/ 112620 w 593036"/>
                    <a:gd name="connsiteY5" fmla="*/ 431101 h 823836"/>
                    <a:gd name="connsiteX6" fmla="*/ 128865 w 593036"/>
                    <a:gd name="connsiteY6" fmla="*/ 31563 h 823836"/>
                    <a:gd name="connsiteX7" fmla="*/ 558277 w 593036"/>
                    <a:gd name="connsiteY7" fmla="*/ 68070 h 823836"/>
                    <a:gd name="connsiteX8" fmla="*/ 558277 w 593036"/>
                    <a:gd name="connsiteY8" fmla="*/ 256411 h 823836"/>
                    <a:gd name="connsiteX9" fmla="*/ 253444 w 593036"/>
                    <a:gd name="connsiteY9" fmla="*/ 182812 h 823836"/>
                    <a:gd name="connsiteX10" fmla="*/ 325883 w 593036"/>
                    <a:gd name="connsiteY10" fmla="*/ 309129 h 823836"/>
                    <a:gd name="connsiteX11" fmla="*/ 593037 w 593036"/>
                    <a:gd name="connsiteY11" fmla="*/ 580891 h 8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036" h="823836">
                      <a:moveTo>
                        <a:pt x="593037" y="580924"/>
                      </a:moveTo>
                      <a:cubicBezTo>
                        <a:pt x="583374" y="873436"/>
                        <a:pt x="208697" y="857906"/>
                        <a:pt x="6556" y="761126"/>
                      </a:cubicBezTo>
                      <a:lnTo>
                        <a:pt x="6556" y="564097"/>
                      </a:lnTo>
                      <a:cubicBezTo>
                        <a:pt x="86129" y="611498"/>
                        <a:pt x="158827" y="652415"/>
                        <a:pt x="252277" y="651604"/>
                      </a:cubicBezTo>
                      <a:cubicBezTo>
                        <a:pt x="338918" y="659580"/>
                        <a:pt x="386389" y="588738"/>
                        <a:pt x="319495" y="537738"/>
                      </a:cubicBezTo>
                      <a:cubicBezTo>
                        <a:pt x="269463" y="502559"/>
                        <a:pt x="164112" y="469716"/>
                        <a:pt x="112620" y="431101"/>
                      </a:cubicBezTo>
                      <a:cubicBezTo>
                        <a:pt x="-39164" y="341681"/>
                        <a:pt x="-41174" y="105680"/>
                        <a:pt x="128865" y="31563"/>
                      </a:cubicBezTo>
                      <a:cubicBezTo>
                        <a:pt x="250850" y="-26116"/>
                        <a:pt x="445922" y="697"/>
                        <a:pt x="558277" y="68070"/>
                      </a:cubicBezTo>
                      <a:lnTo>
                        <a:pt x="558277" y="256411"/>
                      </a:lnTo>
                      <a:cubicBezTo>
                        <a:pt x="479418" y="201358"/>
                        <a:pt x="347835" y="130353"/>
                        <a:pt x="253444" y="182812"/>
                      </a:cubicBezTo>
                      <a:cubicBezTo>
                        <a:pt x="197575" y="240978"/>
                        <a:pt x="263269" y="280889"/>
                        <a:pt x="325883" y="309129"/>
                      </a:cubicBezTo>
                      <a:cubicBezTo>
                        <a:pt x="457952" y="376632"/>
                        <a:pt x="591318" y="421990"/>
                        <a:pt x="593037" y="580891"/>
                      </a:cubicBezTo>
                      <a:close/>
                    </a:path>
                  </a:pathLst>
                </a:custGeom>
                <a:solidFill>
                  <a:srgbClr val="FFFFFF"/>
                </a:solidFill>
                <a:ln w="3243"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FE04B94-4AA2-54CF-F9C4-DBA52ED28330}"/>
                    </a:ext>
                  </a:extLst>
                </p:cNvPr>
                <p:cNvSpPr/>
                <p:nvPr/>
              </p:nvSpPr>
              <p:spPr>
                <a:xfrm>
                  <a:off x="2247180" y="3060106"/>
                  <a:ext cx="593036" cy="823836"/>
                </a:xfrm>
                <a:custGeom>
                  <a:avLst/>
                  <a:gdLst>
                    <a:gd name="connsiteX0" fmla="*/ 593037 w 593036"/>
                    <a:gd name="connsiteY0" fmla="*/ 580924 h 823836"/>
                    <a:gd name="connsiteX1" fmla="*/ 6556 w 593036"/>
                    <a:gd name="connsiteY1" fmla="*/ 761126 h 823836"/>
                    <a:gd name="connsiteX2" fmla="*/ 6556 w 593036"/>
                    <a:gd name="connsiteY2" fmla="*/ 564097 h 823836"/>
                    <a:gd name="connsiteX3" fmla="*/ 252277 w 593036"/>
                    <a:gd name="connsiteY3" fmla="*/ 651604 h 823836"/>
                    <a:gd name="connsiteX4" fmla="*/ 319495 w 593036"/>
                    <a:gd name="connsiteY4" fmla="*/ 537738 h 823836"/>
                    <a:gd name="connsiteX5" fmla="*/ 112620 w 593036"/>
                    <a:gd name="connsiteY5" fmla="*/ 431101 h 823836"/>
                    <a:gd name="connsiteX6" fmla="*/ 128865 w 593036"/>
                    <a:gd name="connsiteY6" fmla="*/ 31563 h 823836"/>
                    <a:gd name="connsiteX7" fmla="*/ 558277 w 593036"/>
                    <a:gd name="connsiteY7" fmla="*/ 68070 h 823836"/>
                    <a:gd name="connsiteX8" fmla="*/ 558277 w 593036"/>
                    <a:gd name="connsiteY8" fmla="*/ 256411 h 823836"/>
                    <a:gd name="connsiteX9" fmla="*/ 253444 w 593036"/>
                    <a:gd name="connsiteY9" fmla="*/ 182812 h 823836"/>
                    <a:gd name="connsiteX10" fmla="*/ 325883 w 593036"/>
                    <a:gd name="connsiteY10" fmla="*/ 309129 h 823836"/>
                    <a:gd name="connsiteX11" fmla="*/ 593037 w 593036"/>
                    <a:gd name="connsiteY11" fmla="*/ 580891 h 8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036" h="823836">
                      <a:moveTo>
                        <a:pt x="593037" y="580924"/>
                      </a:moveTo>
                      <a:cubicBezTo>
                        <a:pt x="583374" y="873436"/>
                        <a:pt x="208697" y="857906"/>
                        <a:pt x="6556" y="761126"/>
                      </a:cubicBezTo>
                      <a:lnTo>
                        <a:pt x="6556" y="564097"/>
                      </a:lnTo>
                      <a:cubicBezTo>
                        <a:pt x="86129" y="611498"/>
                        <a:pt x="158827" y="652415"/>
                        <a:pt x="252277" y="651604"/>
                      </a:cubicBezTo>
                      <a:cubicBezTo>
                        <a:pt x="338918" y="659580"/>
                        <a:pt x="386389" y="588738"/>
                        <a:pt x="319495" y="537738"/>
                      </a:cubicBezTo>
                      <a:cubicBezTo>
                        <a:pt x="269463" y="502559"/>
                        <a:pt x="164112" y="469716"/>
                        <a:pt x="112620" y="431101"/>
                      </a:cubicBezTo>
                      <a:cubicBezTo>
                        <a:pt x="-39164" y="341681"/>
                        <a:pt x="-41174" y="105680"/>
                        <a:pt x="128865" y="31563"/>
                      </a:cubicBezTo>
                      <a:cubicBezTo>
                        <a:pt x="250850" y="-26116"/>
                        <a:pt x="445922" y="697"/>
                        <a:pt x="558277" y="68070"/>
                      </a:cubicBezTo>
                      <a:lnTo>
                        <a:pt x="558277" y="256411"/>
                      </a:lnTo>
                      <a:cubicBezTo>
                        <a:pt x="479418" y="201358"/>
                        <a:pt x="347835" y="130353"/>
                        <a:pt x="253444" y="182812"/>
                      </a:cubicBezTo>
                      <a:cubicBezTo>
                        <a:pt x="197575" y="240978"/>
                        <a:pt x="263269" y="280889"/>
                        <a:pt x="325883" y="309129"/>
                      </a:cubicBezTo>
                      <a:cubicBezTo>
                        <a:pt x="457952" y="376632"/>
                        <a:pt x="591318" y="421990"/>
                        <a:pt x="593037" y="580891"/>
                      </a:cubicBezTo>
                      <a:close/>
                    </a:path>
                  </a:pathLst>
                </a:custGeom>
                <a:solidFill>
                  <a:srgbClr val="FFFFFF"/>
                </a:solidFill>
                <a:ln w="3243"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448E76B-F668-BFBE-EC22-AC8775EC9FED}"/>
                    </a:ext>
                  </a:extLst>
                </p:cNvPr>
                <p:cNvSpPr/>
                <p:nvPr/>
              </p:nvSpPr>
              <p:spPr>
                <a:xfrm>
                  <a:off x="2975790" y="3060771"/>
                  <a:ext cx="772536" cy="824914"/>
                </a:xfrm>
                <a:custGeom>
                  <a:avLst/>
                  <a:gdLst>
                    <a:gd name="connsiteX0" fmla="*/ 772536 w 772536"/>
                    <a:gd name="connsiteY0" fmla="*/ 753491 h 824914"/>
                    <a:gd name="connsiteX1" fmla="*/ 267476 w 772536"/>
                    <a:gd name="connsiteY1" fmla="*/ 795218 h 824914"/>
                    <a:gd name="connsiteX2" fmla="*/ 37125 w 772536"/>
                    <a:gd name="connsiteY2" fmla="*/ 229938 h 824914"/>
                    <a:gd name="connsiteX3" fmla="*/ 769067 w 772536"/>
                    <a:gd name="connsiteY3" fmla="*/ 60435 h 824914"/>
                    <a:gd name="connsiteX4" fmla="*/ 769067 w 772536"/>
                    <a:gd name="connsiteY4" fmla="*/ 273676 h 824914"/>
                    <a:gd name="connsiteX5" fmla="*/ 514072 w 772536"/>
                    <a:gd name="connsiteY5" fmla="*/ 187335 h 824914"/>
                    <a:gd name="connsiteX6" fmla="*/ 248086 w 772536"/>
                    <a:gd name="connsiteY6" fmla="*/ 415068 h 824914"/>
                    <a:gd name="connsiteX7" fmla="*/ 500746 w 772536"/>
                    <a:gd name="connsiteY7" fmla="*/ 636998 h 824914"/>
                    <a:gd name="connsiteX8" fmla="*/ 772536 w 772536"/>
                    <a:gd name="connsiteY8" fmla="*/ 550074 h 824914"/>
                    <a:gd name="connsiteX9" fmla="*/ 772536 w 772536"/>
                    <a:gd name="connsiteY9" fmla="*/ 753459 h 82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536" h="824914">
                      <a:moveTo>
                        <a:pt x="772536" y="753491"/>
                      </a:moveTo>
                      <a:cubicBezTo>
                        <a:pt x="622925" y="831336"/>
                        <a:pt x="423962" y="846023"/>
                        <a:pt x="267476" y="795218"/>
                      </a:cubicBezTo>
                      <a:cubicBezTo>
                        <a:pt x="32391" y="723176"/>
                        <a:pt x="-57590" y="441039"/>
                        <a:pt x="37125" y="229938"/>
                      </a:cubicBezTo>
                      <a:cubicBezTo>
                        <a:pt x="174707" y="-41565"/>
                        <a:pt x="503534" y="-36183"/>
                        <a:pt x="769067" y="60435"/>
                      </a:cubicBezTo>
                      <a:lnTo>
                        <a:pt x="769067" y="273676"/>
                      </a:lnTo>
                      <a:cubicBezTo>
                        <a:pt x="684696" y="223194"/>
                        <a:pt x="617607" y="186071"/>
                        <a:pt x="514072" y="187335"/>
                      </a:cubicBezTo>
                      <a:cubicBezTo>
                        <a:pt x="383171" y="184807"/>
                        <a:pt x="245038" y="273838"/>
                        <a:pt x="248086" y="415068"/>
                      </a:cubicBezTo>
                      <a:cubicBezTo>
                        <a:pt x="246529" y="547481"/>
                        <a:pt x="372211" y="640564"/>
                        <a:pt x="500746" y="636998"/>
                      </a:cubicBezTo>
                      <a:cubicBezTo>
                        <a:pt x="602140" y="637160"/>
                        <a:pt x="690986" y="602501"/>
                        <a:pt x="772536" y="550074"/>
                      </a:cubicBezTo>
                      <a:lnTo>
                        <a:pt x="772536" y="753459"/>
                      </a:lnTo>
                      <a:close/>
                    </a:path>
                  </a:pathLst>
                </a:custGeom>
                <a:solidFill>
                  <a:srgbClr val="FFFFFF"/>
                </a:solidFill>
                <a:ln w="3243" cap="flat">
                  <a:noFill/>
                  <a:prstDash val="solid"/>
                  <a:miter/>
                </a:ln>
              </p:spPr>
              <p:txBody>
                <a:bodyPr rtlCol="0" anchor="ctr"/>
                <a:lstStyle/>
                <a:p>
                  <a:endParaRPr lang="en-US"/>
                </a:p>
              </p:txBody>
            </p:sp>
          </p:grpSp>
          <p:grpSp>
            <p:nvGrpSpPr>
              <p:cNvPr id="81" name="Graphic 11">
                <a:extLst>
                  <a:ext uri="{FF2B5EF4-FFF2-40B4-BE49-F238E27FC236}">
                    <a16:creationId xmlns:a16="http://schemas.microsoft.com/office/drawing/2014/main" id="{65FEA5E9-76CE-F5D0-89F7-FD90A5C40244}"/>
                  </a:ext>
                </a:extLst>
              </p:cNvPr>
              <p:cNvGrpSpPr/>
              <p:nvPr/>
            </p:nvGrpSpPr>
            <p:grpSpPr>
              <a:xfrm>
                <a:off x="3846316" y="3060382"/>
                <a:ext cx="3927672" cy="823457"/>
                <a:chOff x="3846316" y="3060382"/>
                <a:chExt cx="3927672" cy="823457"/>
              </a:xfrm>
              <a:solidFill>
                <a:srgbClr val="FFFFFF"/>
              </a:solidFill>
            </p:grpSpPr>
            <p:sp>
              <p:nvSpPr>
                <p:cNvPr id="82" name="Freeform 81">
                  <a:extLst>
                    <a:ext uri="{FF2B5EF4-FFF2-40B4-BE49-F238E27FC236}">
                      <a16:creationId xmlns:a16="http://schemas.microsoft.com/office/drawing/2014/main" id="{8163344B-81DD-E749-68C2-EFE4114D80FB}"/>
                    </a:ext>
                  </a:extLst>
                </p:cNvPr>
                <p:cNvSpPr/>
                <p:nvPr/>
              </p:nvSpPr>
              <p:spPr>
                <a:xfrm>
                  <a:off x="3846316" y="3066218"/>
                  <a:ext cx="1226852" cy="817621"/>
                </a:xfrm>
                <a:custGeom>
                  <a:avLst/>
                  <a:gdLst>
                    <a:gd name="connsiteX0" fmla="*/ 614010 w 1226852"/>
                    <a:gd name="connsiteY0" fmla="*/ 134422 h 817621"/>
                    <a:gd name="connsiteX1" fmla="*/ 342673 w 1226852"/>
                    <a:gd name="connsiteY1" fmla="*/ 817621 h 817621"/>
                    <a:gd name="connsiteX2" fmla="*/ 325780 w 1226852"/>
                    <a:gd name="connsiteY2" fmla="*/ 817621 h 817621"/>
                    <a:gd name="connsiteX3" fmla="*/ 0 w 1226852"/>
                    <a:gd name="connsiteY3" fmla="*/ 0 h 817621"/>
                    <a:gd name="connsiteX4" fmla="*/ 64235 w 1226852"/>
                    <a:gd name="connsiteY4" fmla="*/ 0 h 817621"/>
                    <a:gd name="connsiteX5" fmla="*/ 332329 w 1226852"/>
                    <a:gd name="connsiteY5" fmla="*/ 671592 h 817621"/>
                    <a:gd name="connsiteX6" fmla="*/ 604055 w 1226852"/>
                    <a:gd name="connsiteY6" fmla="*/ 0 h 817621"/>
                    <a:gd name="connsiteX7" fmla="*/ 623511 w 1226852"/>
                    <a:gd name="connsiteY7" fmla="*/ 0 h 817621"/>
                    <a:gd name="connsiteX8" fmla="*/ 893907 w 1226852"/>
                    <a:gd name="connsiteY8" fmla="*/ 671592 h 817621"/>
                    <a:gd name="connsiteX9" fmla="*/ 1162650 w 1226852"/>
                    <a:gd name="connsiteY9" fmla="*/ 0 h 817621"/>
                    <a:gd name="connsiteX10" fmla="*/ 1226853 w 1226852"/>
                    <a:gd name="connsiteY10" fmla="*/ 0 h 817621"/>
                    <a:gd name="connsiteX11" fmla="*/ 900425 w 1226852"/>
                    <a:gd name="connsiteY11" fmla="*/ 817621 h 817621"/>
                    <a:gd name="connsiteX12" fmla="*/ 885314 w 1226852"/>
                    <a:gd name="connsiteY12" fmla="*/ 817621 h 817621"/>
                    <a:gd name="connsiteX13" fmla="*/ 613978 w 1226852"/>
                    <a:gd name="connsiteY13" fmla="*/ 134422 h 8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6852" h="817621">
                      <a:moveTo>
                        <a:pt x="614010" y="134422"/>
                      </a:moveTo>
                      <a:lnTo>
                        <a:pt x="342673" y="817621"/>
                      </a:lnTo>
                      <a:lnTo>
                        <a:pt x="325780" y="817621"/>
                      </a:lnTo>
                      <a:lnTo>
                        <a:pt x="0" y="0"/>
                      </a:lnTo>
                      <a:lnTo>
                        <a:pt x="64235" y="0"/>
                      </a:lnTo>
                      <a:lnTo>
                        <a:pt x="332329" y="671592"/>
                      </a:lnTo>
                      <a:lnTo>
                        <a:pt x="604055" y="0"/>
                      </a:lnTo>
                      <a:lnTo>
                        <a:pt x="623511" y="0"/>
                      </a:lnTo>
                      <a:lnTo>
                        <a:pt x="893907" y="671592"/>
                      </a:lnTo>
                      <a:lnTo>
                        <a:pt x="1162650" y="0"/>
                      </a:lnTo>
                      <a:lnTo>
                        <a:pt x="1226853" y="0"/>
                      </a:lnTo>
                      <a:lnTo>
                        <a:pt x="900425" y="817621"/>
                      </a:lnTo>
                      <a:lnTo>
                        <a:pt x="885314" y="817621"/>
                      </a:lnTo>
                      <a:lnTo>
                        <a:pt x="613978" y="134422"/>
                      </a:lnTo>
                      <a:close/>
                    </a:path>
                  </a:pathLst>
                </a:custGeom>
                <a:solidFill>
                  <a:srgbClr val="FFFFFF"/>
                </a:solidFill>
                <a:ln w="3243"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7DF9A675-E5DA-5BC5-0CBD-7845FCB41AB8}"/>
                    </a:ext>
                  </a:extLst>
                </p:cNvPr>
                <p:cNvSpPr/>
                <p:nvPr/>
              </p:nvSpPr>
              <p:spPr>
                <a:xfrm>
                  <a:off x="5037468" y="3060382"/>
                  <a:ext cx="782914" cy="815319"/>
                </a:xfrm>
                <a:custGeom>
                  <a:avLst/>
                  <a:gdLst>
                    <a:gd name="connsiteX0" fmla="*/ 408626 w 782914"/>
                    <a:gd name="connsiteY0" fmla="*/ 0 h 815319"/>
                    <a:gd name="connsiteX1" fmla="*/ 782914 w 782914"/>
                    <a:gd name="connsiteY1" fmla="*/ 815320 h 815319"/>
                    <a:gd name="connsiteX2" fmla="*/ 717253 w 782914"/>
                    <a:gd name="connsiteY2" fmla="*/ 815320 h 815319"/>
                    <a:gd name="connsiteX3" fmla="*/ 589172 w 782914"/>
                    <a:gd name="connsiteY3" fmla="*/ 535419 h 815319"/>
                    <a:gd name="connsiteX4" fmla="*/ 193256 w 782914"/>
                    <a:gd name="connsiteY4" fmla="*/ 535419 h 815319"/>
                    <a:gd name="connsiteX5" fmla="*/ 65662 w 782914"/>
                    <a:gd name="connsiteY5" fmla="*/ 815320 h 815319"/>
                    <a:gd name="connsiteX6" fmla="*/ 0 w 782914"/>
                    <a:gd name="connsiteY6" fmla="*/ 815320 h 815319"/>
                    <a:gd name="connsiteX7" fmla="*/ 374255 w 782914"/>
                    <a:gd name="connsiteY7" fmla="*/ 0 h 815319"/>
                    <a:gd name="connsiteX8" fmla="*/ 408659 w 782914"/>
                    <a:gd name="connsiteY8" fmla="*/ 0 h 815319"/>
                    <a:gd name="connsiteX9" fmla="*/ 565307 w 782914"/>
                    <a:gd name="connsiteY9" fmla="*/ 483284 h 815319"/>
                    <a:gd name="connsiteX10" fmla="*/ 390857 w 782914"/>
                    <a:gd name="connsiteY10" fmla="*/ 102000 h 815319"/>
                    <a:gd name="connsiteX11" fmla="*/ 216991 w 782914"/>
                    <a:gd name="connsiteY11" fmla="*/ 483284 h 815319"/>
                    <a:gd name="connsiteX12" fmla="*/ 565274 w 782914"/>
                    <a:gd name="connsiteY12" fmla="*/ 483284 h 81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914" h="815319">
                      <a:moveTo>
                        <a:pt x="408626" y="0"/>
                      </a:moveTo>
                      <a:lnTo>
                        <a:pt x="782914" y="815320"/>
                      </a:lnTo>
                      <a:lnTo>
                        <a:pt x="717253" y="815320"/>
                      </a:lnTo>
                      <a:lnTo>
                        <a:pt x="589172" y="535419"/>
                      </a:lnTo>
                      <a:lnTo>
                        <a:pt x="193256" y="535419"/>
                      </a:lnTo>
                      <a:lnTo>
                        <a:pt x="65662" y="815320"/>
                      </a:lnTo>
                      <a:lnTo>
                        <a:pt x="0" y="815320"/>
                      </a:lnTo>
                      <a:lnTo>
                        <a:pt x="374255" y="0"/>
                      </a:lnTo>
                      <a:lnTo>
                        <a:pt x="408659" y="0"/>
                      </a:lnTo>
                      <a:close/>
                      <a:moveTo>
                        <a:pt x="565307" y="483284"/>
                      </a:moveTo>
                      <a:lnTo>
                        <a:pt x="390857" y="102000"/>
                      </a:lnTo>
                      <a:lnTo>
                        <a:pt x="216991" y="483284"/>
                      </a:lnTo>
                      <a:lnTo>
                        <a:pt x="565274" y="483284"/>
                      </a:lnTo>
                      <a:close/>
                    </a:path>
                  </a:pathLst>
                </a:custGeom>
                <a:solidFill>
                  <a:srgbClr val="FFFFFF"/>
                </a:solidFill>
                <a:ln w="3243"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32CBF2C-263A-1129-4D8C-B7D50C9E7992}"/>
                    </a:ext>
                  </a:extLst>
                </p:cNvPr>
                <p:cNvSpPr/>
                <p:nvPr/>
              </p:nvSpPr>
              <p:spPr>
                <a:xfrm>
                  <a:off x="5743534" y="3066186"/>
                  <a:ext cx="670527" cy="809483"/>
                </a:xfrm>
                <a:custGeom>
                  <a:avLst/>
                  <a:gdLst>
                    <a:gd name="connsiteX0" fmla="*/ 670495 w 670527"/>
                    <a:gd name="connsiteY0" fmla="*/ 0 h 809483"/>
                    <a:gd name="connsiteX1" fmla="*/ 670495 w 670527"/>
                    <a:gd name="connsiteY1" fmla="*/ 52135 h 809483"/>
                    <a:gd name="connsiteX2" fmla="*/ 366830 w 670527"/>
                    <a:gd name="connsiteY2" fmla="*/ 52135 h 809483"/>
                    <a:gd name="connsiteX3" fmla="*/ 366830 w 670527"/>
                    <a:gd name="connsiteY3" fmla="*/ 809483 h 809483"/>
                    <a:gd name="connsiteX4" fmla="*/ 303665 w 670527"/>
                    <a:gd name="connsiteY4" fmla="*/ 809483 h 809483"/>
                    <a:gd name="connsiteX5" fmla="*/ 303665 w 670527"/>
                    <a:gd name="connsiteY5" fmla="*/ 52135 h 809483"/>
                    <a:gd name="connsiteX6" fmla="*/ 0 w 670527"/>
                    <a:gd name="connsiteY6" fmla="*/ 52135 h 809483"/>
                    <a:gd name="connsiteX7" fmla="*/ 0 w 670527"/>
                    <a:gd name="connsiteY7" fmla="*/ 0 h 809483"/>
                    <a:gd name="connsiteX8" fmla="*/ 670527 w 670527"/>
                    <a:gd name="connsiteY8" fmla="*/ 0 h 8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27" h="809483">
                      <a:moveTo>
                        <a:pt x="670495" y="0"/>
                      </a:moveTo>
                      <a:lnTo>
                        <a:pt x="670495" y="52135"/>
                      </a:lnTo>
                      <a:lnTo>
                        <a:pt x="366830" y="52135"/>
                      </a:lnTo>
                      <a:lnTo>
                        <a:pt x="366830" y="809483"/>
                      </a:lnTo>
                      <a:lnTo>
                        <a:pt x="303665" y="809483"/>
                      </a:lnTo>
                      <a:lnTo>
                        <a:pt x="303665" y="52135"/>
                      </a:lnTo>
                      <a:lnTo>
                        <a:pt x="0" y="52135"/>
                      </a:lnTo>
                      <a:lnTo>
                        <a:pt x="0" y="0"/>
                      </a:lnTo>
                      <a:lnTo>
                        <a:pt x="670527" y="0"/>
                      </a:lnTo>
                      <a:close/>
                    </a:path>
                  </a:pathLst>
                </a:custGeom>
                <a:solidFill>
                  <a:srgbClr val="FFFFFF"/>
                </a:solidFill>
                <a:ln w="3243"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CBFD9E2-0782-71DB-9B3C-31B9C15DDE45}"/>
                    </a:ext>
                  </a:extLst>
                </p:cNvPr>
                <p:cNvSpPr/>
                <p:nvPr/>
              </p:nvSpPr>
              <p:spPr>
                <a:xfrm>
                  <a:off x="6547525" y="3066153"/>
                  <a:ext cx="450877" cy="809515"/>
                </a:xfrm>
                <a:custGeom>
                  <a:avLst/>
                  <a:gdLst>
                    <a:gd name="connsiteX0" fmla="*/ 441603 w 450877"/>
                    <a:gd name="connsiteY0" fmla="*/ 32 h 809515"/>
                    <a:gd name="connsiteX1" fmla="*/ 441603 w 450877"/>
                    <a:gd name="connsiteY1" fmla="*/ 52167 h 809515"/>
                    <a:gd name="connsiteX2" fmla="*/ 62614 w 450877"/>
                    <a:gd name="connsiteY2" fmla="*/ 52167 h 809515"/>
                    <a:gd name="connsiteX3" fmla="*/ 62614 w 450877"/>
                    <a:gd name="connsiteY3" fmla="*/ 376097 h 809515"/>
                    <a:gd name="connsiteX4" fmla="*/ 431778 w 450877"/>
                    <a:gd name="connsiteY4" fmla="*/ 376097 h 809515"/>
                    <a:gd name="connsiteX5" fmla="*/ 431778 w 450877"/>
                    <a:gd name="connsiteY5" fmla="*/ 428815 h 809515"/>
                    <a:gd name="connsiteX6" fmla="*/ 62614 w 450877"/>
                    <a:gd name="connsiteY6" fmla="*/ 428815 h 809515"/>
                    <a:gd name="connsiteX7" fmla="*/ 62614 w 450877"/>
                    <a:gd name="connsiteY7" fmla="*/ 757381 h 809515"/>
                    <a:gd name="connsiteX8" fmla="*/ 450877 w 450877"/>
                    <a:gd name="connsiteY8" fmla="*/ 757381 h 809515"/>
                    <a:gd name="connsiteX9" fmla="*/ 450877 w 450877"/>
                    <a:gd name="connsiteY9" fmla="*/ 809516 h 809515"/>
                    <a:gd name="connsiteX10" fmla="*/ 0 w 450877"/>
                    <a:gd name="connsiteY10" fmla="*/ 809516 h 809515"/>
                    <a:gd name="connsiteX11" fmla="*/ 0 w 450877"/>
                    <a:gd name="connsiteY11" fmla="*/ 0 h 809515"/>
                    <a:gd name="connsiteX12" fmla="*/ 441603 w 450877"/>
                    <a:gd name="connsiteY12" fmla="*/ 0 h 80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877" h="809515">
                      <a:moveTo>
                        <a:pt x="441603" y="32"/>
                      </a:moveTo>
                      <a:lnTo>
                        <a:pt x="441603" y="52167"/>
                      </a:lnTo>
                      <a:lnTo>
                        <a:pt x="62614" y="52167"/>
                      </a:lnTo>
                      <a:lnTo>
                        <a:pt x="62614" y="376097"/>
                      </a:lnTo>
                      <a:lnTo>
                        <a:pt x="431778" y="376097"/>
                      </a:lnTo>
                      <a:lnTo>
                        <a:pt x="431778" y="428815"/>
                      </a:lnTo>
                      <a:lnTo>
                        <a:pt x="62614" y="428815"/>
                      </a:lnTo>
                      <a:lnTo>
                        <a:pt x="62614" y="757381"/>
                      </a:lnTo>
                      <a:lnTo>
                        <a:pt x="450877" y="757381"/>
                      </a:lnTo>
                      <a:lnTo>
                        <a:pt x="450877" y="809516"/>
                      </a:lnTo>
                      <a:lnTo>
                        <a:pt x="0" y="809516"/>
                      </a:lnTo>
                      <a:lnTo>
                        <a:pt x="0" y="0"/>
                      </a:lnTo>
                      <a:lnTo>
                        <a:pt x="441603" y="0"/>
                      </a:lnTo>
                      <a:close/>
                    </a:path>
                  </a:pathLst>
                </a:custGeom>
                <a:solidFill>
                  <a:srgbClr val="FFFFFF"/>
                </a:solidFill>
                <a:ln w="3243"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BC2B2B49-113A-21EA-0887-744F69B47EF0}"/>
                    </a:ext>
                  </a:extLst>
                </p:cNvPr>
                <p:cNvSpPr/>
                <p:nvPr/>
              </p:nvSpPr>
              <p:spPr>
                <a:xfrm>
                  <a:off x="7161405" y="3065213"/>
                  <a:ext cx="612582" cy="810488"/>
                </a:xfrm>
                <a:custGeom>
                  <a:avLst/>
                  <a:gdLst>
                    <a:gd name="connsiteX0" fmla="*/ 32 w 612582"/>
                    <a:gd name="connsiteY0" fmla="*/ 973 h 810488"/>
                    <a:gd name="connsiteX1" fmla="*/ 406843 w 612582"/>
                    <a:gd name="connsiteY1" fmla="*/ 57485 h 810488"/>
                    <a:gd name="connsiteX2" fmla="*/ 321661 w 612582"/>
                    <a:gd name="connsiteY2" fmla="*/ 407190 h 810488"/>
                    <a:gd name="connsiteX3" fmla="*/ 612583 w 612582"/>
                    <a:gd name="connsiteY3" fmla="*/ 810489 h 810488"/>
                    <a:gd name="connsiteX4" fmla="*/ 538490 w 612582"/>
                    <a:gd name="connsiteY4" fmla="*/ 810489 h 810488"/>
                    <a:gd name="connsiteX5" fmla="*/ 287387 w 612582"/>
                    <a:gd name="connsiteY5" fmla="*/ 449792 h 810488"/>
                    <a:gd name="connsiteX6" fmla="*/ 62581 w 612582"/>
                    <a:gd name="connsiteY6" fmla="*/ 422234 h 810488"/>
                    <a:gd name="connsiteX7" fmla="*/ 62581 w 612582"/>
                    <a:gd name="connsiteY7" fmla="*/ 810456 h 810488"/>
                    <a:gd name="connsiteX8" fmla="*/ 0 w 612582"/>
                    <a:gd name="connsiteY8" fmla="*/ 810456 h 810488"/>
                    <a:gd name="connsiteX9" fmla="*/ 0 w 612582"/>
                    <a:gd name="connsiteY9" fmla="*/ 940 h 810488"/>
                    <a:gd name="connsiteX10" fmla="*/ 62613 w 612582"/>
                    <a:gd name="connsiteY10" fmla="*/ 53108 h 810488"/>
                    <a:gd name="connsiteX11" fmla="*/ 62613 w 612582"/>
                    <a:gd name="connsiteY11" fmla="*/ 370066 h 810488"/>
                    <a:gd name="connsiteX12" fmla="*/ 408010 w 612582"/>
                    <a:gd name="connsiteY12" fmla="*/ 211295 h 810488"/>
                    <a:gd name="connsiteX13" fmla="*/ 62613 w 612582"/>
                    <a:gd name="connsiteY13" fmla="*/ 53108 h 81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2582" h="810488">
                      <a:moveTo>
                        <a:pt x="32" y="973"/>
                      </a:moveTo>
                      <a:cubicBezTo>
                        <a:pt x="111090" y="4475"/>
                        <a:pt x="329022" y="-19745"/>
                        <a:pt x="406843" y="57485"/>
                      </a:cubicBezTo>
                      <a:cubicBezTo>
                        <a:pt x="527206" y="159128"/>
                        <a:pt x="487259" y="359075"/>
                        <a:pt x="321661" y="407190"/>
                      </a:cubicBezTo>
                      <a:cubicBezTo>
                        <a:pt x="392381" y="441201"/>
                        <a:pt x="556681" y="736372"/>
                        <a:pt x="612583" y="810489"/>
                      </a:cubicBezTo>
                      <a:lnTo>
                        <a:pt x="538490" y="810489"/>
                      </a:lnTo>
                      <a:cubicBezTo>
                        <a:pt x="485735" y="733778"/>
                        <a:pt x="347958" y="489575"/>
                        <a:pt x="287387" y="449792"/>
                      </a:cubicBezTo>
                      <a:cubicBezTo>
                        <a:pt x="244293" y="413188"/>
                        <a:pt x="123508" y="423466"/>
                        <a:pt x="62581" y="422234"/>
                      </a:cubicBezTo>
                      <a:lnTo>
                        <a:pt x="62581" y="810456"/>
                      </a:lnTo>
                      <a:lnTo>
                        <a:pt x="0" y="810456"/>
                      </a:lnTo>
                      <a:lnTo>
                        <a:pt x="0" y="940"/>
                      </a:lnTo>
                      <a:close/>
                      <a:moveTo>
                        <a:pt x="62613" y="53108"/>
                      </a:moveTo>
                      <a:lnTo>
                        <a:pt x="62613" y="370066"/>
                      </a:lnTo>
                      <a:cubicBezTo>
                        <a:pt x="195137" y="371363"/>
                        <a:pt x="409340" y="390687"/>
                        <a:pt x="408010" y="211295"/>
                      </a:cubicBezTo>
                      <a:cubicBezTo>
                        <a:pt x="408399" y="34043"/>
                        <a:pt x="194553" y="51389"/>
                        <a:pt x="62613" y="53108"/>
                      </a:cubicBezTo>
                      <a:close/>
                    </a:path>
                  </a:pathLst>
                </a:custGeom>
                <a:solidFill>
                  <a:srgbClr val="FFFFFF"/>
                </a:solidFill>
                <a:ln w="3243" cap="flat">
                  <a:noFill/>
                  <a:prstDash val="solid"/>
                  <a:miter/>
                </a:ln>
              </p:spPr>
              <p:txBody>
                <a:bodyPr rtlCol="0" anchor="ctr"/>
                <a:lstStyle/>
                <a:p>
                  <a:endParaRPr lang="en-US"/>
                </a:p>
              </p:txBody>
            </p:sp>
          </p:grpSp>
        </p:grpSp>
        <p:grpSp>
          <p:nvGrpSpPr>
            <p:cNvPr id="87" name="Graphic 11">
              <a:extLst>
                <a:ext uri="{FF2B5EF4-FFF2-40B4-BE49-F238E27FC236}">
                  <a16:creationId xmlns:a16="http://schemas.microsoft.com/office/drawing/2014/main" id="{C6876F42-9AE5-2131-204B-98C7C1B19EAA}"/>
                </a:ext>
              </a:extLst>
            </p:cNvPr>
            <p:cNvGrpSpPr/>
            <p:nvPr/>
          </p:nvGrpSpPr>
          <p:grpSpPr>
            <a:xfrm>
              <a:off x="820560" y="3994334"/>
              <a:ext cx="6132867" cy="329668"/>
              <a:chOff x="820560" y="3994334"/>
              <a:chExt cx="6132867" cy="329668"/>
            </a:xfrm>
            <a:solidFill>
              <a:srgbClr val="FFFFFF"/>
            </a:solidFill>
          </p:grpSpPr>
          <p:sp>
            <p:nvSpPr>
              <p:cNvPr id="88" name="Freeform 87">
                <a:extLst>
                  <a:ext uri="{FF2B5EF4-FFF2-40B4-BE49-F238E27FC236}">
                    <a16:creationId xmlns:a16="http://schemas.microsoft.com/office/drawing/2014/main" id="{85E2EC84-B94D-D6EC-9CC2-7A91DF217D03}"/>
                  </a:ext>
                </a:extLst>
              </p:cNvPr>
              <p:cNvSpPr/>
              <p:nvPr/>
            </p:nvSpPr>
            <p:spPr>
              <a:xfrm>
                <a:off x="820560" y="3998517"/>
                <a:ext cx="295785" cy="321368"/>
              </a:xfrm>
              <a:custGeom>
                <a:avLst/>
                <a:gdLst>
                  <a:gd name="connsiteX0" fmla="*/ 0 w 295785"/>
                  <a:gd name="connsiteY0" fmla="*/ 321336 h 321368"/>
                  <a:gd name="connsiteX1" fmla="*/ 0 w 295785"/>
                  <a:gd name="connsiteY1" fmla="*/ 0 h 321368"/>
                  <a:gd name="connsiteX2" fmla="*/ 108496 w 295785"/>
                  <a:gd name="connsiteY2" fmla="*/ 0 h 321368"/>
                  <a:gd name="connsiteX3" fmla="*/ 212387 w 295785"/>
                  <a:gd name="connsiteY3" fmla="*/ 19680 h 321368"/>
                  <a:gd name="connsiteX4" fmla="*/ 273218 w 295785"/>
                  <a:gd name="connsiteY4" fmla="*/ 77618 h 321368"/>
                  <a:gd name="connsiteX5" fmla="*/ 295786 w 295785"/>
                  <a:gd name="connsiteY5" fmla="*/ 161008 h 321368"/>
                  <a:gd name="connsiteX6" fmla="*/ 283334 w 295785"/>
                  <a:gd name="connsiteY6" fmla="*/ 222740 h 321368"/>
                  <a:gd name="connsiteX7" fmla="*/ 247861 w 295785"/>
                  <a:gd name="connsiteY7" fmla="*/ 274583 h 321368"/>
                  <a:gd name="connsiteX8" fmla="*/ 193256 w 295785"/>
                  <a:gd name="connsiteY8" fmla="*/ 309372 h 321368"/>
                  <a:gd name="connsiteX9" fmla="*/ 159858 w 295785"/>
                  <a:gd name="connsiteY9" fmla="*/ 318937 h 321368"/>
                  <a:gd name="connsiteX10" fmla="*/ 101816 w 295785"/>
                  <a:gd name="connsiteY10" fmla="*/ 321368 h 321368"/>
                  <a:gd name="connsiteX11" fmla="*/ 0 w 295785"/>
                  <a:gd name="connsiteY11" fmla="*/ 321368 h 321368"/>
                  <a:gd name="connsiteX12" fmla="*/ 103664 w 295785"/>
                  <a:gd name="connsiteY12" fmla="*/ 40982 h 321368"/>
                  <a:gd name="connsiteX13" fmla="*/ 46077 w 295785"/>
                  <a:gd name="connsiteY13" fmla="*/ 40982 h 321368"/>
                  <a:gd name="connsiteX14" fmla="*/ 46077 w 295785"/>
                  <a:gd name="connsiteY14" fmla="*/ 280322 h 321368"/>
                  <a:gd name="connsiteX15" fmla="*/ 105059 w 295785"/>
                  <a:gd name="connsiteY15" fmla="*/ 280322 h 321368"/>
                  <a:gd name="connsiteX16" fmla="*/ 158723 w 295785"/>
                  <a:gd name="connsiteY16" fmla="*/ 275588 h 321368"/>
                  <a:gd name="connsiteX17" fmla="*/ 190630 w 295785"/>
                  <a:gd name="connsiteY17" fmla="*/ 263592 h 321368"/>
                  <a:gd name="connsiteX18" fmla="*/ 214009 w 295785"/>
                  <a:gd name="connsiteY18" fmla="*/ 245728 h 321368"/>
                  <a:gd name="connsiteX19" fmla="*/ 248120 w 295785"/>
                  <a:gd name="connsiteY19" fmla="*/ 158415 h 321368"/>
                  <a:gd name="connsiteX20" fmla="*/ 213101 w 295785"/>
                  <a:gd name="connsiteY20" fmla="*/ 73858 h 321368"/>
                  <a:gd name="connsiteX21" fmla="*/ 183496 w 295785"/>
                  <a:gd name="connsiteY21" fmla="*/ 53821 h 321368"/>
                  <a:gd name="connsiteX22" fmla="*/ 151816 w 295785"/>
                  <a:gd name="connsiteY22" fmla="*/ 43446 h 321368"/>
                  <a:gd name="connsiteX23" fmla="*/ 103664 w 295785"/>
                  <a:gd name="connsiteY23" fmla="*/ 40917 h 32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785" h="321368">
                    <a:moveTo>
                      <a:pt x="0" y="321336"/>
                    </a:moveTo>
                    <a:lnTo>
                      <a:pt x="0" y="0"/>
                    </a:lnTo>
                    <a:lnTo>
                      <a:pt x="108496" y="0"/>
                    </a:lnTo>
                    <a:cubicBezTo>
                      <a:pt x="152270" y="0"/>
                      <a:pt x="186901" y="6549"/>
                      <a:pt x="212387" y="19680"/>
                    </a:cubicBezTo>
                    <a:cubicBezTo>
                      <a:pt x="237874" y="32811"/>
                      <a:pt x="258140" y="52135"/>
                      <a:pt x="273218" y="77618"/>
                    </a:cubicBezTo>
                    <a:cubicBezTo>
                      <a:pt x="288263" y="103103"/>
                      <a:pt x="295786" y="130921"/>
                      <a:pt x="295786" y="161008"/>
                    </a:cubicBezTo>
                    <a:cubicBezTo>
                      <a:pt x="295786" y="182504"/>
                      <a:pt x="291635" y="203092"/>
                      <a:pt x="283334" y="222740"/>
                    </a:cubicBezTo>
                    <a:cubicBezTo>
                      <a:pt x="275033" y="242388"/>
                      <a:pt x="263198" y="259669"/>
                      <a:pt x="247861" y="274583"/>
                    </a:cubicBezTo>
                    <a:cubicBezTo>
                      <a:pt x="232199" y="289951"/>
                      <a:pt x="214009" y="301526"/>
                      <a:pt x="193256" y="309372"/>
                    </a:cubicBezTo>
                    <a:cubicBezTo>
                      <a:pt x="181129" y="314138"/>
                      <a:pt x="169975" y="317315"/>
                      <a:pt x="159858" y="318937"/>
                    </a:cubicBezTo>
                    <a:cubicBezTo>
                      <a:pt x="149709" y="320558"/>
                      <a:pt x="130383" y="321368"/>
                      <a:pt x="101816" y="321368"/>
                    </a:cubicBezTo>
                    <a:lnTo>
                      <a:pt x="0" y="321368"/>
                    </a:lnTo>
                    <a:close/>
                    <a:moveTo>
                      <a:pt x="103664" y="40982"/>
                    </a:moveTo>
                    <a:lnTo>
                      <a:pt x="46077" y="40982"/>
                    </a:lnTo>
                    <a:lnTo>
                      <a:pt x="46077" y="280322"/>
                    </a:lnTo>
                    <a:lnTo>
                      <a:pt x="105059" y="280322"/>
                    </a:lnTo>
                    <a:cubicBezTo>
                      <a:pt x="128081" y="280322"/>
                      <a:pt x="145980" y="278765"/>
                      <a:pt x="158723" y="275588"/>
                    </a:cubicBezTo>
                    <a:cubicBezTo>
                      <a:pt x="171466" y="272443"/>
                      <a:pt x="182102" y="268455"/>
                      <a:pt x="190630" y="263592"/>
                    </a:cubicBezTo>
                    <a:cubicBezTo>
                      <a:pt x="199158" y="258761"/>
                      <a:pt x="206940" y="252795"/>
                      <a:pt x="214009" y="245728"/>
                    </a:cubicBezTo>
                    <a:cubicBezTo>
                      <a:pt x="236739" y="222675"/>
                      <a:pt x="248120" y="193592"/>
                      <a:pt x="248120" y="158415"/>
                    </a:cubicBezTo>
                    <a:cubicBezTo>
                      <a:pt x="248120" y="123237"/>
                      <a:pt x="236447" y="95678"/>
                      <a:pt x="213101" y="73858"/>
                    </a:cubicBezTo>
                    <a:cubicBezTo>
                      <a:pt x="204508" y="65720"/>
                      <a:pt x="194618" y="59041"/>
                      <a:pt x="183496" y="53821"/>
                    </a:cubicBezTo>
                    <a:cubicBezTo>
                      <a:pt x="172374" y="48601"/>
                      <a:pt x="161803" y="45164"/>
                      <a:pt x="151816" y="43446"/>
                    </a:cubicBezTo>
                    <a:cubicBezTo>
                      <a:pt x="141829" y="41760"/>
                      <a:pt x="125779" y="40917"/>
                      <a:pt x="103664" y="40917"/>
                    </a:cubicBezTo>
                    <a:close/>
                  </a:path>
                </a:pathLst>
              </a:custGeom>
              <a:solidFill>
                <a:srgbClr val="FFFFFF"/>
              </a:solidFill>
              <a:ln w="3243"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CFB7519-EC09-558B-C46F-485B5FFCF38C}"/>
                  </a:ext>
                </a:extLst>
              </p:cNvPr>
              <p:cNvSpPr/>
              <p:nvPr/>
            </p:nvSpPr>
            <p:spPr>
              <a:xfrm>
                <a:off x="1187163" y="3998484"/>
                <a:ext cx="186835" cy="321400"/>
              </a:xfrm>
              <a:custGeom>
                <a:avLst/>
                <a:gdLst>
                  <a:gd name="connsiteX0" fmla="*/ 0 w 186835"/>
                  <a:gd name="connsiteY0" fmla="*/ 0 h 321400"/>
                  <a:gd name="connsiteX1" fmla="*/ 182459 w 186835"/>
                  <a:gd name="connsiteY1" fmla="*/ 0 h 321400"/>
                  <a:gd name="connsiteX2" fmla="*/ 182459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9" y="0"/>
                    </a:lnTo>
                    <a:lnTo>
                      <a:pt x="182459"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8D5C019-CF87-DB82-A038-3BCD7A804F3C}"/>
                  </a:ext>
                </a:extLst>
              </p:cNvPr>
              <p:cNvSpPr/>
              <p:nvPr/>
            </p:nvSpPr>
            <p:spPr>
              <a:xfrm>
                <a:off x="1436288" y="3998484"/>
                <a:ext cx="190986" cy="321789"/>
              </a:xfrm>
              <a:custGeom>
                <a:avLst/>
                <a:gdLst>
                  <a:gd name="connsiteX0" fmla="*/ 0 w 190986"/>
                  <a:gd name="connsiteY0" fmla="*/ 0 h 321789"/>
                  <a:gd name="connsiteX1" fmla="*/ 46077 w 190986"/>
                  <a:gd name="connsiteY1" fmla="*/ 0 h 321789"/>
                  <a:gd name="connsiteX2" fmla="*/ 46077 w 190986"/>
                  <a:gd name="connsiteY2" fmla="*/ 279868 h 321789"/>
                  <a:gd name="connsiteX3" fmla="*/ 190986 w 190986"/>
                  <a:gd name="connsiteY3" fmla="*/ 279868 h 321789"/>
                  <a:gd name="connsiteX4" fmla="*/ 190986 w 190986"/>
                  <a:gd name="connsiteY4" fmla="*/ 321790 h 321789"/>
                  <a:gd name="connsiteX5" fmla="*/ 0 w 190986"/>
                  <a:gd name="connsiteY5" fmla="*/ 321790 h 321789"/>
                  <a:gd name="connsiteX6" fmla="*/ 0 w 190986"/>
                  <a:gd name="connsiteY6"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86" h="321789">
                    <a:moveTo>
                      <a:pt x="0" y="0"/>
                    </a:moveTo>
                    <a:lnTo>
                      <a:pt x="46077" y="0"/>
                    </a:lnTo>
                    <a:lnTo>
                      <a:pt x="46077" y="279868"/>
                    </a:lnTo>
                    <a:lnTo>
                      <a:pt x="190986" y="279868"/>
                    </a:lnTo>
                    <a:lnTo>
                      <a:pt x="190986"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C892135-A1BF-3736-B2B1-5098344C05D7}"/>
                  </a:ext>
                </a:extLst>
              </p:cNvPr>
              <p:cNvSpPr/>
              <p:nvPr/>
            </p:nvSpPr>
            <p:spPr>
              <a:xfrm>
                <a:off x="1681263" y="3998484"/>
                <a:ext cx="46076" cy="321789"/>
              </a:xfrm>
              <a:custGeom>
                <a:avLst/>
                <a:gdLst>
                  <a:gd name="connsiteX0" fmla="*/ 0 w 46076"/>
                  <a:gd name="connsiteY0" fmla="*/ 0 h 321789"/>
                  <a:gd name="connsiteX1" fmla="*/ 46077 w 46076"/>
                  <a:gd name="connsiteY1" fmla="*/ 0 h 321789"/>
                  <a:gd name="connsiteX2" fmla="*/ 46077 w 46076"/>
                  <a:gd name="connsiteY2" fmla="*/ 321790 h 321789"/>
                  <a:gd name="connsiteX3" fmla="*/ 0 w 46076"/>
                  <a:gd name="connsiteY3" fmla="*/ 321790 h 321789"/>
                  <a:gd name="connsiteX4" fmla="*/ 0 w 46076"/>
                  <a:gd name="connsiteY4" fmla="*/ 0 h 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6" h="321789">
                    <a:moveTo>
                      <a:pt x="0" y="0"/>
                    </a:moveTo>
                    <a:lnTo>
                      <a:pt x="46077" y="0"/>
                    </a:lnTo>
                    <a:lnTo>
                      <a:pt x="46077"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FDEDB8E-F387-316C-82F2-16542F5877D2}"/>
                  </a:ext>
                </a:extLst>
              </p:cNvPr>
              <p:cNvSpPr/>
              <p:nvPr/>
            </p:nvSpPr>
            <p:spPr>
              <a:xfrm>
                <a:off x="1776497" y="3998484"/>
                <a:ext cx="285182" cy="323184"/>
              </a:xfrm>
              <a:custGeom>
                <a:avLst/>
                <a:gdLst>
                  <a:gd name="connsiteX0" fmla="*/ 239300 w 285182"/>
                  <a:gd name="connsiteY0" fmla="*/ 0 h 323184"/>
                  <a:gd name="connsiteX1" fmla="*/ 285183 w 285182"/>
                  <a:gd name="connsiteY1" fmla="*/ 0 h 323184"/>
                  <a:gd name="connsiteX2" fmla="*/ 149125 w 285182"/>
                  <a:gd name="connsiteY2" fmla="*/ 323184 h 323184"/>
                  <a:gd name="connsiteX3" fmla="*/ 138684 w 285182"/>
                  <a:gd name="connsiteY3" fmla="*/ 323184 h 323184"/>
                  <a:gd name="connsiteX4" fmla="*/ 0 w 285182"/>
                  <a:gd name="connsiteY4" fmla="*/ 0 h 323184"/>
                  <a:gd name="connsiteX5" fmla="*/ 46368 w 285182"/>
                  <a:gd name="connsiteY5" fmla="*/ 0 h 323184"/>
                  <a:gd name="connsiteX6" fmla="*/ 143159 w 285182"/>
                  <a:gd name="connsiteY6" fmla="*/ 225982 h 323184"/>
                  <a:gd name="connsiteX7" fmla="*/ 239300 w 285182"/>
                  <a:gd name="connsiteY7" fmla="*/ 0 h 32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182" h="323184">
                    <a:moveTo>
                      <a:pt x="239300" y="0"/>
                    </a:moveTo>
                    <a:lnTo>
                      <a:pt x="285183" y="0"/>
                    </a:lnTo>
                    <a:lnTo>
                      <a:pt x="149125" y="323184"/>
                    </a:lnTo>
                    <a:lnTo>
                      <a:pt x="138684" y="323184"/>
                    </a:lnTo>
                    <a:lnTo>
                      <a:pt x="0" y="0"/>
                    </a:lnTo>
                    <a:lnTo>
                      <a:pt x="46368" y="0"/>
                    </a:lnTo>
                    <a:lnTo>
                      <a:pt x="143159" y="225982"/>
                    </a:lnTo>
                    <a:lnTo>
                      <a:pt x="239300" y="0"/>
                    </a:lnTo>
                    <a:close/>
                  </a:path>
                </a:pathLst>
              </a:custGeom>
              <a:solidFill>
                <a:srgbClr val="FFFFFF"/>
              </a:solidFill>
              <a:ln w="3243"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6FAAEBF6-DF1C-E9C3-F658-19FB5BFEDD9A}"/>
                  </a:ext>
                </a:extLst>
              </p:cNvPr>
              <p:cNvSpPr/>
              <p:nvPr/>
            </p:nvSpPr>
            <p:spPr>
              <a:xfrm>
                <a:off x="2110156" y="3998484"/>
                <a:ext cx="186835" cy="321400"/>
              </a:xfrm>
              <a:custGeom>
                <a:avLst/>
                <a:gdLst>
                  <a:gd name="connsiteX0" fmla="*/ 0 w 186835"/>
                  <a:gd name="connsiteY0" fmla="*/ 0 h 321400"/>
                  <a:gd name="connsiteX1" fmla="*/ 182458 w 186835"/>
                  <a:gd name="connsiteY1" fmla="*/ 0 h 321400"/>
                  <a:gd name="connsiteX2" fmla="*/ 182458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8" y="0"/>
                    </a:lnTo>
                    <a:lnTo>
                      <a:pt x="182458"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0A4F7D1-A0C5-15CC-1477-E119B13D3254}"/>
                  </a:ext>
                </a:extLst>
              </p:cNvPr>
              <p:cNvSpPr/>
              <p:nvPr/>
            </p:nvSpPr>
            <p:spPr>
              <a:xfrm>
                <a:off x="2360643" y="3998517"/>
                <a:ext cx="248184" cy="321854"/>
              </a:xfrm>
              <a:custGeom>
                <a:avLst/>
                <a:gdLst>
                  <a:gd name="connsiteX0" fmla="*/ 0 w 248184"/>
                  <a:gd name="connsiteY0" fmla="*/ 321790 h 321854"/>
                  <a:gd name="connsiteX1" fmla="*/ 0 w 248184"/>
                  <a:gd name="connsiteY1" fmla="*/ 0 h 321854"/>
                  <a:gd name="connsiteX2" fmla="*/ 80642 w 248184"/>
                  <a:gd name="connsiteY2" fmla="*/ 0 h 321854"/>
                  <a:gd name="connsiteX3" fmla="*/ 158172 w 248184"/>
                  <a:gd name="connsiteY3" fmla="*/ 24187 h 321854"/>
                  <a:gd name="connsiteX4" fmla="*/ 186868 w 248184"/>
                  <a:gd name="connsiteY4" fmla="*/ 89615 h 321854"/>
                  <a:gd name="connsiteX5" fmla="*/ 172828 w 248184"/>
                  <a:gd name="connsiteY5" fmla="*/ 138216 h 321854"/>
                  <a:gd name="connsiteX6" fmla="*/ 132523 w 248184"/>
                  <a:gd name="connsiteY6" fmla="*/ 168854 h 321854"/>
                  <a:gd name="connsiteX7" fmla="*/ 162711 w 248184"/>
                  <a:gd name="connsiteY7" fmla="*/ 196511 h 321854"/>
                  <a:gd name="connsiteX8" fmla="*/ 204183 w 248184"/>
                  <a:gd name="connsiteY8" fmla="*/ 257561 h 321854"/>
                  <a:gd name="connsiteX9" fmla="*/ 231129 w 248184"/>
                  <a:gd name="connsiteY9" fmla="*/ 298803 h 321854"/>
                  <a:gd name="connsiteX10" fmla="*/ 248185 w 248184"/>
                  <a:gd name="connsiteY10" fmla="*/ 321855 h 321854"/>
                  <a:gd name="connsiteX11" fmla="*/ 193353 w 248184"/>
                  <a:gd name="connsiteY11" fmla="*/ 321855 h 321854"/>
                  <a:gd name="connsiteX12" fmla="*/ 179313 w 248184"/>
                  <a:gd name="connsiteY12" fmla="*/ 300650 h 321854"/>
                  <a:gd name="connsiteX13" fmla="*/ 176557 w 248184"/>
                  <a:gd name="connsiteY13" fmla="*/ 296727 h 321854"/>
                  <a:gd name="connsiteX14" fmla="*/ 167575 w 248184"/>
                  <a:gd name="connsiteY14" fmla="*/ 284050 h 321854"/>
                  <a:gd name="connsiteX15" fmla="*/ 153308 w 248184"/>
                  <a:gd name="connsiteY15" fmla="*/ 260544 h 321854"/>
                  <a:gd name="connsiteX16" fmla="*/ 137906 w 248184"/>
                  <a:gd name="connsiteY16" fmla="*/ 235417 h 321854"/>
                  <a:gd name="connsiteX17" fmla="*/ 111771 w 248184"/>
                  <a:gd name="connsiteY17" fmla="*/ 203870 h 321854"/>
                  <a:gd name="connsiteX18" fmla="*/ 90305 w 248184"/>
                  <a:gd name="connsiteY18" fmla="*/ 186979 h 321854"/>
                  <a:gd name="connsiteX19" fmla="*/ 58139 w 248184"/>
                  <a:gd name="connsiteY19" fmla="*/ 181791 h 321854"/>
                  <a:gd name="connsiteX20" fmla="*/ 46141 w 248184"/>
                  <a:gd name="connsiteY20" fmla="*/ 181791 h 321854"/>
                  <a:gd name="connsiteX21" fmla="*/ 46141 w 248184"/>
                  <a:gd name="connsiteY21" fmla="*/ 321855 h 321854"/>
                  <a:gd name="connsiteX22" fmla="*/ 65 w 248184"/>
                  <a:gd name="connsiteY22" fmla="*/ 321855 h 321854"/>
                  <a:gd name="connsiteX23" fmla="*/ 59890 w 248184"/>
                  <a:gd name="connsiteY23" fmla="*/ 39133 h 321854"/>
                  <a:gd name="connsiteX24" fmla="*/ 46077 w 248184"/>
                  <a:gd name="connsiteY24" fmla="*/ 39133 h 321854"/>
                  <a:gd name="connsiteX25" fmla="*/ 46077 w 248184"/>
                  <a:gd name="connsiteY25" fmla="*/ 140712 h 321854"/>
                  <a:gd name="connsiteX26" fmla="*/ 63586 w 248184"/>
                  <a:gd name="connsiteY26" fmla="*/ 140712 h 321854"/>
                  <a:gd name="connsiteX27" fmla="*/ 111609 w 248184"/>
                  <a:gd name="connsiteY27" fmla="*/ 134714 h 321854"/>
                  <a:gd name="connsiteX28" fmla="*/ 131875 w 248184"/>
                  <a:gd name="connsiteY28" fmla="*/ 116622 h 321854"/>
                  <a:gd name="connsiteX29" fmla="*/ 139138 w 248184"/>
                  <a:gd name="connsiteY29" fmla="*/ 89096 h 321854"/>
                  <a:gd name="connsiteX30" fmla="*/ 131064 w 248184"/>
                  <a:gd name="connsiteY30" fmla="*/ 61570 h 321854"/>
                  <a:gd name="connsiteX31" fmla="*/ 108366 w 248184"/>
                  <a:gd name="connsiteY31" fmla="*/ 44159 h 321854"/>
                  <a:gd name="connsiteX32" fmla="*/ 59890 w 248184"/>
                  <a:gd name="connsiteY32" fmla="*/ 39101 h 3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8184" h="321854">
                    <a:moveTo>
                      <a:pt x="0" y="321790"/>
                    </a:moveTo>
                    <a:lnTo>
                      <a:pt x="0" y="0"/>
                    </a:lnTo>
                    <a:lnTo>
                      <a:pt x="80642" y="0"/>
                    </a:lnTo>
                    <a:cubicBezTo>
                      <a:pt x="113197" y="0"/>
                      <a:pt x="139041" y="8073"/>
                      <a:pt x="158172" y="24187"/>
                    </a:cubicBezTo>
                    <a:cubicBezTo>
                      <a:pt x="177303" y="40300"/>
                      <a:pt x="186868" y="62121"/>
                      <a:pt x="186868" y="89615"/>
                    </a:cubicBezTo>
                    <a:cubicBezTo>
                      <a:pt x="186868" y="108355"/>
                      <a:pt x="182167" y="124566"/>
                      <a:pt x="172828" y="138216"/>
                    </a:cubicBezTo>
                    <a:cubicBezTo>
                      <a:pt x="163457" y="151898"/>
                      <a:pt x="150033" y="162111"/>
                      <a:pt x="132523" y="168854"/>
                    </a:cubicBezTo>
                    <a:cubicBezTo>
                      <a:pt x="142802" y="175598"/>
                      <a:pt x="152886" y="184839"/>
                      <a:pt x="162711" y="196511"/>
                    </a:cubicBezTo>
                    <a:cubicBezTo>
                      <a:pt x="172536" y="208182"/>
                      <a:pt x="186349" y="228544"/>
                      <a:pt x="204183" y="257561"/>
                    </a:cubicBezTo>
                    <a:cubicBezTo>
                      <a:pt x="215403" y="275847"/>
                      <a:pt x="224385" y="289594"/>
                      <a:pt x="231129" y="298803"/>
                    </a:cubicBezTo>
                    <a:lnTo>
                      <a:pt x="248185" y="321855"/>
                    </a:lnTo>
                    <a:lnTo>
                      <a:pt x="193353" y="321855"/>
                    </a:lnTo>
                    <a:lnTo>
                      <a:pt x="179313" y="300650"/>
                    </a:lnTo>
                    <a:cubicBezTo>
                      <a:pt x="178859" y="299872"/>
                      <a:pt x="177919" y="298575"/>
                      <a:pt x="176557" y="296727"/>
                    </a:cubicBezTo>
                    <a:lnTo>
                      <a:pt x="167575" y="284050"/>
                    </a:lnTo>
                    <a:lnTo>
                      <a:pt x="153308" y="260544"/>
                    </a:lnTo>
                    <a:lnTo>
                      <a:pt x="137906" y="235417"/>
                    </a:lnTo>
                    <a:cubicBezTo>
                      <a:pt x="128405" y="222189"/>
                      <a:pt x="119683" y="211684"/>
                      <a:pt x="111771" y="203870"/>
                    </a:cubicBezTo>
                    <a:cubicBezTo>
                      <a:pt x="103859" y="196057"/>
                      <a:pt x="96693" y="190415"/>
                      <a:pt x="90305" y="186979"/>
                    </a:cubicBezTo>
                    <a:cubicBezTo>
                      <a:pt x="83917" y="183509"/>
                      <a:pt x="73217" y="181791"/>
                      <a:pt x="58139" y="181791"/>
                    </a:cubicBezTo>
                    <a:lnTo>
                      <a:pt x="46141" y="181791"/>
                    </a:lnTo>
                    <a:lnTo>
                      <a:pt x="46141" y="321855"/>
                    </a:lnTo>
                    <a:lnTo>
                      <a:pt x="65" y="321855"/>
                    </a:lnTo>
                    <a:close/>
                    <a:moveTo>
                      <a:pt x="59890" y="39133"/>
                    </a:moveTo>
                    <a:lnTo>
                      <a:pt x="46077" y="39133"/>
                    </a:lnTo>
                    <a:lnTo>
                      <a:pt x="46077" y="140712"/>
                    </a:lnTo>
                    <a:lnTo>
                      <a:pt x="63586" y="140712"/>
                    </a:lnTo>
                    <a:cubicBezTo>
                      <a:pt x="86933" y="140712"/>
                      <a:pt x="102951" y="138702"/>
                      <a:pt x="111609" y="134714"/>
                    </a:cubicBezTo>
                    <a:cubicBezTo>
                      <a:pt x="120299" y="130726"/>
                      <a:pt x="127043" y="124695"/>
                      <a:pt x="131875" y="116622"/>
                    </a:cubicBezTo>
                    <a:cubicBezTo>
                      <a:pt x="136706" y="108549"/>
                      <a:pt x="139138" y="99406"/>
                      <a:pt x="139138" y="89096"/>
                    </a:cubicBezTo>
                    <a:cubicBezTo>
                      <a:pt x="139138" y="78786"/>
                      <a:pt x="136447" y="69805"/>
                      <a:pt x="131064" y="61570"/>
                    </a:cubicBezTo>
                    <a:cubicBezTo>
                      <a:pt x="125681" y="53367"/>
                      <a:pt x="118126" y="47563"/>
                      <a:pt x="108366" y="44159"/>
                    </a:cubicBezTo>
                    <a:cubicBezTo>
                      <a:pt x="98606" y="40787"/>
                      <a:pt x="82458" y="39101"/>
                      <a:pt x="59890" y="39101"/>
                    </a:cubicBezTo>
                    <a:close/>
                  </a:path>
                </a:pathLst>
              </a:custGeom>
              <a:solidFill>
                <a:srgbClr val="FFFFFF"/>
              </a:solidFill>
              <a:ln w="3243"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CD08384C-F583-CA5F-CCF5-1226C551C8A6}"/>
                  </a:ext>
                </a:extLst>
              </p:cNvPr>
              <p:cNvSpPr/>
              <p:nvPr/>
            </p:nvSpPr>
            <p:spPr>
              <a:xfrm>
                <a:off x="2657920" y="3998484"/>
                <a:ext cx="46076" cy="321789"/>
              </a:xfrm>
              <a:custGeom>
                <a:avLst/>
                <a:gdLst>
                  <a:gd name="connsiteX0" fmla="*/ 0 w 46076"/>
                  <a:gd name="connsiteY0" fmla="*/ 0 h 321789"/>
                  <a:gd name="connsiteX1" fmla="*/ 46077 w 46076"/>
                  <a:gd name="connsiteY1" fmla="*/ 0 h 321789"/>
                  <a:gd name="connsiteX2" fmla="*/ 46077 w 46076"/>
                  <a:gd name="connsiteY2" fmla="*/ 321790 h 321789"/>
                  <a:gd name="connsiteX3" fmla="*/ 0 w 46076"/>
                  <a:gd name="connsiteY3" fmla="*/ 321790 h 321789"/>
                  <a:gd name="connsiteX4" fmla="*/ 0 w 46076"/>
                  <a:gd name="connsiteY4" fmla="*/ 0 h 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6" h="321789">
                    <a:moveTo>
                      <a:pt x="0" y="0"/>
                    </a:moveTo>
                    <a:lnTo>
                      <a:pt x="46077" y="0"/>
                    </a:lnTo>
                    <a:lnTo>
                      <a:pt x="46077"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C5DAE45-898B-7291-9AA8-E78829F09947}"/>
                  </a:ext>
                </a:extLst>
              </p:cNvPr>
              <p:cNvSpPr/>
              <p:nvPr/>
            </p:nvSpPr>
            <p:spPr>
              <a:xfrm>
                <a:off x="2789990" y="3998484"/>
                <a:ext cx="298120" cy="321789"/>
              </a:xfrm>
              <a:custGeom>
                <a:avLst/>
                <a:gdLst>
                  <a:gd name="connsiteX0" fmla="*/ 254346 w 298120"/>
                  <a:gd name="connsiteY0" fmla="*/ 0 h 321789"/>
                  <a:gd name="connsiteX1" fmla="*/ 298120 w 298120"/>
                  <a:gd name="connsiteY1" fmla="*/ 0 h 321789"/>
                  <a:gd name="connsiteX2" fmla="*/ 298120 w 298120"/>
                  <a:gd name="connsiteY2" fmla="*/ 321790 h 321789"/>
                  <a:gd name="connsiteX3" fmla="*/ 258496 w 298120"/>
                  <a:gd name="connsiteY3" fmla="*/ 321790 h 321789"/>
                  <a:gd name="connsiteX4" fmla="*/ 43320 w 298120"/>
                  <a:gd name="connsiteY4" fmla="*/ 73955 h 321789"/>
                  <a:gd name="connsiteX5" fmla="*/ 43320 w 298120"/>
                  <a:gd name="connsiteY5" fmla="*/ 321790 h 321789"/>
                  <a:gd name="connsiteX6" fmla="*/ 0 w 298120"/>
                  <a:gd name="connsiteY6" fmla="*/ 321790 h 321789"/>
                  <a:gd name="connsiteX7" fmla="*/ 0 w 298120"/>
                  <a:gd name="connsiteY7" fmla="*/ 0 h 321789"/>
                  <a:gd name="connsiteX8" fmla="*/ 37322 w 298120"/>
                  <a:gd name="connsiteY8" fmla="*/ 0 h 321789"/>
                  <a:gd name="connsiteX9" fmla="*/ 254346 w 298120"/>
                  <a:gd name="connsiteY9" fmla="*/ 249942 h 321789"/>
                  <a:gd name="connsiteX10" fmla="*/ 254346 w 298120"/>
                  <a:gd name="connsiteY10"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120" h="321789">
                    <a:moveTo>
                      <a:pt x="254346" y="0"/>
                    </a:moveTo>
                    <a:lnTo>
                      <a:pt x="298120" y="0"/>
                    </a:lnTo>
                    <a:lnTo>
                      <a:pt x="298120" y="321790"/>
                    </a:lnTo>
                    <a:lnTo>
                      <a:pt x="258496" y="321790"/>
                    </a:lnTo>
                    <a:lnTo>
                      <a:pt x="43320" y="73955"/>
                    </a:lnTo>
                    <a:lnTo>
                      <a:pt x="43320" y="321790"/>
                    </a:lnTo>
                    <a:lnTo>
                      <a:pt x="0" y="321790"/>
                    </a:lnTo>
                    <a:lnTo>
                      <a:pt x="0" y="0"/>
                    </a:lnTo>
                    <a:lnTo>
                      <a:pt x="37322" y="0"/>
                    </a:lnTo>
                    <a:lnTo>
                      <a:pt x="254346" y="249942"/>
                    </a:lnTo>
                    <a:lnTo>
                      <a:pt x="254346" y="0"/>
                    </a:lnTo>
                    <a:close/>
                  </a:path>
                </a:pathLst>
              </a:custGeom>
              <a:solidFill>
                <a:srgbClr val="FFFFFF"/>
              </a:solidFill>
              <a:ln w="3243"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F0C0FBD-A70D-5AC5-84A4-E18DAA6B6D74}"/>
                  </a:ext>
                </a:extLst>
              </p:cNvPr>
              <p:cNvSpPr/>
              <p:nvPr/>
            </p:nvSpPr>
            <p:spPr>
              <a:xfrm>
                <a:off x="3158668" y="3994366"/>
                <a:ext cx="293515" cy="329636"/>
              </a:xfrm>
              <a:custGeom>
                <a:avLst/>
                <a:gdLst>
                  <a:gd name="connsiteX0" fmla="*/ 185474 w 293515"/>
                  <a:gd name="connsiteY0" fmla="*/ 167460 h 329636"/>
                  <a:gd name="connsiteX1" fmla="*/ 293516 w 293515"/>
                  <a:gd name="connsiteY1" fmla="*/ 167460 h 329636"/>
                  <a:gd name="connsiteX2" fmla="*/ 293516 w 293515"/>
                  <a:gd name="connsiteY2" fmla="*/ 303828 h 329636"/>
                  <a:gd name="connsiteX3" fmla="*/ 175552 w 293515"/>
                  <a:gd name="connsiteY3" fmla="*/ 329636 h 329636"/>
                  <a:gd name="connsiteX4" fmla="*/ 47795 w 293515"/>
                  <a:gd name="connsiteY4" fmla="*/ 282981 h 329636"/>
                  <a:gd name="connsiteX5" fmla="*/ 0 w 293515"/>
                  <a:gd name="connsiteY5" fmla="*/ 167914 h 329636"/>
                  <a:gd name="connsiteX6" fmla="*/ 49546 w 293515"/>
                  <a:gd name="connsiteY6" fmla="*/ 47920 h 329636"/>
                  <a:gd name="connsiteX7" fmla="*/ 173703 w 293515"/>
                  <a:gd name="connsiteY7" fmla="*/ 0 h 329636"/>
                  <a:gd name="connsiteX8" fmla="*/ 225293 w 293515"/>
                  <a:gd name="connsiteY8" fmla="*/ 5869 h 329636"/>
                  <a:gd name="connsiteX9" fmla="*/ 287031 w 293515"/>
                  <a:gd name="connsiteY9" fmla="*/ 27397 h 329636"/>
                  <a:gd name="connsiteX10" fmla="*/ 287031 w 293515"/>
                  <a:gd name="connsiteY10" fmla="*/ 74409 h 329636"/>
                  <a:gd name="connsiteX11" fmla="*/ 172763 w 293515"/>
                  <a:gd name="connsiteY11" fmla="*/ 41014 h 329636"/>
                  <a:gd name="connsiteX12" fmla="*/ 83852 w 293515"/>
                  <a:gd name="connsiteY12" fmla="*/ 76938 h 329636"/>
                  <a:gd name="connsiteX13" fmla="*/ 47698 w 293515"/>
                  <a:gd name="connsiteY13" fmla="*/ 165159 h 329636"/>
                  <a:gd name="connsiteX14" fmla="*/ 83852 w 293515"/>
                  <a:gd name="connsiteY14" fmla="*/ 254773 h 329636"/>
                  <a:gd name="connsiteX15" fmla="*/ 176914 w 293515"/>
                  <a:gd name="connsiteY15" fmla="*/ 289562 h 329636"/>
                  <a:gd name="connsiteX16" fmla="*/ 243029 w 293515"/>
                  <a:gd name="connsiteY16" fmla="*/ 276885 h 329636"/>
                  <a:gd name="connsiteX17" fmla="*/ 247407 w 293515"/>
                  <a:gd name="connsiteY17" fmla="*/ 275491 h 329636"/>
                  <a:gd name="connsiteX18" fmla="*/ 247407 w 293515"/>
                  <a:gd name="connsiteY18" fmla="*/ 208442 h 329636"/>
                  <a:gd name="connsiteX19" fmla="*/ 185441 w 293515"/>
                  <a:gd name="connsiteY19" fmla="*/ 208442 h 329636"/>
                  <a:gd name="connsiteX20" fmla="*/ 185441 w 293515"/>
                  <a:gd name="connsiteY20" fmla="*/ 167428 h 32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3515" h="329636">
                    <a:moveTo>
                      <a:pt x="185474" y="167460"/>
                    </a:moveTo>
                    <a:lnTo>
                      <a:pt x="293516" y="167460"/>
                    </a:lnTo>
                    <a:lnTo>
                      <a:pt x="293516" y="303828"/>
                    </a:lnTo>
                    <a:cubicBezTo>
                      <a:pt x="253892" y="321012"/>
                      <a:pt x="214560" y="329636"/>
                      <a:pt x="175552" y="329636"/>
                    </a:cubicBezTo>
                    <a:cubicBezTo>
                      <a:pt x="122244" y="329636"/>
                      <a:pt x="79670" y="314073"/>
                      <a:pt x="47795" y="282981"/>
                    </a:cubicBezTo>
                    <a:cubicBezTo>
                      <a:pt x="15921" y="251888"/>
                      <a:pt x="0" y="213532"/>
                      <a:pt x="0" y="167914"/>
                    </a:cubicBezTo>
                    <a:cubicBezTo>
                      <a:pt x="0" y="119865"/>
                      <a:pt x="16504" y="79856"/>
                      <a:pt x="49546" y="47920"/>
                    </a:cubicBezTo>
                    <a:cubicBezTo>
                      <a:pt x="82555" y="15984"/>
                      <a:pt x="123963" y="0"/>
                      <a:pt x="173703" y="0"/>
                    </a:cubicBezTo>
                    <a:cubicBezTo>
                      <a:pt x="191830" y="0"/>
                      <a:pt x="209015" y="1945"/>
                      <a:pt x="225293" y="5869"/>
                    </a:cubicBezTo>
                    <a:cubicBezTo>
                      <a:pt x="241570" y="9792"/>
                      <a:pt x="262160" y="16957"/>
                      <a:pt x="287031" y="27397"/>
                    </a:cubicBezTo>
                    <a:lnTo>
                      <a:pt x="287031" y="74409"/>
                    </a:lnTo>
                    <a:cubicBezTo>
                      <a:pt x="248639" y="52135"/>
                      <a:pt x="210539" y="41014"/>
                      <a:pt x="172763" y="41014"/>
                    </a:cubicBezTo>
                    <a:cubicBezTo>
                      <a:pt x="137582" y="41014"/>
                      <a:pt x="107945" y="52978"/>
                      <a:pt x="83852" y="76938"/>
                    </a:cubicBezTo>
                    <a:cubicBezTo>
                      <a:pt x="59728" y="100898"/>
                      <a:pt x="47698" y="130305"/>
                      <a:pt x="47698" y="165159"/>
                    </a:cubicBezTo>
                    <a:cubicBezTo>
                      <a:pt x="47698" y="200012"/>
                      <a:pt x="59760" y="231592"/>
                      <a:pt x="83852" y="254773"/>
                    </a:cubicBezTo>
                    <a:cubicBezTo>
                      <a:pt x="107977" y="277955"/>
                      <a:pt x="138976" y="289562"/>
                      <a:pt x="176914" y="289562"/>
                    </a:cubicBezTo>
                    <a:cubicBezTo>
                      <a:pt x="195364" y="289562"/>
                      <a:pt x="217381" y="285347"/>
                      <a:pt x="243029" y="276885"/>
                    </a:cubicBezTo>
                    <a:lnTo>
                      <a:pt x="247407" y="275491"/>
                    </a:lnTo>
                    <a:lnTo>
                      <a:pt x="247407" y="208442"/>
                    </a:lnTo>
                    <a:lnTo>
                      <a:pt x="185441" y="208442"/>
                    </a:lnTo>
                    <a:lnTo>
                      <a:pt x="185441" y="167428"/>
                    </a:lnTo>
                    <a:close/>
                  </a:path>
                </a:pathLst>
              </a:custGeom>
              <a:solidFill>
                <a:srgbClr val="FFFFFF"/>
              </a:solidFill>
              <a:ln w="3243"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3279AFD6-84E5-2D25-E71B-4A9ED7394A41}"/>
                  </a:ext>
                </a:extLst>
              </p:cNvPr>
              <p:cNvSpPr/>
              <p:nvPr/>
            </p:nvSpPr>
            <p:spPr>
              <a:xfrm>
                <a:off x="3590576" y="3998030"/>
                <a:ext cx="268840" cy="322276"/>
              </a:xfrm>
              <a:custGeom>
                <a:avLst/>
                <a:gdLst>
                  <a:gd name="connsiteX0" fmla="*/ 0 w 268840"/>
                  <a:gd name="connsiteY0" fmla="*/ 0 h 322276"/>
                  <a:gd name="connsiteX1" fmla="*/ 268840 w 268840"/>
                  <a:gd name="connsiteY1" fmla="*/ 0 h 322276"/>
                  <a:gd name="connsiteX2" fmla="*/ 268840 w 268840"/>
                  <a:gd name="connsiteY2" fmla="*/ 41014 h 322276"/>
                  <a:gd name="connsiteX3" fmla="*/ 156648 w 268840"/>
                  <a:gd name="connsiteY3" fmla="*/ 41014 h 322276"/>
                  <a:gd name="connsiteX4" fmla="*/ 156648 w 268840"/>
                  <a:gd name="connsiteY4" fmla="*/ 322276 h 322276"/>
                  <a:gd name="connsiteX5" fmla="*/ 110344 w 268840"/>
                  <a:gd name="connsiteY5" fmla="*/ 322276 h 322276"/>
                  <a:gd name="connsiteX6" fmla="*/ 110344 w 268840"/>
                  <a:gd name="connsiteY6" fmla="*/ 41014 h 322276"/>
                  <a:gd name="connsiteX7" fmla="*/ 0 w 268840"/>
                  <a:gd name="connsiteY7" fmla="*/ 41014 h 322276"/>
                  <a:gd name="connsiteX8" fmla="*/ 0 w 268840"/>
                  <a:gd name="connsiteY8" fmla="*/ 0 h 32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40" h="322276">
                    <a:moveTo>
                      <a:pt x="0" y="0"/>
                    </a:moveTo>
                    <a:lnTo>
                      <a:pt x="268840" y="0"/>
                    </a:lnTo>
                    <a:lnTo>
                      <a:pt x="268840" y="41014"/>
                    </a:lnTo>
                    <a:lnTo>
                      <a:pt x="156648" y="41014"/>
                    </a:lnTo>
                    <a:lnTo>
                      <a:pt x="156648" y="322276"/>
                    </a:lnTo>
                    <a:lnTo>
                      <a:pt x="110344" y="322276"/>
                    </a:lnTo>
                    <a:lnTo>
                      <a:pt x="110344" y="41014"/>
                    </a:lnTo>
                    <a:lnTo>
                      <a:pt x="0" y="41014"/>
                    </a:lnTo>
                    <a:lnTo>
                      <a:pt x="0" y="0"/>
                    </a:lnTo>
                    <a:close/>
                  </a:path>
                </a:pathLst>
              </a:custGeom>
              <a:solidFill>
                <a:srgbClr val="FFFFFF"/>
              </a:solidFill>
              <a:ln w="3243"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B924F364-2B21-CC2F-18C6-09B201E70F7F}"/>
                  </a:ext>
                </a:extLst>
              </p:cNvPr>
              <p:cNvSpPr/>
              <p:nvPr/>
            </p:nvSpPr>
            <p:spPr>
              <a:xfrm>
                <a:off x="3916193" y="3998484"/>
                <a:ext cx="272990" cy="321789"/>
              </a:xfrm>
              <a:custGeom>
                <a:avLst/>
                <a:gdLst>
                  <a:gd name="connsiteX0" fmla="*/ 226914 w 272990"/>
                  <a:gd name="connsiteY0" fmla="*/ 0 h 321789"/>
                  <a:gd name="connsiteX1" fmla="*/ 272990 w 272990"/>
                  <a:gd name="connsiteY1" fmla="*/ 0 h 321789"/>
                  <a:gd name="connsiteX2" fmla="*/ 272990 w 272990"/>
                  <a:gd name="connsiteY2" fmla="*/ 321790 h 321789"/>
                  <a:gd name="connsiteX3" fmla="*/ 226914 w 272990"/>
                  <a:gd name="connsiteY3" fmla="*/ 321790 h 321789"/>
                  <a:gd name="connsiteX4" fmla="*/ 226914 w 272990"/>
                  <a:gd name="connsiteY4" fmla="*/ 181726 h 321789"/>
                  <a:gd name="connsiteX5" fmla="*/ 46077 w 272990"/>
                  <a:gd name="connsiteY5" fmla="*/ 181726 h 321789"/>
                  <a:gd name="connsiteX6" fmla="*/ 46077 w 272990"/>
                  <a:gd name="connsiteY6" fmla="*/ 321790 h 321789"/>
                  <a:gd name="connsiteX7" fmla="*/ 0 w 272990"/>
                  <a:gd name="connsiteY7" fmla="*/ 321790 h 321789"/>
                  <a:gd name="connsiteX8" fmla="*/ 0 w 272990"/>
                  <a:gd name="connsiteY8" fmla="*/ 0 h 321789"/>
                  <a:gd name="connsiteX9" fmla="*/ 46077 w 272990"/>
                  <a:gd name="connsiteY9" fmla="*/ 0 h 321789"/>
                  <a:gd name="connsiteX10" fmla="*/ 46077 w 272990"/>
                  <a:gd name="connsiteY10" fmla="*/ 139124 h 321789"/>
                  <a:gd name="connsiteX11" fmla="*/ 226914 w 272990"/>
                  <a:gd name="connsiteY11" fmla="*/ 139124 h 321789"/>
                  <a:gd name="connsiteX12" fmla="*/ 226914 w 272990"/>
                  <a:gd name="connsiteY12"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990" h="321789">
                    <a:moveTo>
                      <a:pt x="226914" y="0"/>
                    </a:moveTo>
                    <a:lnTo>
                      <a:pt x="272990" y="0"/>
                    </a:lnTo>
                    <a:lnTo>
                      <a:pt x="272990" y="321790"/>
                    </a:lnTo>
                    <a:lnTo>
                      <a:pt x="226914" y="321790"/>
                    </a:lnTo>
                    <a:lnTo>
                      <a:pt x="226914" y="181726"/>
                    </a:lnTo>
                    <a:lnTo>
                      <a:pt x="46077" y="181726"/>
                    </a:lnTo>
                    <a:lnTo>
                      <a:pt x="46077" y="321790"/>
                    </a:lnTo>
                    <a:lnTo>
                      <a:pt x="0" y="321790"/>
                    </a:lnTo>
                    <a:lnTo>
                      <a:pt x="0" y="0"/>
                    </a:lnTo>
                    <a:lnTo>
                      <a:pt x="46077" y="0"/>
                    </a:lnTo>
                    <a:lnTo>
                      <a:pt x="46077" y="139124"/>
                    </a:lnTo>
                    <a:lnTo>
                      <a:pt x="226914" y="139124"/>
                    </a:lnTo>
                    <a:lnTo>
                      <a:pt x="226914" y="0"/>
                    </a:lnTo>
                    <a:close/>
                  </a:path>
                </a:pathLst>
              </a:custGeom>
              <a:solidFill>
                <a:srgbClr val="FFFFFF"/>
              </a:solidFill>
              <a:ln w="3243"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6CB8510-8A4B-275B-6441-40A2337CEC36}"/>
                  </a:ext>
                </a:extLst>
              </p:cNvPr>
              <p:cNvSpPr/>
              <p:nvPr/>
            </p:nvSpPr>
            <p:spPr>
              <a:xfrm>
                <a:off x="4273360" y="3998484"/>
                <a:ext cx="186835" cy="321400"/>
              </a:xfrm>
              <a:custGeom>
                <a:avLst/>
                <a:gdLst>
                  <a:gd name="connsiteX0" fmla="*/ 0 w 186835"/>
                  <a:gd name="connsiteY0" fmla="*/ 0 h 321400"/>
                  <a:gd name="connsiteX1" fmla="*/ 182459 w 186835"/>
                  <a:gd name="connsiteY1" fmla="*/ 0 h 321400"/>
                  <a:gd name="connsiteX2" fmla="*/ 182459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9" y="0"/>
                    </a:lnTo>
                    <a:lnTo>
                      <a:pt x="182459"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57021FE-E93A-131C-7F57-C99CF7407884}"/>
                  </a:ext>
                </a:extLst>
              </p:cNvPr>
              <p:cNvSpPr/>
              <p:nvPr/>
            </p:nvSpPr>
            <p:spPr>
              <a:xfrm>
                <a:off x="4666747" y="3998484"/>
                <a:ext cx="186835" cy="321400"/>
              </a:xfrm>
              <a:custGeom>
                <a:avLst/>
                <a:gdLst>
                  <a:gd name="connsiteX0" fmla="*/ 0 w 186835"/>
                  <a:gd name="connsiteY0" fmla="*/ 0 h 321400"/>
                  <a:gd name="connsiteX1" fmla="*/ 182459 w 186835"/>
                  <a:gd name="connsiteY1" fmla="*/ 0 h 321400"/>
                  <a:gd name="connsiteX2" fmla="*/ 182459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9" y="0"/>
                    </a:lnTo>
                    <a:lnTo>
                      <a:pt x="182459"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23DA1FE-89C2-FE1D-AED2-BCDF2CF5600A}"/>
                  </a:ext>
                </a:extLst>
              </p:cNvPr>
              <p:cNvSpPr/>
              <p:nvPr/>
            </p:nvSpPr>
            <p:spPr>
              <a:xfrm>
                <a:off x="4899724" y="3994334"/>
                <a:ext cx="181518" cy="329571"/>
              </a:xfrm>
              <a:custGeom>
                <a:avLst/>
                <a:gdLst>
                  <a:gd name="connsiteX0" fmla="*/ 95850 w 181518"/>
                  <a:gd name="connsiteY0" fmla="*/ 191129 h 329571"/>
                  <a:gd name="connsiteX1" fmla="*/ 60830 w 181518"/>
                  <a:gd name="connsiteY1" fmla="*/ 169860 h 329571"/>
                  <a:gd name="connsiteX2" fmla="*/ 13943 w 181518"/>
                  <a:gd name="connsiteY2" fmla="*/ 130272 h 329571"/>
                  <a:gd name="connsiteX3" fmla="*/ 0 w 181518"/>
                  <a:gd name="connsiteY3" fmla="*/ 85465 h 329571"/>
                  <a:gd name="connsiteX4" fmla="*/ 26394 w 181518"/>
                  <a:gd name="connsiteY4" fmla="*/ 23733 h 329571"/>
                  <a:gd name="connsiteX5" fmla="*/ 94942 w 181518"/>
                  <a:gd name="connsiteY5" fmla="*/ 0 h 329571"/>
                  <a:gd name="connsiteX6" fmla="*/ 168872 w 181518"/>
                  <a:gd name="connsiteY6" fmla="*/ 22631 h 329571"/>
                  <a:gd name="connsiteX7" fmla="*/ 168872 w 181518"/>
                  <a:gd name="connsiteY7" fmla="*/ 74928 h 329571"/>
                  <a:gd name="connsiteX8" fmla="*/ 94002 w 181518"/>
                  <a:gd name="connsiteY8" fmla="*/ 41468 h 329571"/>
                  <a:gd name="connsiteX9" fmla="*/ 56907 w 181518"/>
                  <a:gd name="connsiteY9" fmla="*/ 51908 h 329571"/>
                  <a:gd name="connsiteX10" fmla="*/ 42380 w 181518"/>
                  <a:gd name="connsiteY10" fmla="*/ 78624 h 329571"/>
                  <a:gd name="connsiteX11" fmla="*/ 53081 w 181518"/>
                  <a:gd name="connsiteY11" fmla="*/ 105696 h 329571"/>
                  <a:gd name="connsiteX12" fmla="*/ 87452 w 181518"/>
                  <a:gd name="connsiteY12" fmla="*/ 132185 h 329571"/>
                  <a:gd name="connsiteX13" fmla="*/ 122634 w 181518"/>
                  <a:gd name="connsiteY13" fmla="*/ 153000 h 329571"/>
                  <a:gd name="connsiteX14" fmla="*/ 181518 w 181518"/>
                  <a:gd name="connsiteY14" fmla="*/ 242518 h 329571"/>
                  <a:gd name="connsiteX15" fmla="*/ 155610 w 181518"/>
                  <a:gd name="connsiteY15" fmla="*/ 305384 h 329571"/>
                  <a:gd name="connsiteX16" fmla="*/ 88230 w 181518"/>
                  <a:gd name="connsiteY16" fmla="*/ 329571 h 329571"/>
                  <a:gd name="connsiteX17" fmla="*/ 1394 w 181518"/>
                  <a:gd name="connsiteY17" fmla="*/ 300261 h 329571"/>
                  <a:gd name="connsiteX18" fmla="*/ 1394 w 181518"/>
                  <a:gd name="connsiteY18" fmla="*/ 241740 h 329571"/>
                  <a:gd name="connsiteX19" fmla="*/ 87776 w 181518"/>
                  <a:gd name="connsiteY19" fmla="*/ 289011 h 329571"/>
                  <a:gd name="connsiteX20" fmla="*/ 123833 w 181518"/>
                  <a:gd name="connsiteY20" fmla="*/ 276950 h 329571"/>
                  <a:gd name="connsiteX21" fmla="*/ 138230 w 181518"/>
                  <a:gd name="connsiteY21" fmla="*/ 246765 h 329571"/>
                  <a:gd name="connsiteX22" fmla="*/ 95818 w 181518"/>
                  <a:gd name="connsiteY22" fmla="*/ 191031 h 32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518" h="329571">
                    <a:moveTo>
                      <a:pt x="95850" y="191129"/>
                    </a:moveTo>
                    <a:lnTo>
                      <a:pt x="60830" y="169860"/>
                    </a:lnTo>
                    <a:cubicBezTo>
                      <a:pt x="38879" y="156469"/>
                      <a:pt x="23249" y="143241"/>
                      <a:pt x="13943" y="130272"/>
                    </a:cubicBezTo>
                    <a:cubicBezTo>
                      <a:pt x="4637" y="117303"/>
                      <a:pt x="0" y="102357"/>
                      <a:pt x="0" y="85465"/>
                    </a:cubicBezTo>
                    <a:cubicBezTo>
                      <a:pt x="0" y="60111"/>
                      <a:pt x="8788" y="39555"/>
                      <a:pt x="26394" y="23733"/>
                    </a:cubicBezTo>
                    <a:cubicBezTo>
                      <a:pt x="43969" y="7911"/>
                      <a:pt x="66829" y="0"/>
                      <a:pt x="94942" y="0"/>
                    </a:cubicBezTo>
                    <a:cubicBezTo>
                      <a:pt x="123055" y="0"/>
                      <a:pt x="146466" y="7555"/>
                      <a:pt x="168872" y="22631"/>
                    </a:cubicBezTo>
                    <a:lnTo>
                      <a:pt x="168872" y="74928"/>
                    </a:lnTo>
                    <a:cubicBezTo>
                      <a:pt x="145688" y="52621"/>
                      <a:pt x="120721" y="41468"/>
                      <a:pt x="94002" y="41468"/>
                    </a:cubicBezTo>
                    <a:cubicBezTo>
                      <a:pt x="78956" y="41468"/>
                      <a:pt x="66570" y="44937"/>
                      <a:pt x="56907" y="51908"/>
                    </a:cubicBezTo>
                    <a:cubicBezTo>
                      <a:pt x="47244" y="58879"/>
                      <a:pt x="42380" y="67762"/>
                      <a:pt x="42380" y="78624"/>
                    </a:cubicBezTo>
                    <a:cubicBezTo>
                      <a:pt x="42380" y="88253"/>
                      <a:pt x="45947" y="97299"/>
                      <a:pt x="53081" y="105696"/>
                    </a:cubicBezTo>
                    <a:cubicBezTo>
                      <a:pt x="60214" y="114094"/>
                      <a:pt x="71661" y="122945"/>
                      <a:pt x="87452" y="132185"/>
                    </a:cubicBezTo>
                    <a:lnTo>
                      <a:pt x="122634" y="153000"/>
                    </a:lnTo>
                    <a:cubicBezTo>
                      <a:pt x="161901" y="176441"/>
                      <a:pt x="181518" y="206270"/>
                      <a:pt x="181518" y="242518"/>
                    </a:cubicBezTo>
                    <a:cubicBezTo>
                      <a:pt x="181518" y="268326"/>
                      <a:pt x="172893" y="289270"/>
                      <a:pt x="155610" y="305384"/>
                    </a:cubicBezTo>
                    <a:cubicBezTo>
                      <a:pt x="138327" y="321498"/>
                      <a:pt x="115889" y="329571"/>
                      <a:pt x="88230" y="329571"/>
                    </a:cubicBezTo>
                    <a:cubicBezTo>
                      <a:pt x="56453" y="329571"/>
                      <a:pt x="27497" y="319812"/>
                      <a:pt x="1394" y="300261"/>
                    </a:cubicBezTo>
                    <a:lnTo>
                      <a:pt x="1394" y="241740"/>
                    </a:lnTo>
                    <a:cubicBezTo>
                      <a:pt x="26265" y="273254"/>
                      <a:pt x="55059" y="289011"/>
                      <a:pt x="87776" y="289011"/>
                    </a:cubicBezTo>
                    <a:cubicBezTo>
                      <a:pt x="102205" y="289011"/>
                      <a:pt x="114235" y="284991"/>
                      <a:pt x="123833" y="276950"/>
                    </a:cubicBezTo>
                    <a:cubicBezTo>
                      <a:pt x="133431" y="268909"/>
                      <a:pt x="138230" y="258859"/>
                      <a:pt x="138230" y="246765"/>
                    </a:cubicBezTo>
                    <a:cubicBezTo>
                      <a:pt x="138230" y="227182"/>
                      <a:pt x="124093" y="208604"/>
                      <a:pt x="95818" y="191031"/>
                    </a:cubicBezTo>
                    <a:close/>
                  </a:path>
                </a:pathLst>
              </a:custGeom>
              <a:solidFill>
                <a:srgbClr val="FFFFFF"/>
              </a:solidFill>
              <a:ln w="3243"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C533A80-B68C-0429-FC88-E5844DE6897F}"/>
                  </a:ext>
                </a:extLst>
              </p:cNvPr>
              <p:cNvSpPr/>
              <p:nvPr/>
            </p:nvSpPr>
            <p:spPr>
              <a:xfrm>
                <a:off x="5129038" y="3994334"/>
                <a:ext cx="181518" cy="329571"/>
              </a:xfrm>
              <a:custGeom>
                <a:avLst/>
                <a:gdLst>
                  <a:gd name="connsiteX0" fmla="*/ 95850 w 181518"/>
                  <a:gd name="connsiteY0" fmla="*/ 191129 h 329571"/>
                  <a:gd name="connsiteX1" fmla="*/ 60830 w 181518"/>
                  <a:gd name="connsiteY1" fmla="*/ 169860 h 329571"/>
                  <a:gd name="connsiteX2" fmla="*/ 13943 w 181518"/>
                  <a:gd name="connsiteY2" fmla="*/ 130272 h 329571"/>
                  <a:gd name="connsiteX3" fmla="*/ 0 w 181518"/>
                  <a:gd name="connsiteY3" fmla="*/ 85465 h 329571"/>
                  <a:gd name="connsiteX4" fmla="*/ 26394 w 181518"/>
                  <a:gd name="connsiteY4" fmla="*/ 23733 h 329571"/>
                  <a:gd name="connsiteX5" fmla="*/ 94942 w 181518"/>
                  <a:gd name="connsiteY5" fmla="*/ 0 h 329571"/>
                  <a:gd name="connsiteX6" fmla="*/ 168872 w 181518"/>
                  <a:gd name="connsiteY6" fmla="*/ 22631 h 329571"/>
                  <a:gd name="connsiteX7" fmla="*/ 168872 w 181518"/>
                  <a:gd name="connsiteY7" fmla="*/ 74928 h 329571"/>
                  <a:gd name="connsiteX8" fmla="*/ 94002 w 181518"/>
                  <a:gd name="connsiteY8" fmla="*/ 41468 h 329571"/>
                  <a:gd name="connsiteX9" fmla="*/ 56907 w 181518"/>
                  <a:gd name="connsiteY9" fmla="*/ 51908 h 329571"/>
                  <a:gd name="connsiteX10" fmla="*/ 42380 w 181518"/>
                  <a:gd name="connsiteY10" fmla="*/ 78624 h 329571"/>
                  <a:gd name="connsiteX11" fmla="*/ 53081 w 181518"/>
                  <a:gd name="connsiteY11" fmla="*/ 105696 h 329571"/>
                  <a:gd name="connsiteX12" fmla="*/ 87452 w 181518"/>
                  <a:gd name="connsiteY12" fmla="*/ 132185 h 329571"/>
                  <a:gd name="connsiteX13" fmla="*/ 122633 w 181518"/>
                  <a:gd name="connsiteY13" fmla="*/ 153000 h 329571"/>
                  <a:gd name="connsiteX14" fmla="*/ 181518 w 181518"/>
                  <a:gd name="connsiteY14" fmla="*/ 242518 h 329571"/>
                  <a:gd name="connsiteX15" fmla="*/ 155610 w 181518"/>
                  <a:gd name="connsiteY15" fmla="*/ 305384 h 329571"/>
                  <a:gd name="connsiteX16" fmla="*/ 88230 w 181518"/>
                  <a:gd name="connsiteY16" fmla="*/ 329571 h 329571"/>
                  <a:gd name="connsiteX17" fmla="*/ 1394 w 181518"/>
                  <a:gd name="connsiteY17" fmla="*/ 300261 h 329571"/>
                  <a:gd name="connsiteX18" fmla="*/ 1394 w 181518"/>
                  <a:gd name="connsiteY18" fmla="*/ 241740 h 329571"/>
                  <a:gd name="connsiteX19" fmla="*/ 87776 w 181518"/>
                  <a:gd name="connsiteY19" fmla="*/ 289011 h 329571"/>
                  <a:gd name="connsiteX20" fmla="*/ 123833 w 181518"/>
                  <a:gd name="connsiteY20" fmla="*/ 276950 h 329571"/>
                  <a:gd name="connsiteX21" fmla="*/ 138230 w 181518"/>
                  <a:gd name="connsiteY21" fmla="*/ 246765 h 329571"/>
                  <a:gd name="connsiteX22" fmla="*/ 95817 w 181518"/>
                  <a:gd name="connsiteY22" fmla="*/ 191031 h 32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518" h="329571">
                    <a:moveTo>
                      <a:pt x="95850" y="191129"/>
                    </a:moveTo>
                    <a:lnTo>
                      <a:pt x="60830" y="169860"/>
                    </a:lnTo>
                    <a:cubicBezTo>
                      <a:pt x="38878" y="156469"/>
                      <a:pt x="23249" y="143241"/>
                      <a:pt x="13943" y="130272"/>
                    </a:cubicBezTo>
                    <a:cubicBezTo>
                      <a:pt x="4637" y="117303"/>
                      <a:pt x="0" y="102357"/>
                      <a:pt x="0" y="85465"/>
                    </a:cubicBezTo>
                    <a:cubicBezTo>
                      <a:pt x="0" y="60111"/>
                      <a:pt x="8787" y="39555"/>
                      <a:pt x="26394" y="23733"/>
                    </a:cubicBezTo>
                    <a:cubicBezTo>
                      <a:pt x="43969" y="7911"/>
                      <a:pt x="66829" y="0"/>
                      <a:pt x="94942" y="0"/>
                    </a:cubicBezTo>
                    <a:cubicBezTo>
                      <a:pt x="123055" y="0"/>
                      <a:pt x="146466" y="7555"/>
                      <a:pt x="168872" y="22631"/>
                    </a:cubicBezTo>
                    <a:lnTo>
                      <a:pt x="168872" y="74928"/>
                    </a:lnTo>
                    <a:cubicBezTo>
                      <a:pt x="145688" y="52621"/>
                      <a:pt x="120720" y="41468"/>
                      <a:pt x="94002" y="41468"/>
                    </a:cubicBezTo>
                    <a:cubicBezTo>
                      <a:pt x="78956" y="41468"/>
                      <a:pt x="66569" y="44937"/>
                      <a:pt x="56907" y="51908"/>
                    </a:cubicBezTo>
                    <a:cubicBezTo>
                      <a:pt x="47244" y="58879"/>
                      <a:pt x="42380" y="67762"/>
                      <a:pt x="42380" y="78624"/>
                    </a:cubicBezTo>
                    <a:cubicBezTo>
                      <a:pt x="42380" y="88253"/>
                      <a:pt x="45947" y="97299"/>
                      <a:pt x="53081" y="105696"/>
                    </a:cubicBezTo>
                    <a:cubicBezTo>
                      <a:pt x="60214" y="114094"/>
                      <a:pt x="71660" y="122945"/>
                      <a:pt x="87452" y="132185"/>
                    </a:cubicBezTo>
                    <a:lnTo>
                      <a:pt x="122633" y="153000"/>
                    </a:lnTo>
                    <a:cubicBezTo>
                      <a:pt x="161900" y="176441"/>
                      <a:pt x="181518" y="206270"/>
                      <a:pt x="181518" y="242518"/>
                    </a:cubicBezTo>
                    <a:cubicBezTo>
                      <a:pt x="181518" y="268326"/>
                      <a:pt x="172893" y="289270"/>
                      <a:pt x="155610" y="305384"/>
                    </a:cubicBezTo>
                    <a:cubicBezTo>
                      <a:pt x="138327" y="321498"/>
                      <a:pt x="115889" y="329571"/>
                      <a:pt x="88230" y="329571"/>
                    </a:cubicBezTo>
                    <a:cubicBezTo>
                      <a:pt x="56453" y="329571"/>
                      <a:pt x="27497" y="319812"/>
                      <a:pt x="1394" y="300261"/>
                    </a:cubicBezTo>
                    <a:lnTo>
                      <a:pt x="1394" y="241740"/>
                    </a:lnTo>
                    <a:cubicBezTo>
                      <a:pt x="26265" y="273254"/>
                      <a:pt x="55058" y="289011"/>
                      <a:pt x="87776" y="289011"/>
                    </a:cubicBezTo>
                    <a:cubicBezTo>
                      <a:pt x="102205" y="289011"/>
                      <a:pt x="114235" y="284991"/>
                      <a:pt x="123833" y="276950"/>
                    </a:cubicBezTo>
                    <a:cubicBezTo>
                      <a:pt x="133431" y="268909"/>
                      <a:pt x="138230" y="258859"/>
                      <a:pt x="138230" y="246765"/>
                    </a:cubicBezTo>
                    <a:cubicBezTo>
                      <a:pt x="138230" y="227182"/>
                      <a:pt x="124093" y="208604"/>
                      <a:pt x="95817" y="191031"/>
                    </a:cubicBezTo>
                    <a:close/>
                  </a:path>
                </a:pathLst>
              </a:custGeom>
              <a:solidFill>
                <a:srgbClr val="FFFFFF"/>
              </a:solidFill>
              <a:ln w="3243"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664A9CDB-74D7-9B6F-94EE-04F6C00F75F3}"/>
                  </a:ext>
                </a:extLst>
              </p:cNvPr>
              <p:cNvSpPr/>
              <p:nvPr/>
            </p:nvSpPr>
            <p:spPr>
              <a:xfrm>
                <a:off x="5374467" y="3998484"/>
                <a:ext cx="186835" cy="321400"/>
              </a:xfrm>
              <a:custGeom>
                <a:avLst/>
                <a:gdLst>
                  <a:gd name="connsiteX0" fmla="*/ 0 w 186835"/>
                  <a:gd name="connsiteY0" fmla="*/ 0 h 321400"/>
                  <a:gd name="connsiteX1" fmla="*/ 182459 w 186835"/>
                  <a:gd name="connsiteY1" fmla="*/ 0 h 321400"/>
                  <a:gd name="connsiteX2" fmla="*/ 182459 w 186835"/>
                  <a:gd name="connsiteY2" fmla="*/ 41014 h 321400"/>
                  <a:gd name="connsiteX3" fmla="*/ 46077 w 186835"/>
                  <a:gd name="connsiteY3" fmla="*/ 41014 h 321400"/>
                  <a:gd name="connsiteX4" fmla="*/ 46077 w 186835"/>
                  <a:gd name="connsiteY4" fmla="*/ 139156 h 321400"/>
                  <a:gd name="connsiteX5" fmla="*/ 177854 w 186835"/>
                  <a:gd name="connsiteY5" fmla="*/ 139156 h 321400"/>
                  <a:gd name="connsiteX6" fmla="*/ 177854 w 186835"/>
                  <a:gd name="connsiteY6" fmla="*/ 180397 h 321400"/>
                  <a:gd name="connsiteX7" fmla="*/ 46077 w 186835"/>
                  <a:gd name="connsiteY7" fmla="*/ 180397 h 321400"/>
                  <a:gd name="connsiteX8" fmla="*/ 46077 w 186835"/>
                  <a:gd name="connsiteY8" fmla="*/ 280387 h 321400"/>
                  <a:gd name="connsiteX9" fmla="*/ 186836 w 186835"/>
                  <a:gd name="connsiteY9" fmla="*/ 280387 h 321400"/>
                  <a:gd name="connsiteX10" fmla="*/ 186836 w 186835"/>
                  <a:gd name="connsiteY10" fmla="*/ 321401 h 321400"/>
                  <a:gd name="connsiteX11" fmla="*/ 0 w 186835"/>
                  <a:gd name="connsiteY11" fmla="*/ 321401 h 321400"/>
                  <a:gd name="connsiteX12" fmla="*/ 0 w 186835"/>
                  <a:gd name="connsiteY12" fmla="*/ 65 h 3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35" h="321400">
                    <a:moveTo>
                      <a:pt x="0" y="0"/>
                    </a:moveTo>
                    <a:lnTo>
                      <a:pt x="182459" y="0"/>
                    </a:lnTo>
                    <a:lnTo>
                      <a:pt x="182459" y="41014"/>
                    </a:lnTo>
                    <a:lnTo>
                      <a:pt x="46077" y="41014"/>
                    </a:lnTo>
                    <a:lnTo>
                      <a:pt x="46077" y="139156"/>
                    </a:lnTo>
                    <a:lnTo>
                      <a:pt x="177854" y="139156"/>
                    </a:lnTo>
                    <a:lnTo>
                      <a:pt x="177854" y="180397"/>
                    </a:lnTo>
                    <a:lnTo>
                      <a:pt x="46077" y="180397"/>
                    </a:lnTo>
                    <a:lnTo>
                      <a:pt x="46077" y="280387"/>
                    </a:lnTo>
                    <a:lnTo>
                      <a:pt x="186836" y="280387"/>
                    </a:lnTo>
                    <a:lnTo>
                      <a:pt x="186836" y="321401"/>
                    </a:lnTo>
                    <a:lnTo>
                      <a:pt x="0" y="321401"/>
                    </a:lnTo>
                    <a:lnTo>
                      <a:pt x="0" y="65"/>
                    </a:lnTo>
                    <a:close/>
                  </a:path>
                </a:pathLst>
              </a:custGeom>
              <a:solidFill>
                <a:srgbClr val="FFFFFF"/>
              </a:solidFill>
              <a:ln w="3243"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B27DC66B-DCAD-ECD1-202D-DE75AF558DB5}"/>
                  </a:ext>
                </a:extLst>
              </p:cNvPr>
              <p:cNvSpPr/>
              <p:nvPr/>
            </p:nvSpPr>
            <p:spPr>
              <a:xfrm>
                <a:off x="5624986" y="3998484"/>
                <a:ext cx="298120" cy="321789"/>
              </a:xfrm>
              <a:custGeom>
                <a:avLst/>
                <a:gdLst>
                  <a:gd name="connsiteX0" fmla="*/ 254346 w 298120"/>
                  <a:gd name="connsiteY0" fmla="*/ 0 h 321789"/>
                  <a:gd name="connsiteX1" fmla="*/ 298121 w 298120"/>
                  <a:gd name="connsiteY1" fmla="*/ 0 h 321789"/>
                  <a:gd name="connsiteX2" fmla="*/ 298121 w 298120"/>
                  <a:gd name="connsiteY2" fmla="*/ 321790 h 321789"/>
                  <a:gd name="connsiteX3" fmla="*/ 258496 w 298120"/>
                  <a:gd name="connsiteY3" fmla="*/ 321790 h 321789"/>
                  <a:gd name="connsiteX4" fmla="*/ 43320 w 298120"/>
                  <a:gd name="connsiteY4" fmla="*/ 73955 h 321789"/>
                  <a:gd name="connsiteX5" fmla="*/ 43320 w 298120"/>
                  <a:gd name="connsiteY5" fmla="*/ 321790 h 321789"/>
                  <a:gd name="connsiteX6" fmla="*/ 0 w 298120"/>
                  <a:gd name="connsiteY6" fmla="*/ 321790 h 321789"/>
                  <a:gd name="connsiteX7" fmla="*/ 0 w 298120"/>
                  <a:gd name="connsiteY7" fmla="*/ 0 h 321789"/>
                  <a:gd name="connsiteX8" fmla="*/ 37322 w 298120"/>
                  <a:gd name="connsiteY8" fmla="*/ 0 h 321789"/>
                  <a:gd name="connsiteX9" fmla="*/ 254346 w 298120"/>
                  <a:gd name="connsiteY9" fmla="*/ 249942 h 321789"/>
                  <a:gd name="connsiteX10" fmla="*/ 254346 w 298120"/>
                  <a:gd name="connsiteY10"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120" h="321789">
                    <a:moveTo>
                      <a:pt x="254346" y="0"/>
                    </a:moveTo>
                    <a:lnTo>
                      <a:pt x="298121" y="0"/>
                    </a:lnTo>
                    <a:lnTo>
                      <a:pt x="298121" y="321790"/>
                    </a:lnTo>
                    <a:lnTo>
                      <a:pt x="258496" y="321790"/>
                    </a:lnTo>
                    <a:lnTo>
                      <a:pt x="43320" y="73955"/>
                    </a:lnTo>
                    <a:lnTo>
                      <a:pt x="43320" y="321790"/>
                    </a:lnTo>
                    <a:lnTo>
                      <a:pt x="0" y="321790"/>
                    </a:lnTo>
                    <a:lnTo>
                      <a:pt x="0" y="0"/>
                    </a:lnTo>
                    <a:lnTo>
                      <a:pt x="37322" y="0"/>
                    </a:lnTo>
                    <a:lnTo>
                      <a:pt x="254346" y="249942"/>
                    </a:lnTo>
                    <a:lnTo>
                      <a:pt x="254346" y="0"/>
                    </a:lnTo>
                    <a:close/>
                  </a:path>
                </a:pathLst>
              </a:custGeom>
              <a:solidFill>
                <a:srgbClr val="FFFFFF"/>
              </a:solidFill>
              <a:ln w="3243"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53CBA17-F623-D6B1-76A8-8915709C54AE}"/>
                  </a:ext>
                </a:extLst>
              </p:cNvPr>
              <p:cNvSpPr/>
              <p:nvPr/>
            </p:nvSpPr>
            <p:spPr>
              <a:xfrm>
                <a:off x="5977776" y="3998030"/>
                <a:ext cx="268839" cy="322276"/>
              </a:xfrm>
              <a:custGeom>
                <a:avLst/>
                <a:gdLst>
                  <a:gd name="connsiteX0" fmla="*/ 0 w 268839"/>
                  <a:gd name="connsiteY0" fmla="*/ 0 h 322276"/>
                  <a:gd name="connsiteX1" fmla="*/ 268840 w 268839"/>
                  <a:gd name="connsiteY1" fmla="*/ 0 h 322276"/>
                  <a:gd name="connsiteX2" fmla="*/ 268840 w 268839"/>
                  <a:gd name="connsiteY2" fmla="*/ 41014 h 322276"/>
                  <a:gd name="connsiteX3" fmla="*/ 156648 w 268839"/>
                  <a:gd name="connsiteY3" fmla="*/ 41014 h 322276"/>
                  <a:gd name="connsiteX4" fmla="*/ 156648 w 268839"/>
                  <a:gd name="connsiteY4" fmla="*/ 322276 h 322276"/>
                  <a:gd name="connsiteX5" fmla="*/ 110344 w 268839"/>
                  <a:gd name="connsiteY5" fmla="*/ 322276 h 322276"/>
                  <a:gd name="connsiteX6" fmla="*/ 110344 w 268839"/>
                  <a:gd name="connsiteY6" fmla="*/ 41014 h 322276"/>
                  <a:gd name="connsiteX7" fmla="*/ 0 w 268839"/>
                  <a:gd name="connsiteY7" fmla="*/ 41014 h 322276"/>
                  <a:gd name="connsiteX8" fmla="*/ 0 w 268839"/>
                  <a:gd name="connsiteY8" fmla="*/ 0 h 32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39" h="322276">
                    <a:moveTo>
                      <a:pt x="0" y="0"/>
                    </a:moveTo>
                    <a:lnTo>
                      <a:pt x="268840" y="0"/>
                    </a:lnTo>
                    <a:lnTo>
                      <a:pt x="268840" y="41014"/>
                    </a:lnTo>
                    <a:lnTo>
                      <a:pt x="156648" y="41014"/>
                    </a:lnTo>
                    <a:lnTo>
                      <a:pt x="156648" y="322276"/>
                    </a:lnTo>
                    <a:lnTo>
                      <a:pt x="110344" y="322276"/>
                    </a:lnTo>
                    <a:lnTo>
                      <a:pt x="110344" y="41014"/>
                    </a:lnTo>
                    <a:lnTo>
                      <a:pt x="0" y="41014"/>
                    </a:lnTo>
                    <a:lnTo>
                      <a:pt x="0" y="0"/>
                    </a:lnTo>
                    <a:close/>
                  </a:path>
                </a:pathLst>
              </a:custGeom>
              <a:solidFill>
                <a:srgbClr val="FFFFFF"/>
              </a:solidFill>
              <a:ln w="3243"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AC3BD7D-B2E2-6618-1534-96CC721753C5}"/>
                  </a:ext>
                </a:extLst>
              </p:cNvPr>
              <p:cNvSpPr/>
              <p:nvPr/>
            </p:nvSpPr>
            <p:spPr>
              <a:xfrm>
                <a:off x="6303815" y="3998484"/>
                <a:ext cx="46076" cy="321789"/>
              </a:xfrm>
              <a:custGeom>
                <a:avLst/>
                <a:gdLst>
                  <a:gd name="connsiteX0" fmla="*/ 0 w 46076"/>
                  <a:gd name="connsiteY0" fmla="*/ 0 h 321789"/>
                  <a:gd name="connsiteX1" fmla="*/ 46077 w 46076"/>
                  <a:gd name="connsiteY1" fmla="*/ 0 h 321789"/>
                  <a:gd name="connsiteX2" fmla="*/ 46077 w 46076"/>
                  <a:gd name="connsiteY2" fmla="*/ 321790 h 321789"/>
                  <a:gd name="connsiteX3" fmla="*/ 0 w 46076"/>
                  <a:gd name="connsiteY3" fmla="*/ 321790 h 321789"/>
                  <a:gd name="connsiteX4" fmla="*/ 0 w 46076"/>
                  <a:gd name="connsiteY4" fmla="*/ 0 h 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6" h="321789">
                    <a:moveTo>
                      <a:pt x="0" y="0"/>
                    </a:moveTo>
                    <a:lnTo>
                      <a:pt x="46077" y="0"/>
                    </a:lnTo>
                    <a:lnTo>
                      <a:pt x="46077"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C1D6BDC-C2F2-DEA6-4842-BEBEFB548876}"/>
                  </a:ext>
                </a:extLst>
              </p:cNvPr>
              <p:cNvSpPr/>
              <p:nvPr/>
            </p:nvSpPr>
            <p:spPr>
              <a:xfrm>
                <a:off x="6399048" y="3996636"/>
                <a:ext cx="314917" cy="323637"/>
              </a:xfrm>
              <a:custGeom>
                <a:avLst/>
                <a:gdLst>
                  <a:gd name="connsiteX0" fmla="*/ 138263 w 314917"/>
                  <a:gd name="connsiteY0" fmla="*/ 0 h 323637"/>
                  <a:gd name="connsiteX1" fmla="*/ 170623 w 314917"/>
                  <a:gd name="connsiteY1" fmla="*/ 0 h 323637"/>
                  <a:gd name="connsiteX2" fmla="*/ 314917 w 314917"/>
                  <a:gd name="connsiteY2" fmla="*/ 323638 h 323637"/>
                  <a:gd name="connsiteX3" fmla="*/ 267770 w 314917"/>
                  <a:gd name="connsiteY3" fmla="*/ 323638 h 323637"/>
                  <a:gd name="connsiteX4" fmla="*/ 224871 w 314917"/>
                  <a:gd name="connsiteY4" fmla="*/ 228284 h 323637"/>
                  <a:gd name="connsiteX5" fmla="*/ 87549 w 314917"/>
                  <a:gd name="connsiteY5" fmla="*/ 228284 h 323637"/>
                  <a:gd name="connsiteX6" fmla="*/ 47342 w 314917"/>
                  <a:gd name="connsiteY6" fmla="*/ 323638 h 323637"/>
                  <a:gd name="connsiteX7" fmla="*/ 0 w 314917"/>
                  <a:gd name="connsiteY7" fmla="*/ 323638 h 323637"/>
                  <a:gd name="connsiteX8" fmla="*/ 138230 w 314917"/>
                  <a:gd name="connsiteY8" fmla="*/ 0 h 323637"/>
                  <a:gd name="connsiteX9" fmla="*/ 205967 w 314917"/>
                  <a:gd name="connsiteY9" fmla="*/ 187270 h 323637"/>
                  <a:gd name="connsiteX10" fmla="*/ 154054 w 314917"/>
                  <a:gd name="connsiteY10" fmla="*/ 70712 h 323637"/>
                  <a:gd name="connsiteX11" fmla="*/ 105902 w 314917"/>
                  <a:gd name="connsiteY11" fmla="*/ 187270 h 323637"/>
                  <a:gd name="connsiteX12" fmla="*/ 205967 w 314917"/>
                  <a:gd name="connsiteY12" fmla="*/ 187270 h 32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917" h="323637">
                    <a:moveTo>
                      <a:pt x="138263" y="0"/>
                    </a:moveTo>
                    <a:lnTo>
                      <a:pt x="170623" y="0"/>
                    </a:lnTo>
                    <a:lnTo>
                      <a:pt x="314917" y="323638"/>
                    </a:lnTo>
                    <a:lnTo>
                      <a:pt x="267770" y="323638"/>
                    </a:lnTo>
                    <a:lnTo>
                      <a:pt x="224871" y="228284"/>
                    </a:lnTo>
                    <a:lnTo>
                      <a:pt x="87549" y="228284"/>
                    </a:lnTo>
                    <a:lnTo>
                      <a:pt x="47342" y="323638"/>
                    </a:lnTo>
                    <a:lnTo>
                      <a:pt x="0" y="323638"/>
                    </a:lnTo>
                    <a:lnTo>
                      <a:pt x="138230" y="0"/>
                    </a:lnTo>
                    <a:close/>
                    <a:moveTo>
                      <a:pt x="205967" y="187270"/>
                    </a:moveTo>
                    <a:lnTo>
                      <a:pt x="154054" y="70712"/>
                    </a:lnTo>
                    <a:lnTo>
                      <a:pt x="105902" y="187270"/>
                    </a:lnTo>
                    <a:lnTo>
                      <a:pt x="205967" y="187270"/>
                    </a:lnTo>
                    <a:close/>
                  </a:path>
                </a:pathLst>
              </a:custGeom>
              <a:solidFill>
                <a:srgbClr val="FFFFFF"/>
              </a:solidFill>
              <a:ln w="3243"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7CC3673-69B0-EA84-841D-04C4F6645F9D}"/>
                  </a:ext>
                </a:extLst>
              </p:cNvPr>
              <p:cNvSpPr/>
              <p:nvPr/>
            </p:nvSpPr>
            <p:spPr>
              <a:xfrm>
                <a:off x="6762442" y="3998484"/>
                <a:ext cx="190986" cy="321789"/>
              </a:xfrm>
              <a:custGeom>
                <a:avLst/>
                <a:gdLst>
                  <a:gd name="connsiteX0" fmla="*/ 0 w 190986"/>
                  <a:gd name="connsiteY0" fmla="*/ 0 h 321789"/>
                  <a:gd name="connsiteX1" fmla="*/ 46077 w 190986"/>
                  <a:gd name="connsiteY1" fmla="*/ 0 h 321789"/>
                  <a:gd name="connsiteX2" fmla="*/ 46077 w 190986"/>
                  <a:gd name="connsiteY2" fmla="*/ 279868 h 321789"/>
                  <a:gd name="connsiteX3" fmla="*/ 190986 w 190986"/>
                  <a:gd name="connsiteY3" fmla="*/ 279868 h 321789"/>
                  <a:gd name="connsiteX4" fmla="*/ 190986 w 190986"/>
                  <a:gd name="connsiteY4" fmla="*/ 321790 h 321789"/>
                  <a:gd name="connsiteX5" fmla="*/ 0 w 190986"/>
                  <a:gd name="connsiteY5" fmla="*/ 321790 h 321789"/>
                  <a:gd name="connsiteX6" fmla="*/ 0 w 190986"/>
                  <a:gd name="connsiteY6" fmla="*/ 0 h 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86" h="321789">
                    <a:moveTo>
                      <a:pt x="0" y="0"/>
                    </a:moveTo>
                    <a:lnTo>
                      <a:pt x="46077" y="0"/>
                    </a:lnTo>
                    <a:lnTo>
                      <a:pt x="46077" y="279868"/>
                    </a:lnTo>
                    <a:lnTo>
                      <a:pt x="190986" y="279868"/>
                    </a:lnTo>
                    <a:lnTo>
                      <a:pt x="190986" y="321790"/>
                    </a:lnTo>
                    <a:lnTo>
                      <a:pt x="0" y="321790"/>
                    </a:lnTo>
                    <a:lnTo>
                      <a:pt x="0" y="0"/>
                    </a:lnTo>
                    <a:close/>
                  </a:path>
                </a:pathLst>
              </a:custGeom>
              <a:solidFill>
                <a:srgbClr val="FFFFFF"/>
              </a:solidFill>
              <a:ln w="3243" cap="flat">
                <a:noFill/>
                <a:prstDash val="solid"/>
                <a:miter/>
              </a:ln>
            </p:spPr>
            <p:txBody>
              <a:bodyPr rtlCol="0" anchor="ctr"/>
              <a:lstStyle/>
              <a:p>
                <a:endParaRPr lang="en-US"/>
              </a:p>
            </p:txBody>
          </p:sp>
        </p:grpSp>
      </p:grpSp>
      <p:sp>
        <p:nvSpPr>
          <p:cNvPr id="110" name="Text Placeholder 5">
            <a:extLst>
              <a:ext uri="{FF2B5EF4-FFF2-40B4-BE49-F238E27FC236}">
                <a16:creationId xmlns:a16="http://schemas.microsoft.com/office/drawing/2014/main" id="{C17FC04D-9D80-CBAF-E134-39F4994F3107}"/>
              </a:ext>
            </a:extLst>
          </p:cNvPr>
          <p:cNvSpPr>
            <a:spLocks noGrp="1"/>
          </p:cNvSpPr>
          <p:nvPr>
            <p:ph type="body" sz="quarter" idx="13" hasCustomPrompt="1"/>
          </p:nvPr>
        </p:nvSpPr>
        <p:spPr>
          <a:xfrm>
            <a:off x="2786856" y="4630740"/>
            <a:ext cx="6618288" cy="1700392"/>
          </a:xfrm>
          <a:prstGeom prst="rect">
            <a:avLst/>
          </a:prstGeom>
        </p:spPr>
        <p:txBody>
          <a:bodyPr/>
          <a:lstStyle>
            <a:lvl1pPr marL="0" indent="0" algn="ctr">
              <a:lnSpc>
                <a:spcPct val="100000"/>
              </a:lnSpc>
              <a:buNone/>
              <a:defRPr sz="1200">
                <a:solidFill>
                  <a:schemeClr val="bg1"/>
                </a:solidFill>
              </a:defRPr>
            </a:lvl1pPr>
          </a:lstStyle>
          <a:p>
            <a:pPr lvl="0"/>
            <a:r>
              <a:rPr lang="en-US"/>
              <a:t>List Chapters Here</a:t>
            </a:r>
          </a:p>
          <a:p>
            <a:pPr lvl="0"/>
            <a:endParaRPr lang="en-US"/>
          </a:p>
        </p:txBody>
      </p:sp>
    </p:spTree>
    <p:extLst>
      <p:ext uri="{BB962C8B-B14F-4D97-AF65-F5344CB8AC3E}">
        <p14:creationId xmlns:p14="http://schemas.microsoft.com/office/powerpoint/2010/main" val="2341954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Wave and Rectang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5F73DE-875B-13BA-E5C3-B4CDE16485CA}"/>
              </a:ext>
            </a:extLst>
          </p:cNvPr>
          <p:cNvSpPr>
            <a:spLocks noGrp="1"/>
          </p:cNvSpPr>
          <p:nvPr>
            <p:ph type="pic" sz="quarter" idx="10" hasCustomPrompt="1"/>
          </p:nvPr>
        </p:nvSpPr>
        <p:spPr>
          <a:xfrm>
            <a:off x="0" y="0"/>
            <a:ext cx="6932686" cy="6096000"/>
          </a:xfrm>
          <a:custGeom>
            <a:avLst/>
            <a:gdLst>
              <a:gd name="connsiteX0" fmla="*/ 0 w 6932686"/>
              <a:gd name="connsiteY0" fmla="*/ 0 h 6096000"/>
              <a:gd name="connsiteX1" fmla="*/ 6932686 w 6932686"/>
              <a:gd name="connsiteY1" fmla="*/ 0 h 6096000"/>
              <a:gd name="connsiteX2" fmla="*/ 6312173 w 6932686"/>
              <a:gd name="connsiteY2" fmla="*/ 281051 h 6096000"/>
              <a:gd name="connsiteX3" fmla="*/ 5149869 w 6932686"/>
              <a:gd name="connsiteY3" fmla="*/ 1275525 h 6096000"/>
              <a:gd name="connsiteX4" fmla="*/ 4877830 w 6932686"/>
              <a:gd name="connsiteY4" fmla="*/ 2042223 h 6096000"/>
              <a:gd name="connsiteX5" fmla="*/ 4774157 w 6932686"/>
              <a:gd name="connsiteY5" fmla="*/ 3289300 h 6096000"/>
              <a:gd name="connsiteX6" fmla="*/ 4773333 w 6932686"/>
              <a:gd name="connsiteY6" fmla="*/ 3295523 h 6096000"/>
              <a:gd name="connsiteX7" fmla="*/ 1904583 w 6932686"/>
              <a:gd name="connsiteY7" fmla="*/ 6096000 h 6096000"/>
              <a:gd name="connsiteX8" fmla="*/ 197334 w 6932686"/>
              <a:gd name="connsiteY8" fmla="*/ 5532959 h 6096000"/>
              <a:gd name="connsiteX9" fmla="*/ 0 w 6932686"/>
              <a:gd name="connsiteY9" fmla="*/ 5372673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2686" h="6096000">
                <a:moveTo>
                  <a:pt x="0" y="0"/>
                </a:moveTo>
                <a:lnTo>
                  <a:pt x="6932686" y="0"/>
                </a:lnTo>
                <a:lnTo>
                  <a:pt x="6312173" y="281051"/>
                </a:lnTo>
                <a:cubicBezTo>
                  <a:pt x="5838313" y="495681"/>
                  <a:pt x="5435239" y="840550"/>
                  <a:pt x="5149869" y="1275525"/>
                </a:cubicBezTo>
                <a:cubicBezTo>
                  <a:pt x="4998962" y="1505522"/>
                  <a:pt x="4905637" y="1768539"/>
                  <a:pt x="4877830" y="2042223"/>
                </a:cubicBezTo>
                <a:lnTo>
                  <a:pt x="4774157" y="3289300"/>
                </a:lnTo>
                <a:cubicBezTo>
                  <a:pt x="4774157" y="3289300"/>
                  <a:pt x="4773333" y="3295523"/>
                  <a:pt x="4773333" y="3295523"/>
                </a:cubicBezTo>
                <a:cubicBezTo>
                  <a:pt x="4736320" y="4848479"/>
                  <a:pt x="3466152" y="6096000"/>
                  <a:pt x="1904583" y="6096000"/>
                </a:cubicBezTo>
                <a:cubicBezTo>
                  <a:pt x="1265088" y="6096000"/>
                  <a:pt x="674441" y="5886752"/>
                  <a:pt x="197334" y="5532959"/>
                </a:cubicBezTo>
                <a:lnTo>
                  <a:pt x="0" y="5372673"/>
                </a:lnTo>
                <a:close/>
              </a:path>
            </a:pathLst>
          </a:custGeom>
          <a:blipFill>
            <a:blip r:embed="rId2"/>
            <a:stretch>
              <a:fillRect/>
            </a:stretch>
          </a:blipFill>
        </p:spPr>
        <p:txBody>
          <a:bodyPr wrap="square">
            <a:noAutofit/>
          </a:bodyPr>
          <a:lstStyle>
            <a:lvl1pPr marL="0" indent="0">
              <a:buNone/>
              <a:defRPr/>
            </a:lvl1pPr>
          </a:lstStyle>
          <a:p>
            <a:r>
              <a:rPr lang="en-US"/>
              <a:t>  </a:t>
            </a:r>
          </a:p>
        </p:txBody>
      </p:sp>
      <p:sp>
        <p:nvSpPr>
          <p:cNvPr id="20" name="Picture Placeholder 19">
            <a:extLst>
              <a:ext uri="{FF2B5EF4-FFF2-40B4-BE49-F238E27FC236}">
                <a16:creationId xmlns:a16="http://schemas.microsoft.com/office/drawing/2014/main" id="{60F2EDC7-072B-F900-44F7-6583538D11AB}"/>
              </a:ext>
            </a:extLst>
          </p:cNvPr>
          <p:cNvSpPr>
            <a:spLocks noGrp="1"/>
          </p:cNvSpPr>
          <p:nvPr>
            <p:ph type="pic" sz="quarter" idx="11" hasCustomPrompt="1"/>
          </p:nvPr>
        </p:nvSpPr>
        <p:spPr>
          <a:xfrm>
            <a:off x="8899933" y="1759675"/>
            <a:ext cx="2613025" cy="410051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a:t>   </a:t>
            </a:r>
          </a:p>
          <a:p>
            <a:endParaRPr lang="en-US"/>
          </a:p>
        </p:txBody>
      </p:sp>
      <p:sp>
        <p:nvSpPr>
          <p:cNvPr id="24" name="Text Placeholder 23">
            <a:extLst>
              <a:ext uri="{FF2B5EF4-FFF2-40B4-BE49-F238E27FC236}">
                <a16:creationId xmlns:a16="http://schemas.microsoft.com/office/drawing/2014/main" id="{88BBEDE3-9146-A0FB-7EA6-5AC96DF4081E}"/>
              </a:ext>
            </a:extLst>
          </p:cNvPr>
          <p:cNvSpPr>
            <a:spLocks noGrp="1"/>
          </p:cNvSpPr>
          <p:nvPr>
            <p:ph type="body" sz="quarter" idx="14" hasCustomPrompt="1"/>
          </p:nvPr>
        </p:nvSpPr>
        <p:spPr>
          <a:xfrm>
            <a:off x="5321300" y="1836738"/>
            <a:ext cx="3065463" cy="854211"/>
          </a:xfrm>
          <a:prstGeom prst="rect">
            <a:avLst/>
          </a:prstGeom>
        </p:spPr>
        <p:txBody>
          <a:bodyPr/>
          <a:lstStyle>
            <a:lvl1pPr marL="0" indent="0">
              <a:buFont typeface="Arial" panose="020B0604020202020204" pitchFamily="34" charset="0"/>
              <a:buNone/>
              <a:defRPr sz="2400"/>
            </a:lvl1pPr>
          </a:lstStyle>
          <a:p>
            <a:pPr lvl="0"/>
            <a:r>
              <a:rPr lang="en-US"/>
              <a:t>PLACE HEADER</a:t>
            </a:r>
            <a:br>
              <a:rPr lang="en-US"/>
            </a:br>
            <a:r>
              <a:rPr lang="en-US"/>
              <a:t>TEXT HERE</a:t>
            </a:r>
          </a:p>
        </p:txBody>
      </p:sp>
      <p:sp>
        <p:nvSpPr>
          <p:cNvPr id="26" name="Text Placeholder 25">
            <a:extLst>
              <a:ext uri="{FF2B5EF4-FFF2-40B4-BE49-F238E27FC236}">
                <a16:creationId xmlns:a16="http://schemas.microsoft.com/office/drawing/2014/main" id="{1E9D8D7C-1402-02FF-AE94-CD46428E08E4}"/>
              </a:ext>
            </a:extLst>
          </p:cNvPr>
          <p:cNvSpPr>
            <a:spLocks noGrp="1"/>
          </p:cNvSpPr>
          <p:nvPr>
            <p:ph type="body" sz="quarter" idx="15" hasCustomPrompt="1"/>
          </p:nvPr>
        </p:nvSpPr>
        <p:spPr>
          <a:xfrm>
            <a:off x="5321300" y="2873828"/>
            <a:ext cx="3114191" cy="2811463"/>
          </a:xfrm>
          <a:prstGeom prst="rect">
            <a:avLst/>
          </a:prstGeom>
        </p:spPr>
        <p:txBody>
          <a:bodyPr/>
          <a:lstStyle>
            <a:lvl1pPr marL="0" indent="0">
              <a:buFont typeface="Arial" panose="020B0604020202020204" pitchFamily="34" charset="0"/>
              <a:buNone/>
              <a:defRPr sz="16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100" name="Slide Number Placeholder 4">
            <a:extLst>
              <a:ext uri="{FF2B5EF4-FFF2-40B4-BE49-F238E27FC236}">
                <a16:creationId xmlns:a16="http://schemas.microsoft.com/office/drawing/2014/main" id="{3448F318-CD00-79F2-FFF1-8E5D06E305FD}"/>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1" name="Rectangle 100">
            <a:extLst>
              <a:ext uri="{FF2B5EF4-FFF2-40B4-BE49-F238E27FC236}">
                <a16:creationId xmlns:a16="http://schemas.microsoft.com/office/drawing/2014/main" id="{7D2EC347-5A46-66DC-4E6D-9485FD701528}"/>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1F8F58C0-0BA1-EBCC-327B-3977838AF8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1349885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Wave Image Right">
    <p:spTree>
      <p:nvGrpSpPr>
        <p:cNvPr id="1" name=""/>
        <p:cNvGrpSpPr/>
        <p:nvPr/>
      </p:nvGrpSpPr>
      <p:grpSpPr>
        <a:xfrm>
          <a:off x="0" y="0"/>
          <a:ext cx="0" cy="0"/>
          <a:chOff x="0" y="0"/>
          <a:chExt cx="0" cy="0"/>
        </a:xfrm>
      </p:grpSpPr>
      <p:sp>
        <p:nvSpPr>
          <p:cNvPr id="14" name="Image Placeholder">
            <a:extLst>
              <a:ext uri="{FF2B5EF4-FFF2-40B4-BE49-F238E27FC236}">
                <a16:creationId xmlns:a16="http://schemas.microsoft.com/office/drawing/2014/main" id="{0FF52FAE-4AC4-15EF-C961-4A414262679F}"/>
              </a:ext>
            </a:extLst>
          </p:cNvPr>
          <p:cNvSpPr>
            <a:spLocks noGrp="1"/>
          </p:cNvSpPr>
          <p:nvPr>
            <p:ph type="pic" sz="quarter" idx="10" hasCustomPrompt="1"/>
          </p:nvPr>
        </p:nvSpPr>
        <p:spPr>
          <a:xfrm>
            <a:off x="6129626" y="0"/>
            <a:ext cx="6062374" cy="6858000"/>
          </a:xfrm>
          <a:custGeom>
            <a:avLst/>
            <a:gdLst>
              <a:gd name="connsiteX0" fmla="*/ 293182 w 6062374"/>
              <a:gd name="connsiteY0" fmla="*/ 0 h 6858000"/>
              <a:gd name="connsiteX1" fmla="*/ 6062374 w 6062374"/>
              <a:gd name="connsiteY1" fmla="*/ 0 h 6858000"/>
              <a:gd name="connsiteX2" fmla="*/ 6062374 w 6062374"/>
              <a:gd name="connsiteY2" fmla="*/ 6858000 h 6858000"/>
              <a:gd name="connsiteX3" fmla="*/ 293245 w 6062374"/>
              <a:gd name="connsiteY3" fmla="*/ 6858000 h 6858000"/>
              <a:gd name="connsiteX4" fmla="*/ 177023 w 6062374"/>
              <a:gd name="connsiteY4" fmla="*/ 6441948 h 6858000"/>
              <a:gd name="connsiteX5" fmla="*/ 175691 w 6062374"/>
              <a:gd name="connsiteY5" fmla="*/ 3851402 h 6858000"/>
              <a:gd name="connsiteX6" fmla="*/ 293182 w 6062374"/>
              <a:gd name="connsiteY6" fmla="*/ 3429000 h 6858000"/>
              <a:gd name="connsiteX7" fmla="*/ 391768 w 6062374"/>
              <a:gd name="connsiteY7" fmla="*/ 3106674 h 6858000"/>
              <a:gd name="connsiteX8" fmla="*/ 293182 w 606237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2374" h="6858000">
                <a:moveTo>
                  <a:pt x="293182" y="0"/>
                </a:moveTo>
                <a:lnTo>
                  <a:pt x="6062374" y="0"/>
                </a:lnTo>
                <a:lnTo>
                  <a:pt x="6062374" y="6858000"/>
                </a:lnTo>
                <a:lnTo>
                  <a:pt x="293245" y="6858000"/>
                </a:lnTo>
                <a:lnTo>
                  <a:pt x="177023" y="6441948"/>
                </a:lnTo>
                <a:cubicBezTo>
                  <a:pt x="-58530" y="5598541"/>
                  <a:pt x="-59038" y="4695127"/>
                  <a:pt x="175691" y="3851402"/>
                </a:cubicBezTo>
                <a:lnTo>
                  <a:pt x="293182" y="3429000"/>
                </a:lnTo>
                <a:lnTo>
                  <a:pt x="391768" y="3106674"/>
                </a:lnTo>
                <a:cubicBezTo>
                  <a:pt x="701990" y="2092770"/>
                  <a:pt x="666908" y="986854"/>
                  <a:pt x="293182" y="0"/>
                </a:cubicBezTo>
                <a:close/>
              </a:path>
            </a:pathLst>
          </a:custGeom>
          <a:blipFill dpi="0" rotWithShape="1">
            <a:blip r:embed="rId2"/>
            <a:srcRect/>
            <a:stretch>
              <a:fillRect/>
            </a:stretch>
          </a:blipFill>
        </p:spPr>
        <p:txBody>
          <a:bodyPr wrap="square" tIns="0">
            <a:noAutofit/>
          </a:bodyPr>
          <a:lstStyle>
            <a:lvl1pPr marL="0" indent="0" algn="ctr">
              <a:lnSpc>
                <a:spcPct val="100000"/>
              </a:lnSpc>
              <a:buNone/>
              <a:defRPr sz="1800" b="0"/>
            </a:lvl1pPr>
          </a:lstStyle>
          <a:p>
            <a:r>
              <a:rPr lang="en-US"/>
              <a:t>   </a:t>
            </a:r>
          </a:p>
          <a:p>
            <a:endParaRPr lang="en-US"/>
          </a:p>
        </p:txBody>
      </p:sp>
      <p:sp>
        <p:nvSpPr>
          <p:cNvPr id="7" name="Text Placeholder 23">
            <a:extLst>
              <a:ext uri="{FF2B5EF4-FFF2-40B4-BE49-F238E27FC236}">
                <a16:creationId xmlns:a16="http://schemas.microsoft.com/office/drawing/2014/main" id="{E1676209-401F-5FB0-50B5-89E321B30E4C}"/>
              </a:ext>
            </a:extLst>
          </p:cNvPr>
          <p:cNvSpPr>
            <a:spLocks noGrp="1"/>
          </p:cNvSpPr>
          <p:nvPr>
            <p:ph type="body" sz="quarter" idx="14" hasCustomPrompt="1"/>
          </p:nvPr>
        </p:nvSpPr>
        <p:spPr>
          <a:xfrm>
            <a:off x="1327095" y="1836738"/>
            <a:ext cx="3065463" cy="854211"/>
          </a:xfrm>
          <a:prstGeom prst="rect">
            <a:avLst/>
          </a:prstGeom>
        </p:spPr>
        <p:txBody>
          <a:bodyPr/>
          <a:lstStyle>
            <a:lvl1pPr marL="0" indent="0">
              <a:buFont typeface="Arial" panose="020B0604020202020204" pitchFamily="34" charset="0"/>
              <a:buNone/>
              <a:defRPr sz="2400"/>
            </a:lvl1pPr>
          </a:lstStyle>
          <a:p>
            <a:pPr lvl="0"/>
            <a:r>
              <a:rPr lang="en-US"/>
              <a:t>PLACE HEADER</a:t>
            </a:r>
            <a:br>
              <a:rPr lang="en-US"/>
            </a:br>
            <a:r>
              <a:rPr lang="en-US"/>
              <a:t>TEXT HERE</a:t>
            </a:r>
          </a:p>
        </p:txBody>
      </p:sp>
      <p:sp>
        <p:nvSpPr>
          <p:cNvPr id="2" name="Text Placeholder 25">
            <a:extLst>
              <a:ext uri="{FF2B5EF4-FFF2-40B4-BE49-F238E27FC236}">
                <a16:creationId xmlns:a16="http://schemas.microsoft.com/office/drawing/2014/main" id="{F2739908-0097-3A96-387B-2A0D067A92F2}"/>
              </a:ext>
            </a:extLst>
          </p:cNvPr>
          <p:cNvSpPr>
            <a:spLocks noGrp="1"/>
          </p:cNvSpPr>
          <p:nvPr>
            <p:ph type="body" sz="quarter" idx="15" hasCustomPrompt="1"/>
          </p:nvPr>
        </p:nvSpPr>
        <p:spPr>
          <a:xfrm>
            <a:off x="1327094" y="2873828"/>
            <a:ext cx="4069853" cy="2811463"/>
          </a:xfrm>
          <a:prstGeom prst="rect">
            <a:avLst/>
          </a:prstGeom>
        </p:spPr>
        <p:txBody>
          <a:bodyPr/>
          <a:lstStyle>
            <a:lvl1pPr marL="0" indent="0">
              <a:buFont typeface="Arial" panose="020B0604020202020204" pitchFamily="34" charset="0"/>
              <a:buNone/>
              <a:defRPr sz="1600" b="0" i="0">
                <a:solidFill>
                  <a:schemeClr val="tx1">
                    <a:lumMod val="85000"/>
                    <a:lumOff val="15000"/>
                  </a:schemeClr>
                </a:solidFill>
                <a:latin typeface="Avenir Next" panose="020B0503020202020204" pitchFamily="34" charset="0"/>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99" name="Slide Number Placeholder 4">
            <a:extLst>
              <a:ext uri="{FF2B5EF4-FFF2-40B4-BE49-F238E27FC236}">
                <a16:creationId xmlns:a16="http://schemas.microsoft.com/office/drawing/2014/main" id="{01B3F69F-28F3-E9CC-BE70-FF0665F221CC}"/>
              </a:ext>
            </a:extLst>
          </p:cNvPr>
          <p:cNvSpPr>
            <a:spLocks noGrp="1"/>
          </p:cNvSpPr>
          <p:nvPr>
            <p:ph type="sldNum" sz="quarter" idx="12"/>
          </p:nvPr>
        </p:nvSpPr>
        <p:spPr>
          <a:xfrm>
            <a:off x="8610600" y="6356350"/>
            <a:ext cx="2743200" cy="365125"/>
          </a:xfrm>
        </p:spPr>
        <p:txBody>
          <a:bodyPr/>
          <a:lstStyle>
            <a:lvl1pPr algn="r">
              <a:defRPr>
                <a:solidFill>
                  <a:schemeClr val="bg1"/>
                </a:solidFill>
                <a:latin typeface="Avenir Next" panose="020B0503020202020204" pitchFamily="34" charset="0"/>
              </a:defRPr>
            </a:lvl1pPr>
          </a:lstStyle>
          <a:p>
            <a:fld id="{B4BD64BB-9BC2-3346-B283-A39112DA3F23}" type="slidenum">
              <a:rPr lang="en-US" smtClean="0"/>
              <a:pPr/>
              <a:t>‹#›</a:t>
            </a:fld>
            <a:endParaRPr lang="en-US"/>
          </a:p>
        </p:txBody>
      </p:sp>
      <p:sp>
        <p:nvSpPr>
          <p:cNvPr id="100" name="Rectangle 99">
            <a:extLst>
              <a:ext uri="{FF2B5EF4-FFF2-40B4-BE49-F238E27FC236}">
                <a16:creationId xmlns:a16="http://schemas.microsoft.com/office/drawing/2014/main" id="{742CCB57-1A72-816A-F716-0F989D1DD0B5}"/>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ACD0ED84-5FC2-AC55-27EE-CA52080396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1082979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ve Image Lef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9A47AE6-B77B-27BD-8CD9-2ED2BC0FAA2C}"/>
              </a:ext>
            </a:extLst>
          </p:cNvPr>
          <p:cNvSpPr>
            <a:spLocks noGrp="1"/>
          </p:cNvSpPr>
          <p:nvPr>
            <p:ph type="pic" sz="quarter" idx="10" hasCustomPrompt="1"/>
          </p:nvPr>
        </p:nvSpPr>
        <p:spPr>
          <a:xfrm>
            <a:off x="0" y="0"/>
            <a:ext cx="6282138" cy="6858000"/>
          </a:xfrm>
          <a:custGeom>
            <a:avLst/>
            <a:gdLst>
              <a:gd name="connsiteX0" fmla="*/ 0 w 6282138"/>
              <a:gd name="connsiteY0" fmla="*/ 0 h 6858000"/>
              <a:gd name="connsiteX1" fmla="*/ 5999469 w 6282138"/>
              <a:gd name="connsiteY1" fmla="*/ 0 h 6858000"/>
              <a:gd name="connsiteX2" fmla="*/ 5904417 w 6282138"/>
              <a:gd name="connsiteY2" fmla="*/ 3106674 h 6858000"/>
              <a:gd name="connsiteX3" fmla="*/ 5999469 w 6282138"/>
              <a:gd name="connsiteY3" fmla="*/ 3429000 h 6858000"/>
              <a:gd name="connsiteX4" fmla="*/ 6112747 w 6282138"/>
              <a:gd name="connsiteY4" fmla="*/ 3851402 h 6858000"/>
              <a:gd name="connsiteX5" fmla="*/ 6111463 w 6282138"/>
              <a:gd name="connsiteY5" fmla="*/ 6441948 h 6858000"/>
              <a:gd name="connsiteX6" fmla="*/ 5999408 w 6282138"/>
              <a:gd name="connsiteY6" fmla="*/ 6858000 h 6858000"/>
              <a:gd name="connsiteX7" fmla="*/ 0 w 628213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2138" h="6858000">
                <a:moveTo>
                  <a:pt x="0" y="0"/>
                </a:moveTo>
                <a:lnTo>
                  <a:pt x="5999469" y="0"/>
                </a:lnTo>
                <a:cubicBezTo>
                  <a:pt x="5639142" y="986854"/>
                  <a:pt x="5605318" y="2092770"/>
                  <a:pt x="5904417" y="3106674"/>
                </a:cubicBezTo>
                <a:lnTo>
                  <a:pt x="5999469" y="3429000"/>
                </a:lnTo>
                <a:lnTo>
                  <a:pt x="6112747" y="3851402"/>
                </a:lnTo>
                <a:cubicBezTo>
                  <a:pt x="6339060" y="4695127"/>
                  <a:pt x="6338571" y="5598541"/>
                  <a:pt x="6111463" y="6441948"/>
                </a:cubicBezTo>
                <a:lnTo>
                  <a:pt x="5999408" y="6858000"/>
                </a:lnTo>
                <a:lnTo>
                  <a:pt x="0" y="6858000"/>
                </a:lnTo>
                <a:close/>
              </a:path>
            </a:pathLst>
          </a:custGeom>
          <a:blipFill>
            <a:blip r:embed="rId2"/>
            <a:stretch>
              <a:fillRect/>
            </a:stretch>
          </a:blipFill>
        </p:spPr>
        <p:txBody>
          <a:bodyPr wrap="square">
            <a:noAutofit/>
          </a:bodyPr>
          <a:lstStyle>
            <a:lvl1pPr marL="0" indent="0">
              <a:buNone/>
              <a:defRPr/>
            </a:lvl1pPr>
          </a:lstStyle>
          <a:p>
            <a:r>
              <a:rPr lang="en-US"/>
              <a:t>  </a:t>
            </a:r>
          </a:p>
        </p:txBody>
      </p:sp>
      <p:sp>
        <p:nvSpPr>
          <p:cNvPr id="20" name="Text Placeholder 23">
            <a:extLst>
              <a:ext uri="{FF2B5EF4-FFF2-40B4-BE49-F238E27FC236}">
                <a16:creationId xmlns:a16="http://schemas.microsoft.com/office/drawing/2014/main" id="{675E2096-B069-9EAF-D0F9-EA17A1AEC233}"/>
              </a:ext>
            </a:extLst>
          </p:cNvPr>
          <p:cNvSpPr>
            <a:spLocks noGrp="1"/>
          </p:cNvSpPr>
          <p:nvPr>
            <p:ph type="body" sz="quarter" idx="14" hasCustomPrompt="1"/>
          </p:nvPr>
        </p:nvSpPr>
        <p:spPr>
          <a:xfrm>
            <a:off x="7028676" y="1836738"/>
            <a:ext cx="3065463" cy="854211"/>
          </a:xfrm>
          <a:prstGeom prst="rect">
            <a:avLst/>
          </a:prstGeom>
        </p:spPr>
        <p:txBody>
          <a:bodyPr/>
          <a:lstStyle>
            <a:lvl1pPr marL="0" indent="0">
              <a:buFont typeface="Arial" panose="020B0604020202020204" pitchFamily="34" charset="0"/>
              <a:buNone/>
              <a:defRPr sz="2400"/>
            </a:lvl1pPr>
          </a:lstStyle>
          <a:p>
            <a:pPr lvl="0"/>
            <a:r>
              <a:rPr lang="en-US"/>
              <a:t>PLACE HEADER</a:t>
            </a:r>
            <a:br>
              <a:rPr lang="en-US"/>
            </a:br>
            <a:r>
              <a:rPr lang="en-US"/>
              <a:t>TEXT HERE</a:t>
            </a:r>
          </a:p>
        </p:txBody>
      </p:sp>
      <p:sp>
        <p:nvSpPr>
          <p:cNvPr id="21" name="Text Placeholder 25">
            <a:extLst>
              <a:ext uri="{FF2B5EF4-FFF2-40B4-BE49-F238E27FC236}">
                <a16:creationId xmlns:a16="http://schemas.microsoft.com/office/drawing/2014/main" id="{7C32D51A-8F87-AF86-AF69-63D2E08B5752}"/>
              </a:ext>
            </a:extLst>
          </p:cNvPr>
          <p:cNvSpPr>
            <a:spLocks noGrp="1"/>
          </p:cNvSpPr>
          <p:nvPr>
            <p:ph type="body" sz="quarter" idx="15" hasCustomPrompt="1"/>
          </p:nvPr>
        </p:nvSpPr>
        <p:spPr>
          <a:xfrm>
            <a:off x="7028676" y="2873828"/>
            <a:ext cx="4063394" cy="2811463"/>
          </a:xfrm>
          <a:prstGeom prst="rect">
            <a:avLst/>
          </a:prstGeom>
        </p:spPr>
        <p:txBody>
          <a:bodyPr/>
          <a:lstStyle>
            <a:lvl1pPr marL="0" indent="0">
              <a:buFont typeface="Arial" panose="020B0604020202020204" pitchFamily="34" charset="0"/>
              <a:buNone/>
              <a:defRPr sz="1600" b="0" i="0">
                <a:solidFill>
                  <a:schemeClr val="tx1">
                    <a:lumMod val="85000"/>
                    <a:lumOff val="15000"/>
                  </a:schemeClr>
                </a:solidFill>
                <a:latin typeface="Avenir Next" panose="020B0503020202020204" pitchFamily="34" charset="0"/>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99" name="Slide Number Placeholder 4">
            <a:extLst>
              <a:ext uri="{FF2B5EF4-FFF2-40B4-BE49-F238E27FC236}">
                <a16:creationId xmlns:a16="http://schemas.microsoft.com/office/drawing/2014/main" id="{BB7F4C45-C925-B0F8-D34E-9C32F08ABF97}"/>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0" name="Rectangle 99">
            <a:extLst>
              <a:ext uri="{FF2B5EF4-FFF2-40B4-BE49-F238E27FC236}">
                <a16:creationId xmlns:a16="http://schemas.microsoft.com/office/drawing/2014/main" id="{A462682F-0A8B-A480-E844-E21F114398B8}"/>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F84685F9-510A-BCA3-1B4C-7F34E0C3B1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1908173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age">
    <p:bg>
      <p:bgPr>
        <a:solidFill>
          <a:srgbClr val="F5F5F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1433F-194E-1888-B1A9-1BCC42FE37FA}"/>
              </a:ext>
            </a:extLst>
          </p:cNvPr>
          <p:cNvSpPr txBox="1"/>
          <p:nvPr userDrawn="1"/>
        </p:nvSpPr>
        <p:spPr>
          <a:xfrm rot="10800000">
            <a:off x="3372885" y="3429000"/>
            <a:ext cx="647934" cy="1446550"/>
          </a:xfrm>
          <a:prstGeom prst="rect">
            <a:avLst/>
          </a:prstGeom>
          <a:noFill/>
        </p:spPr>
        <p:txBody>
          <a:bodyPr wrap="none" rtlCol="0">
            <a:spAutoFit/>
          </a:bodyPr>
          <a:lstStyle/>
          <a:p>
            <a:r>
              <a:rPr lang="en-US" sz="8800">
                <a:solidFill>
                  <a:schemeClr val="accent1"/>
                </a:solidFill>
                <a:latin typeface="Georgia Pro" panose="020F0502020204030204" pitchFamily="34" charset="0"/>
                <a:ea typeface="DIN 2014" panose="020B0504020202020204" pitchFamily="34" charset="77"/>
                <a:cs typeface="Poppins" pitchFamily="2" charset="77"/>
              </a:rPr>
              <a:t>“</a:t>
            </a:r>
          </a:p>
        </p:txBody>
      </p:sp>
      <p:sp>
        <p:nvSpPr>
          <p:cNvPr id="5" name="TextBox 4">
            <a:extLst>
              <a:ext uri="{FF2B5EF4-FFF2-40B4-BE49-F238E27FC236}">
                <a16:creationId xmlns:a16="http://schemas.microsoft.com/office/drawing/2014/main" id="{3C790B00-0DD3-CC0D-D9D9-2AA634A94FA2}"/>
              </a:ext>
            </a:extLst>
          </p:cNvPr>
          <p:cNvSpPr txBox="1"/>
          <p:nvPr userDrawn="1"/>
        </p:nvSpPr>
        <p:spPr>
          <a:xfrm>
            <a:off x="1422814" y="1285047"/>
            <a:ext cx="1058303" cy="2646878"/>
          </a:xfrm>
          <a:prstGeom prst="rect">
            <a:avLst/>
          </a:prstGeom>
          <a:noFill/>
        </p:spPr>
        <p:txBody>
          <a:bodyPr wrap="none" rtlCol="0">
            <a:spAutoFit/>
          </a:bodyPr>
          <a:lstStyle/>
          <a:p>
            <a:r>
              <a:rPr lang="en-US" sz="16600">
                <a:solidFill>
                  <a:schemeClr val="accent1"/>
                </a:solidFill>
                <a:latin typeface="Georgia Pro" panose="020F0502020204030204" pitchFamily="34" charset="0"/>
                <a:ea typeface="DIN 2014" panose="020B0504020202020204" pitchFamily="34" charset="77"/>
                <a:cs typeface="Poppins" pitchFamily="2" charset="77"/>
              </a:rPr>
              <a:t>“</a:t>
            </a:r>
          </a:p>
        </p:txBody>
      </p:sp>
      <p:sp>
        <p:nvSpPr>
          <p:cNvPr id="7" name="Text Placeholder 6">
            <a:extLst>
              <a:ext uri="{FF2B5EF4-FFF2-40B4-BE49-F238E27FC236}">
                <a16:creationId xmlns:a16="http://schemas.microsoft.com/office/drawing/2014/main" id="{ACBD8FF9-0647-58E6-56DD-3523EE18A835}"/>
              </a:ext>
            </a:extLst>
          </p:cNvPr>
          <p:cNvSpPr>
            <a:spLocks noGrp="1"/>
          </p:cNvSpPr>
          <p:nvPr>
            <p:ph type="body" sz="quarter" idx="10" hasCustomPrompt="1"/>
          </p:nvPr>
        </p:nvSpPr>
        <p:spPr>
          <a:xfrm>
            <a:off x="1422814" y="2305650"/>
            <a:ext cx="3807999" cy="1924050"/>
          </a:xfrm>
          <a:prstGeom prst="rect">
            <a:avLst/>
          </a:prstGeom>
        </p:spPr>
        <p:txBody>
          <a:bodyPr>
            <a:normAutofit/>
          </a:bodyPr>
          <a:lstStyle>
            <a:lvl1pPr marL="0" indent="0">
              <a:lnSpc>
                <a:spcPct val="100000"/>
              </a:lnSpc>
              <a:buNone/>
              <a:defRPr sz="2000" b="0" i="0">
                <a:solidFill>
                  <a:schemeClr val="tx2"/>
                </a:solidFill>
                <a:latin typeface="Avenir Next" panose="020B050302020202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nostrum. </a:t>
            </a:r>
            <a:endParaRPr lang="en-US">
              <a:solidFill>
                <a:schemeClr val="accent1"/>
              </a:solidFill>
              <a:latin typeface="Avenir Next Medium" panose="020B0503020202020204" pitchFamily="34" charset="0"/>
            </a:endParaRPr>
          </a:p>
        </p:txBody>
      </p:sp>
      <p:sp>
        <p:nvSpPr>
          <p:cNvPr id="11" name="Text Placeholder 10">
            <a:extLst>
              <a:ext uri="{FF2B5EF4-FFF2-40B4-BE49-F238E27FC236}">
                <a16:creationId xmlns:a16="http://schemas.microsoft.com/office/drawing/2014/main" id="{6ACAC990-8936-B40C-B314-25288AAD68EF}"/>
              </a:ext>
            </a:extLst>
          </p:cNvPr>
          <p:cNvSpPr>
            <a:spLocks noGrp="1"/>
          </p:cNvSpPr>
          <p:nvPr>
            <p:ph type="body" sz="quarter" idx="11" hasCustomPrompt="1"/>
          </p:nvPr>
        </p:nvSpPr>
        <p:spPr>
          <a:xfrm>
            <a:off x="6392454" y="1096962"/>
            <a:ext cx="4475163" cy="4664075"/>
          </a:xfrm>
          <a:prstGeom prst="rect">
            <a:avLst/>
          </a:prstGeom>
        </p:spPr>
        <p:txBody>
          <a:bodyPr>
            <a:noAutofit/>
          </a:bodyPr>
          <a:lstStyle>
            <a:lvl1pPr marL="0" indent="0">
              <a:buFont typeface="Arial" panose="020B0604020202020204" pitchFamily="34" charset="0"/>
              <a:buNone/>
              <a:defRPr sz="16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0" name="Slide Number Placeholder 4">
            <a:extLst>
              <a:ext uri="{FF2B5EF4-FFF2-40B4-BE49-F238E27FC236}">
                <a16:creationId xmlns:a16="http://schemas.microsoft.com/office/drawing/2014/main" id="{275E6A28-1636-90E5-0B3B-62A6B6D323F5}"/>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1" name="Rectangle 100">
            <a:extLst>
              <a:ext uri="{FF2B5EF4-FFF2-40B4-BE49-F238E27FC236}">
                <a16:creationId xmlns:a16="http://schemas.microsoft.com/office/drawing/2014/main" id="{47390F3E-D88A-A5C7-FCB6-A7299B64FD0E}"/>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F94238ED-5B10-3CB9-3914-5A5CD09645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26035897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Image Left">
    <p:bg>
      <p:bgPr>
        <a:solidFill>
          <a:srgbClr val="F5F5F6"/>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49DF6EC-7D45-1495-356F-C23214B680A6}"/>
              </a:ext>
            </a:extLst>
          </p:cNvPr>
          <p:cNvSpPr>
            <a:spLocks noGrp="1"/>
          </p:cNvSpPr>
          <p:nvPr>
            <p:ph type="pic" sz="quarter" idx="10" hasCustomPrompt="1"/>
          </p:nvPr>
        </p:nvSpPr>
        <p:spPr>
          <a:xfrm>
            <a:off x="1028700" y="420688"/>
            <a:ext cx="6796088" cy="6016625"/>
          </a:xfrm>
          <a:custGeom>
            <a:avLst/>
            <a:gdLst>
              <a:gd name="connsiteX0" fmla="*/ 0 w 6796088"/>
              <a:gd name="connsiteY0" fmla="*/ 0 h 6016625"/>
              <a:gd name="connsiteX1" fmla="*/ 6796088 w 6796088"/>
              <a:gd name="connsiteY1" fmla="*/ 0 h 6016625"/>
              <a:gd name="connsiteX2" fmla="*/ 6796088 w 6796088"/>
              <a:gd name="connsiteY2" fmla="*/ 874712 h 6016625"/>
              <a:gd name="connsiteX3" fmla="*/ 5524500 w 6796088"/>
              <a:gd name="connsiteY3" fmla="*/ 874712 h 6016625"/>
              <a:gd name="connsiteX4" fmla="*/ 5524500 w 6796088"/>
              <a:gd name="connsiteY4" fmla="*/ 4786312 h 6016625"/>
              <a:gd name="connsiteX5" fmla="*/ 6796088 w 6796088"/>
              <a:gd name="connsiteY5" fmla="*/ 4786312 h 6016625"/>
              <a:gd name="connsiteX6" fmla="*/ 6796088 w 6796088"/>
              <a:gd name="connsiteY6" fmla="*/ 6016625 h 6016625"/>
              <a:gd name="connsiteX7" fmla="*/ 0 w 6796088"/>
              <a:gd name="connsiteY7" fmla="*/ 6016625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6088" h="6016625">
                <a:moveTo>
                  <a:pt x="0" y="0"/>
                </a:moveTo>
                <a:lnTo>
                  <a:pt x="6796088" y="0"/>
                </a:lnTo>
                <a:lnTo>
                  <a:pt x="6796088" y="874712"/>
                </a:lnTo>
                <a:lnTo>
                  <a:pt x="5524500" y="874712"/>
                </a:lnTo>
                <a:lnTo>
                  <a:pt x="5524500" y="4786312"/>
                </a:lnTo>
                <a:lnTo>
                  <a:pt x="6796088" y="4786312"/>
                </a:lnTo>
                <a:lnTo>
                  <a:pt x="6796088" y="6016625"/>
                </a:lnTo>
                <a:lnTo>
                  <a:pt x="0" y="6016625"/>
                </a:lnTo>
                <a:close/>
              </a:path>
            </a:pathLst>
          </a:custGeom>
          <a:blipFill>
            <a:blip r:embed="rId2"/>
            <a:stretch>
              <a:fillRect/>
            </a:stretch>
          </a:blipFill>
        </p:spPr>
        <p:txBody>
          <a:bodyPr wrap="square">
            <a:noAutofit/>
          </a:bodyPr>
          <a:lstStyle>
            <a:lvl1pPr marL="0" indent="0">
              <a:buNone/>
              <a:defRPr/>
            </a:lvl1pPr>
          </a:lstStyle>
          <a:p>
            <a:r>
              <a:rPr lang="en-US"/>
              <a:t>   </a:t>
            </a:r>
          </a:p>
        </p:txBody>
      </p:sp>
      <p:sp>
        <p:nvSpPr>
          <p:cNvPr id="16" name="Rectangle 15">
            <a:extLst>
              <a:ext uri="{FF2B5EF4-FFF2-40B4-BE49-F238E27FC236}">
                <a16:creationId xmlns:a16="http://schemas.microsoft.com/office/drawing/2014/main" id="{BC1596AE-A32D-5C0F-9856-35085B85353D}"/>
              </a:ext>
            </a:extLst>
          </p:cNvPr>
          <p:cNvSpPr/>
          <p:nvPr userDrawn="1"/>
        </p:nvSpPr>
        <p:spPr>
          <a:xfrm>
            <a:off x="6553200" y="1295400"/>
            <a:ext cx="4978400" cy="391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24AC5579-EB3A-E76D-D4C3-C6746F02F15D}"/>
              </a:ext>
            </a:extLst>
          </p:cNvPr>
          <p:cNvSpPr>
            <a:spLocks noGrp="1"/>
          </p:cNvSpPr>
          <p:nvPr>
            <p:ph type="body" sz="quarter" idx="11" hasCustomPrompt="1"/>
          </p:nvPr>
        </p:nvSpPr>
        <p:spPr>
          <a:xfrm>
            <a:off x="7198518" y="1822268"/>
            <a:ext cx="3687763" cy="317500"/>
          </a:xfrm>
          <a:prstGeom prst="rect">
            <a:avLst/>
          </a:prstGeom>
        </p:spPr>
        <p:txBody>
          <a:bodyPr/>
          <a:lstStyle>
            <a:lvl1pPr marL="0" indent="0">
              <a:buNone/>
              <a:defRPr sz="1600" b="1" i="0">
                <a:solidFill>
                  <a:schemeClr val="accent3"/>
                </a:solidFill>
                <a:latin typeface="Avenir Next Demi Bold" panose="020B0503020202020204" pitchFamily="34" charset="0"/>
              </a:defRPr>
            </a:lvl1pPr>
          </a:lstStyle>
          <a:p>
            <a:pPr lvl="0"/>
            <a:r>
              <a:rPr lang="en-US"/>
              <a:t>HEADER GOES HERE (USE ALL CAPS)</a:t>
            </a:r>
          </a:p>
        </p:txBody>
      </p:sp>
      <p:sp>
        <p:nvSpPr>
          <p:cNvPr id="22" name="Text Placeholder 21">
            <a:extLst>
              <a:ext uri="{FF2B5EF4-FFF2-40B4-BE49-F238E27FC236}">
                <a16:creationId xmlns:a16="http://schemas.microsoft.com/office/drawing/2014/main" id="{6DB4FDF7-D9E3-9CE2-3697-FE87B4154A49}"/>
              </a:ext>
            </a:extLst>
          </p:cNvPr>
          <p:cNvSpPr>
            <a:spLocks noGrp="1"/>
          </p:cNvSpPr>
          <p:nvPr>
            <p:ph type="body" sz="quarter" idx="12" hasCustomPrompt="1"/>
          </p:nvPr>
        </p:nvSpPr>
        <p:spPr>
          <a:xfrm>
            <a:off x="7198518" y="2386149"/>
            <a:ext cx="3761582" cy="2488111"/>
          </a:xfrm>
          <a:prstGeom prst="rect">
            <a:avLst/>
          </a:prstGeom>
        </p:spPr>
        <p:txBody>
          <a:bodyPr>
            <a:normAutofit/>
          </a:bodyPr>
          <a:lstStyle>
            <a:lvl1pPr marL="0" indent="0">
              <a:buNone/>
              <a:defRPr sz="16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100" name="Slide Number Placeholder 4">
            <a:extLst>
              <a:ext uri="{FF2B5EF4-FFF2-40B4-BE49-F238E27FC236}">
                <a16:creationId xmlns:a16="http://schemas.microsoft.com/office/drawing/2014/main" id="{A320610F-536C-C628-D53A-5E4CE5AE2B90}"/>
              </a:ext>
            </a:extLst>
          </p:cNvPr>
          <p:cNvSpPr>
            <a:spLocks noGrp="1"/>
          </p:cNvSpPr>
          <p:nvPr>
            <p:ph type="sldNum" sz="quarter" idx="13"/>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1" name="Rectangle 100">
            <a:extLst>
              <a:ext uri="{FF2B5EF4-FFF2-40B4-BE49-F238E27FC236}">
                <a16:creationId xmlns:a16="http://schemas.microsoft.com/office/drawing/2014/main" id="{4C9C76E3-30D2-379A-791A-9CAAB9C16223}"/>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A0F4844D-2435-09FD-9A7C-740BD853B5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295704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ransition Slide w/Title">
    <p:spTree>
      <p:nvGrpSpPr>
        <p:cNvPr id="1" name=""/>
        <p:cNvGrpSpPr/>
        <p:nvPr/>
      </p:nvGrpSpPr>
      <p:grpSpPr>
        <a:xfrm>
          <a:off x="0" y="0"/>
          <a:ext cx="0" cy="0"/>
          <a:chOff x="0" y="0"/>
          <a:chExt cx="0" cy="0"/>
        </a:xfrm>
      </p:grpSpPr>
      <p:pic>
        <p:nvPicPr>
          <p:cNvPr id="28" name="Picture 27" descr="Water Filtration | WSSC Water">
            <a:extLst>
              <a:ext uri="{FF2B5EF4-FFF2-40B4-BE49-F238E27FC236}">
                <a16:creationId xmlns:a16="http://schemas.microsoft.com/office/drawing/2014/main" id="{B3848AE8-4563-6CA6-82A5-F29D03E0F7CA}"/>
              </a:ext>
            </a:extLst>
          </p:cNvPr>
          <p:cNvPicPr>
            <a:picLocks noChangeAspect="1" noChangeArrowheads="1"/>
          </p:cNvPicPr>
          <p:nvPr userDrawn="1"/>
        </p:nvPicPr>
        <p:blipFill rotWithShape="1">
          <a:blip r:embed="rId2" cstate="screen">
            <a:alphaModFix/>
            <a:extLst>
              <a:ext uri="{28A0092B-C50C-407E-A947-70E740481C1C}">
                <a14:useLocalDpi xmlns:a14="http://schemas.microsoft.com/office/drawing/2010/main"/>
              </a:ext>
            </a:extLst>
          </a:blip>
          <a:srcRect/>
          <a:stretch/>
        </p:blipFill>
        <p:spPr bwMode="auto">
          <a:xfrm>
            <a:off x="9815" y="0"/>
            <a:ext cx="12192000" cy="3333364"/>
          </a:xfrm>
          <a:custGeom>
            <a:avLst/>
            <a:gdLst>
              <a:gd name="connsiteX0" fmla="*/ 0 w 12192000"/>
              <a:gd name="connsiteY0" fmla="*/ 0 h 3333364"/>
              <a:gd name="connsiteX1" fmla="*/ 12192000 w 12192000"/>
              <a:gd name="connsiteY1" fmla="*/ 0 h 3333364"/>
              <a:gd name="connsiteX2" fmla="*/ 12192000 w 12192000"/>
              <a:gd name="connsiteY2" fmla="*/ 2998863 h 3333364"/>
              <a:gd name="connsiteX3" fmla="*/ 12176668 w 12192000"/>
              <a:gd name="connsiteY3" fmla="*/ 2993072 h 3333364"/>
              <a:gd name="connsiteX4" fmla="*/ 11303880 w 12192000"/>
              <a:gd name="connsiteY4" fmla="*/ 2917363 h 3333364"/>
              <a:gd name="connsiteX5" fmla="*/ 7776882 w 12192000"/>
              <a:gd name="connsiteY5" fmla="*/ 3333364 h 3333364"/>
              <a:gd name="connsiteX6" fmla="*/ 2015853 w 12192000"/>
              <a:gd name="connsiteY6" fmla="*/ 2845530 h 3333364"/>
              <a:gd name="connsiteX7" fmla="*/ 23604 w 12192000"/>
              <a:gd name="connsiteY7" fmla="*/ 2976088 h 3333364"/>
              <a:gd name="connsiteX8" fmla="*/ 0 w 12192000"/>
              <a:gd name="connsiteY8" fmla="*/ 2980171 h 33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333364">
                <a:moveTo>
                  <a:pt x="0" y="0"/>
                </a:moveTo>
                <a:lnTo>
                  <a:pt x="12192000" y="0"/>
                </a:lnTo>
                <a:lnTo>
                  <a:pt x="12192000" y="2998863"/>
                </a:lnTo>
                <a:lnTo>
                  <a:pt x="12176668" y="2993072"/>
                </a:lnTo>
                <a:cubicBezTo>
                  <a:pt x="12116049" y="2973897"/>
                  <a:pt x="11918039" y="2933526"/>
                  <a:pt x="11303880" y="2917363"/>
                </a:cubicBezTo>
                <a:cubicBezTo>
                  <a:pt x="9504446" y="2917363"/>
                  <a:pt x="9288961" y="3333364"/>
                  <a:pt x="7776882" y="3333364"/>
                </a:cubicBezTo>
                <a:cubicBezTo>
                  <a:pt x="5948699" y="3333364"/>
                  <a:pt x="4612606" y="2845530"/>
                  <a:pt x="2015853" y="2845530"/>
                </a:cubicBezTo>
                <a:cubicBezTo>
                  <a:pt x="871927" y="2845530"/>
                  <a:pt x="178969" y="2949977"/>
                  <a:pt x="23604" y="2976088"/>
                </a:cubicBezTo>
                <a:lnTo>
                  <a:pt x="0" y="2980171"/>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91CF971-A082-5343-9492-76E04E4514C3}"/>
              </a:ext>
            </a:extLst>
          </p:cNvPr>
          <p:cNvSpPr>
            <a:spLocks noGrp="1"/>
          </p:cNvSpPr>
          <p:nvPr>
            <p:ph type="body" idx="1" hasCustomPrompt="1"/>
          </p:nvPr>
        </p:nvSpPr>
        <p:spPr>
          <a:xfrm>
            <a:off x="2129915" y="3826238"/>
            <a:ext cx="7932168" cy="1888761"/>
          </a:xfrm>
          <a:prstGeom prst="rect">
            <a:avLst/>
          </a:prstGeom>
        </p:spPr>
        <p:txBody>
          <a:bodyPr anchor="ctr">
            <a:normAutofit/>
          </a:bodyPr>
          <a:lstStyle>
            <a:lvl1pPr marL="0" indent="0" algn="ctr">
              <a:lnSpc>
                <a:spcPct val="90000"/>
              </a:lnSpc>
              <a:spcBef>
                <a:spcPts val="0"/>
              </a:spcBef>
              <a:spcAft>
                <a:spcPts val="0"/>
              </a:spcAft>
              <a:buNone/>
              <a:defRPr sz="4400" b="1" u="none">
                <a:solidFill>
                  <a:schemeClr val="accent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Introductions</a:t>
            </a:r>
          </a:p>
        </p:txBody>
      </p:sp>
      <p:sp>
        <p:nvSpPr>
          <p:cNvPr id="6" name="Slide Number Placeholder 5">
            <a:extLst>
              <a:ext uri="{FF2B5EF4-FFF2-40B4-BE49-F238E27FC236}">
                <a16:creationId xmlns:a16="http://schemas.microsoft.com/office/drawing/2014/main" id="{8AF91850-FA7C-B498-AC54-A2CAB914C153}"/>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4" name="Group 3">
            <a:extLst>
              <a:ext uri="{FF2B5EF4-FFF2-40B4-BE49-F238E27FC236}">
                <a16:creationId xmlns:a16="http://schemas.microsoft.com/office/drawing/2014/main" id="{5F2092B5-43F2-9446-48FF-C709A142616B}"/>
              </a:ext>
            </a:extLst>
          </p:cNvPr>
          <p:cNvGrpSpPr/>
          <p:nvPr userDrawn="1"/>
        </p:nvGrpSpPr>
        <p:grpSpPr>
          <a:xfrm>
            <a:off x="9762697" y="0"/>
            <a:ext cx="1832058" cy="1223626"/>
            <a:chOff x="9762697" y="18765"/>
            <a:chExt cx="1832058" cy="1223626"/>
          </a:xfrm>
        </p:grpSpPr>
        <p:sp>
          <p:nvSpPr>
            <p:cNvPr id="5" name="Rectangle 4">
              <a:extLst>
                <a:ext uri="{FF2B5EF4-FFF2-40B4-BE49-F238E27FC236}">
                  <a16:creationId xmlns:a16="http://schemas.microsoft.com/office/drawing/2014/main" id="{3964BACC-584C-2E68-2E90-044A3AB1F250}"/>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087A05-ADF7-3386-F45B-DBAC1AFC56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626864475"/>
      </p:ext>
    </p:extLst>
  </p:cSld>
  <p:clrMapOvr>
    <a:masterClrMapping/>
  </p:clrMapOvr>
  <p:extLst>
    <p:ext uri="{DCECCB84-F9BA-43D5-87BE-67443E8EF086}">
      <p15:sldGuideLst xmlns:p15="http://schemas.microsoft.com/office/powerpoint/2012/main">
        <p15:guide id="1" orient="horz" pos="744" userDrawn="1">
          <p15:clr>
            <a:srgbClr val="FBAE40"/>
          </p15:clr>
        </p15:guide>
        <p15:guide id="2" pos="3840" userDrawn="1">
          <p15:clr>
            <a:srgbClr val="FBAE40"/>
          </p15:clr>
        </p15:guide>
        <p15:guide id="3" pos="7248" userDrawn="1">
          <p15:clr>
            <a:srgbClr val="FBAE40"/>
          </p15:clr>
        </p15:guide>
        <p15:guide id="4" pos="528" userDrawn="1">
          <p15:clr>
            <a:srgbClr val="FBAE40"/>
          </p15:clr>
        </p15:guide>
        <p15:guide id="5" orient="horz" pos="6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Image Right">
    <p:bg>
      <p:bgPr>
        <a:solidFill>
          <a:srgbClr val="F5F5F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10D4E-A362-DFC0-F019-5BFA3B8AC0BD}"/>
              </a:ext>
            </a:extLst>
          </p:cNvPr>
          <p:cNvSpPr/>
          <p:nvPr userDrawn="1"/>
        </p:nvSpPr>
        <p:spPr>
          <a:xfrm>
            <a:off x="518160" y="1789858"/>
            <a:ext cx="4978400" cy="391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24AC5579-EB3A-E76D-D4C3-C6746F02F15D}"/>
              </a:ext>
            </a:extLst>
          </p:cNvPr>
          <p:cNvSpPr>
            <a:spLocks noGrp="1"/>
          </p:cNvSpPr>
          <p:nvPr>
            <p:ph type="body" sz="quarter" idx="11" hasCustomPrompt="1"/>
          </p:nvPr>
        </p:nvSpPr>
        <p:spPr>
          <a:xfrm>
            <a:off x="1163478" y="2316726"/>
            <a:ext cx="3687763" cy="317500"/>
          </a:xfrm>
          <a:prstGeom prst="rect">
            <a:avLst/>
          </a:prstGeom>
        </p:spPr>
        <p:txBody>
          <a:bodyPr/>
          <a:lstStyle>
            <a:lvl1pPr marL="0" indent="0">
              <a:buNone/>
              <a:defRPr sz="1600" b="1" i="0">
                <a:solidFill>
                  <a:schemeClr val="accent3"/>
                </a:solidFill>
                <a:latin typeface="Avenir Next Demi Bold" panose="020B0503020202020204" pitchFamily="34" charset="0"/>
              </a:defRPr>
            </a:lvl1pPr>
          </a:lstStyle>
          <a:p>
            <a:pPr lvl="0"/>
            <a:r>
              <a:rPr lang="en-US"/>
              <a:t>HEADER GOES HERE(USE ALL CAPS)</a:t>
            </a:r>
          </a:p>
        </p:txBody>
      </p:sp>
      <p:sp>
        <p:nvSpPr>
          <p:cNvPr id="22" name="Text Placeholder 21">
            <a:extLst>
              <a:ext uri="{FF2B5EF4-FFF2-40B4-BE49-F238E27FC236}">
                <a16:creationId xmlns:a16="http://schemas.microsoft.com/office/drawing/2014/main" id="{6DB4FDF7-D9E3-9CE2-3697-FE87B4154A49}"/>
              </a:ext>
            </a:extLst>
          </p:cNvPr>
          <p:cNvSpPr>
            <a:spLocks noGrp="1"/>
          </p:cNvSpPr>
          <p:nvPr>
            <p:ph type="body" sz="quarter" idx="12" hasCustomPrompt="1"/>
          </p:nvPr>
        </p:nvSpPr>
        <p:spPr>
          <a:xfrm>
            <a:off x="1163478" y="2880607"/>
            <a:ext cx="3761582" cy="2488111"/>
          </a:xfrm>
          <a:prstGeom prst="rect">
            <a:avLst/>
          </a:prstGeom>
        </p:spPr>
        <p:txBody>
          <a:bodyPr>
            <a:normAutofit/>
          </a:bodyPr>
          <a:lstStyle>
            <a:lvl1pPr marL="0" indent="0">
              <a:buNone/>
              <a:defRPr sz="14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4" name="Picture Placeholder 3">
            <a:extLst>
              <a:ext uri="{FF2B5EF4-FFF2-40B4-BE49-F238E27FC236}">
                <a16:creationId xmlns:a16="http://schemas.microsoft.com/office/drawing/2014/main" id="{3E8D3C02-6B32-FEA4-6D96-DFACF9BF79BA}"/>
              </a:ext>
            </a:extLst>
          </p:cNvPr>
          <p:cNvSpPr>
            <a:spLocks noGrp="1"/>
          </p:cNvSpPr>
          <p:nvPr>
            <p:ph type="pic" sz="quarter" idx="13" hasCustomPrompt="1"/>
          </p:nvPr>
        </p:nvSpPr>
        <p:spPr>
          <a:xfrm>
            <a:off x="2725738" y="102981"/>
            <a:ext cx="8534400" cy="5981700"/>
          </a:xfrm>
          <a:custGeom>
            <a:avLst/>
            <a:gdLst>
              <a:gd name="connsiteX0" fmla="*/ 0 w 8534400"/>
              <a:gd name="connsiteY0" fmla="*/ 0 h 5981700"/>
              <a:gd name="connsiteX1" fmla="*/ 8534400 w 8534400"/>
              <a:gd name="connsiteY1" fmla="*/ 0 h 5981700"/>
              <a:gd name="connsiteX2" fmla="*/ 8534400 w 8534400"/>
              <a:gd name="connsiteY2" fmla="*/ 5981700 h 5981700"/>
              <a:gd name="connsiteX3" fmla="*/ 0 w 8534400"/>
              <a:gd name="connsiteY3" fmla="*/ 5981700 h 5981700"/>
              <a:gd name="connsiteX4" fmla="*/ 0 w 8534400"/>
              <a:gd name="connsiteY4" fmla="*/ 5598477 h 5981700"/>
              <a:gd name="connsiteX5" fmla="*/ 2770822 w 8534400"/>
              <a:gd name="connsiteY5" fmla="*/ 5598477 h 5981700"/>
              <a:gd name="connsiteX6" fmla="*/ 2770822 w 8534400"/>
              <a:gd name="connsiteY6" fmla="*/ 1686877 h 5981700"/>
              <a:gd name="connsiteX7" fmla="*/ 0 w 8534400"/>
              <a:gd name="connsiteY7" fmla="*/ 1686877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5981700">
                <a:moveTo>
                  <a:pt x="0" y="0"/>
                </a:moveTo>
                <a:lnTo>
                  <a:pt x="8534400" y="0"/>
                </a:lnTo>
                <a:lnTo>
                  <a:pt x="8534400" y="5981700"/>
                </a:lnTo>
                <a:lnTo>
                  <a:pt x="0" y="5981700"/>
                </a:lnTo>
                <a:lnTo>
                  <a:pt x="0" y="5598477"/>
                </a:lnTo>
                <a:lnTo>
                  <a:pt x="2770822" y="5598477"/>
                </a:lnTo>
                <a:lnTo>
                  <a:pt x="2770822" y="1686877"/>
                </a:lnTo>
                <a:lnTo>
                  <a:pt x="0" y="1686877"/>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a:t>   </a:t>
            </a:r>
          </a:p>
        </p:txBody>
      </p:sp>
      <p:sp>
        <p:nvSpPr>
          <p:cNvPr id="100" name="Slide Number Placeholder 4">
            <a:extLst>
              <a:ext uri="{FF2B5EF4-FFF2-40B4-BE49-F238E27FC236}">
                <a16:creationId xmlns:a16="http://schemas.microsoft.com/office/drawing/2014/main" id="{799F803E-DC53-B749-245D-2BEF5D283C0F}"/>
              </a:ext>
            </a:extLst>
          </p:cNvPr>
          <p:cNvSpPr>
            <a:spLocks noGrp="1"/>
          </p:cNvSpPr>
          <p:nvPr>
            <p:ph type="sldNum" sz="quarter" idx="14"/>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1" name="Rectangle 100">
            <a:extLst>
              <a:ext uri="{FF2B5EF4-FFF2-40B4-BE49-F238E27FC236}">
                <a16:creationId xmlns:a16="http://schemas.microsoft.com/office/drawing/2014/main" id="{58B5FCF8-9DA4-C120-EF52-316EF47EEC03}"/>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2ED47FA1-F688-0D89-3941-B218F3738AD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1810775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age">
    <p:bg>
      <p:bgPr>
        <a:solidFill>
          <a:srgbClr val="F5F5F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F8B03E-13B3-C6D5-4BD6-BEBE85CF7FFF}"/>
              </a:ext>
            </a:extLst>
          </p:cNvPr>
          <p:cNvSpPr/>
          <p:nvPr userDrawn="1"/>
        </p:nvSpPr>
        <p:spPr>
          <a:xfrm>
            <a:off x="7534002" y="368300"/>
            <a:ext cx="3505200" cy="604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C1416486-80F2-9092-0E52-980B78388891}"/>
              </a:ext>
            </a:extLst>
          </p:cNvPr>
          <p:cNvSpPr>
            <a:spLocks noGrp="1"/>
          </p:cNvSpPr>
          <p:nvPr>
            <p:ph type="body" sz="quarter" idx="14" hasCustomPrompt="1"/>
          </p:nvPr>
        </p:nvSpPr>
        <p:spPr>
          <a:xfrm>
            <a:off x="2095500" y="1418256"/>
            <a:ext cx="3800203" cy="854211"/>
          </a:xfrm>
          <a:prstGeom prst="rect">
            <a:avLst/>
          </a:prstGeom>
        </p:spPr>
        <p:txBody>
          <a:bodyPr/>
          <a:lstStyle>
            <a:lvl1pPr marL="0" indent="0">
              <a:buFont typeface="Arial" panose="020B0604020202020204" pitchFamily="34" charset="0"/>
              <a:buNone/>
              <a:defRPr sz="3200"/>
            </a:lvl1pPr>
          </a:lstStyle>
          <a:p>
            <a:pPr lvl="0"/>
            <a:r>
              <a:rPr lang="en-US"/>
              <a:t>PLACE HEADER</a:t>
            </a:r>
            <a:br>
              <a:rPr lang="en-US"/>
            </a:br>
            <a:r>
              <a:rPr lang="en-US"/>
              <a:t>TEXT HERE</a:t>
            </a:r>
          </a:p>
        </p:txBody>
      </p:sp>
      <p:sp>
        <p:nvSpPr>
          <p:cNvPr id="10" name="Text Placeholder 25">
            <a:extLst>
              <a:ext uri="{FF2B5EF4-FFF2-40B4-BE49-F238E27FC236}">
                <a16:creationId xmlns:a16="http://schemas.microsoft.com/office/drawing/2014/main" id="{F7123EB3-087F-234F-43A1-28AE69E4C9CA}"/>
              </a:ext>
            </a:extLst>
          </p:cNvPr>
          <p:cNvSpPr>
            <a:spLocks noGrp="1"/>
          </p:cNvSpPr>
          <p:nvPr>
            <p:ph type="body" sz="quarter" idx="15" hasCustomPrompt="1"/>
          </p:nvPr>
        </p:nvSpPr>
        <p:spPr>
          <a:xfrm>
            <a:off x="2095499" y="2872925"/>
            <a:ext cx="3800203" cy="2811463"/>
          </a:xfrm>
          <a:prstGeom prst="rect">
            <a:avLst/>
          </a:prstGeom>
        </p:spPr>
        <p:txBody>
          <a:bodyPr/>
          <a:lstStyle>
            <a:lvl1pPr marL="0" indent="0">
              <a:buFont typeface="Arial" panose="020B0604020202020204" pitchFamily="34" charset="0"/>
              <a:buNone/>
              <a:defRPr sz="20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15" name="Content Placeholder 14">
            <a:extLst>
              <a:ext uri="{FF2B5EF4-FFF2-40B4-BE49-F238E27FC236}">
                <a16:creationId xmlns:a16="http://schemas.microsoft.com/office/drawing/2014/main" id="{F65487E8-D32A-90A0-F04E-2C3F153F7CBC}"/>
              </a:ext>
            </a:extLst>
          </p:cNvPr>
          <p:cNvSpPr>
            <a:spLocks noGrp="1"/>
          </p:cNvSpPr>
          <p:nvPr>
            <p:ph sz="quarter" idx="16" hasCustomPrompt="1"/>
          </p:nvPr>
        </p:nvSpPr>
        <p:spPr>
          <a:xfrm>
            <a:off x="8819877" y="600438"/>
            <a:ext cx="1076325" cy="1158875"/>
          </a:xfrm>
          <a:prstGeom prst="rect">
            <a:avLst/>
          </a:prstGeom>
        </p:spPr>
        <p:txBody>
          <a:bodyPr/>
          <a:lstStyle>
            <a:lvl1pPr marL="0" indent="0">
              <a:buNone/>
              <a:defRPr/>
            </a:lvl1pPr>
          </a:lstStyle>
          <a:p>
            <a:pPr lvl="0"/>
            <a:r>
              <a:rPr lang="en-US"/>
              <a:t>  </a:t>
            </a:r>
          </a:p>
        </p:txBody>
      </p:sp>
      <p:sp>
        <p:nvSpPr>
          <p:cNvPr id="17" name="Content Placeholder 14">
            <a:extLst>
              <a:ext uri="{FF2B5EF4-FFF2-40B4-BE49-F238E27FC236}">
                <a16:creationId xmlns:a16="http://schemas.microsoft.com/office/drawing/2014/main" id="{2E2409F9-C33E-CD9E-1B18-25F02585650C}"/>
              </a:ext>
            </a:extLst>
          </p:cNvPr>
          <p:cNvSpPr>
            <a:spLocks noGrp="1"/>
          </p:cNvSpPr>
          <p:nvPr>
            <p:ph sz="quarter" idx="17" hasCustomPrompt="1"/>
          </p:nvPr>
        </p:nvSpPr>
        <p:spPr>
          <a:xfrm>
            <a:off x="8819877" y="2066381"/>
            <a:ext cx="1076325" cy="1158875"/>
          </a:xfrm>
          <a:prstGeom prst="rect">
            <a:avLst/>
          </a:prstGeom>
        </p:spPr>
        <p:txBody>
          <a:bodyPr/>
          <a:lstStyle>
            <a:lvl1pPr marL="0" indent="0">
              <a:buNone/>
              <a:defRPr/>
            </a:lvl1pPr>
          </a:lstStyle>
          <a:p>
            <a:pPr lvl="0"/>
            <a:r>
              <a:rPr lang="en-US"/>
              <a:t>  </a:t>
            </a:r>
          </a:p>
        </p:txBody>
      </p:sp>
      <p:sp>
        <p:nvSpPr>
          <p:cNvPr id="19" name="Content Placeholder 14">
            <a:extLst>
              <a:ext uri="{FF2B5EF4-FFF2-40B4-BE49-F238E27FC236}">
                <a16:creationId xmlns:a16="http://schemas.microsoft.com/office/drawing/2014/main" id="{0D028307-FEDE-1C0A-5C84-50F47D60644E}"/>
              </a:ext>
            </a:extLst>
          </p:cNvPr>
          <p:cNvSpPr>
            <a:spLocks noGrp="1"/>
          </p:cNvSpPr>
          <p:nvPr>
            <p:ph sz="quarter" idx="18" hasCustomPrompt="1"/>
          </p:nvPr>
        </p:nvSpPr>
        <p:spPr>
          <a:xfrm>
            <a:off x="8819877" y="3532324"/>
            <a:ext cx="1076325" cy="1158875"/>
          </a:xfrm>
          <a:prstGeom prst="rect">
            <a:avLst/>
          </a:prstGeom>
        </p:spPr>
        <p:txBody>
          <a:bodyPr/>
          <a:lstStyle>
            <a:lvl1pPr marL="0" indent="0">
              <a:buNone/>
              <a:defRPr/>
            </a:lvl1pPr>
          </a:lstStyle>
          <a:p>
            <a:pPr lvl="0"/>
            <a:r>
              <a:rPr lang="en-US"/>
              <a:t>  </a:t>
            </a:r>
          </a:p>
        </p:txBody>
      </p:sp>
      <p:sp>
        <p:nvSpPr>
          <p:cNvPr id="20" name="Content Placeholder 14">
            <a:extLst>
              <a:ext uri="{FF2B5EF4-FFF2-40B4-BE49-F238E27FC236}">
                <a16:creationId xmlns:a16="http://schemas.microsoft.com/office/drawing/2014/main" id="{F74395D8-EDDB-ADAB-6005-5095212EFEB2}"/>
              </a:ext>
            </a:extLst>
          </p:cNvPr>
          <p:cNvSpPr>
            <a:spLocks noGrp="1"/>
          </p:cNvSpPr>
          <p:nvPr>
            <p:ph sz="quarter" idx="19" hasCustomPrompt="1"/>
          </p:nvPr>
        </p:nvSpPr>
        <p:spPr>
          <a:xfrm>
            <a:off x="8819877" y="4998266"/>
            <a:ext cx="1076325" cy="1158875"/>
          </a:xfrm>
          <a:prstGeom prst="rect">
            <a:avLst/>
          </a:prstGeom>
        </p:spPr>
        <p:txBody>
          <a:bodyPr/>
          <a:lstStyle>
            <a:lvl1pPr marL="0" indent="0">
              <a:buNone/>
              <a:defRPr/>
            </a:lvl1pPr>
          </a:lstStyle>
          <a:p>
            <a:pPr lvl="0"/>
            <a:r>
              <a:rPr lang="en-US"/>
              <a:t>  </a:t>
            </a:r>
          </a:p>
        </p:txBody>
      </p:sp>
      <p:sp>
        <p:nvSpPr>
          <p:cNvPr id="104" name="Slide Number Placeholder 4">
            <a:extLst>
              <a:ext uri="{FF2B5EF4-FFF2-40B4-BE49-F238E27FC236}">
                <a16:creationId xmlns:a16="http://schemas.microsoft.com/office/drawing/2014/main" id="{DC92E00B-0F2B-89FF-1B3D-AE910991CB68}"/>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2" name="Rectangle 1">
            <a:extLst>
              <a:ext uri="{FF2B5EF4-FFF2-40B4-BE49-F238E27FC236}">
                <a16:creationId xmlns:a16="http://schemas.microsoft.com/office/drawing/2014/main" id="{FF1E44B9-68BA-B740-A091-16D4615F903A}"/>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104">
            <a:extLst>
              <a:ext uri="{FF2B5EF4-FFF2-40B4-BE49-F238E27FC236}">
                <a16:creationId xmlns:a16="http://schemas.microsoft.com/office/drawing/2014/main" id="{556D6C2E-AC68-0DD0-EE1D-2B9ADC1078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1143085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Blank">
    <p:bg>
      <p:bgPr>
        <a:solidFill>
          <a:srgbClr val="F5F5F6"/>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2390D596-F021-4180-5381-C0D39B74DA1A}"/>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Tree>
    <p:extLst>
      <p:ext uri="{BB962C8B-B14F-4D97-AF65-F5344CB8AC3E}">
        <p14:creationId xmlns:p14="http://schemas.microsoft.com/office/powerpoint/2010/main" val="3966542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 Column 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F050D-B265-4B7C-4632-BBE609AF3E8C}"/>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BAF983-077F-FB27-92CB-D25C33FD72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2334880990"/>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4" orient="horz" pos="11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Quote Pa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1433F-194E-1888-B1A9-1BCC42FE37FA}"/>
              </a:ext>
            </a:extLst>
          </p:cNvPr>
          <p:cNvSpPr txBox="1"/>
          <p:nvPr userDrawn="1"/>
        </p:nvSpPr>
        <p:spPr>
          <a:xfrm rot="10800000">
            <a:off x="3372885" y="3429000"/>
            <a:ext cx="647934" cy="1446550"/>
          </a:xfrm>
          <a:prstGeom prst="rect">
            <a:avLst/>
          </a:prstGeom>
          <a:noFill/>
        </p:spPr>
        <p:txBody>
          <a:bodyPr wrap="none" rtlCol="0">
            <a:spAutoFit/>
          </a:bodyPr>
          <a:lstStyle/>
          <a:p>
            <a:r>
              <a:rPr lang="en-US" sz="8800">
                <a:solidFill>
                  <a:schemeClr val="accent1"/>
                </a:solidFill>
                <a:latin typeface="Georgia Pro" panose="020F0502020204030204" pitchFamily="34" charset="0"/>
                <a:ea typeface="DIN 2014" panose="020B0504020202020204" pitchFamily="34" charset="77"/>
                <a:cs typeface="Poppins" pitchFamily="2" charset="77"/>
              </a:rPr>
              <a:t>“</a:t>
            </a:r>
          </a:p>
        </p:txBody>
      </p:sp>
      <p:sp>
        <p:nvSpPr>
          <p:cNvPr id="5" name="TextBox 4">
            <a:extLst>
              <a:ext uri="{FF2B5EF4-FFF2-40B4-BE49-F238E27FC236}">
                <a16:creationId xmlns:a16="http://schemas.microsoft.com/office/drawing/2014/main" id="{3C790B00-0DD3-CC0D-D9D9-2AA634A94FA2}"/>
              </a:ext>
            </a:extLst>
          </p:cNvPr>
          <p:cNvSpPr txBox="1"/>
          <p:nvPr userDrawn="1"/>
        </p:nvSpPr>
        <p:spPr>
          <a:xfrm>
            <a:off x="1422814" y="1285047"/>
            <a:ext cx="1058303" cy="2646878"/>
          </a:xfrm>
          <a:prstGeom prst="rect">
            <a:avLst/>
          </a:prstGeom>
          <a:noFill/>
        </p:spPr>
        <p:txBody>
          <a:bodyPr wrap="none" rtlCol="0">
            <a:spAutoFit/>
          </a:bodyPr>
          <a:lstStyle/>
          <a:p>
            <a:r>
              <a:rPr lang="en-US" sz="16600">
                <a:solidFill>
                  <a:schemeClr val="accent1"/>
                </a:solidFill>
                <a:latin typeface="Georgia Pro" panose="020F0502020204030204" pitchFamily="34" charset="0"/>
                <a:ea typeface="DIN 2014" panose="020B0504020202020204" pitchFamily="34" charset="77"/>
                <a:cs typeface="Poppins" pitchFamily="2" charset="77"/>
              </a:rPr>
              <a:t>“</a:t>
            </a:r>
          </a:p>
        </p:txBody>
      </p:sp>
      <p:sp>
        <p:nvSpPr>
          <p:cNvPr id="7" name="Text Placeholder 6">
            <a:extLst>
              <a:ext uri="{FF2B5EF4-FFF2-40B4-BE49-F238E27FC236}">
                <a16:creationId xmlns:a16="http://schemas.microsoft.com/office/drawing/2014/main" id="{ACBD8FF9-0647-58E6-56DD-3523EE18A835}"/>
              </a:ext>
            </a:extLst>
          </p:cNvPr>
          <p:cNvSpPr>
            <a:spLocks noGrp="1"/>
          </p:cNvSpPr>
          <p:nvPr>
            <p:ph type="body" sz="quarter" idx="10" hasCustomPrompt="1"/>
          </p:nvPr>
        </p:nvSpPr>
        <p:spPr>
          <a:xfrm>
            <a:off x="1422814" y="2305650"/>
            <a:ext cx="3807999" cy="1924050"/>
          </a:xfrm>
          <a:prstGeom prst="rect">
            <a:avLst/>
          </a:prstGeom>
        </p:spPr>
        <p:txBody>
          <a:bodyPr>
            <a:normAutofit/>
          </a:bodyPr>
          <a:lstStyle>
            <a:lvl1pPr marL="0" indent="0">
              <a:lnSpc>
                <a:spcPct val="100000"/>
              </a:lnSpc>
              <a:buNone/>
              <a:defRPr sz="2000" b="0" i="0">
                <a:solidFill>
                  <a:schemeClr val="tx2"/>
                </a:solidFill>
                <a:latin typeface="Avenir Next" panose="020B050302020202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nostrum. </a:t>
            </a:r>
            <a:endParaRPr lang="en-US">
              <a:solidFill>
                <a:schemeClr val="accent1"/>
              </a:solidFill>
              <a:latin typeface="Avenir Next Medium" panose="020B0503020202020204" pitchFamily="34" charset="0"/>
            </a:endParaRPr>
          </a:p>
        </p:txBody>
      </p:sp>
      <p:sp>
        <p:nvSpPr>
          <p:cNvPr id="11" name="Text Placeholder 10">
            <a:extLst>
              <a:ext uri="{FF2B5EF4-FFF2-40B4-BE49-F238E27FC236}">
                <a16:creationId xmlns:a16="http://schemas.microsoft.com/office/drawing/2014/main" id="{6ACAC990-8936-B40C-B314-25288AAD68EF}"/>
              </a:ext>
            </a:extLst>
          </p:cNvPr>
          <p:cNvSpPr>
            <a:spLocks noGrp="1"/>
          </p:cNvSpPr>
          <p:nvPr>
            <p:ph type="body" sz="quarter" idx="11" hasCustomPrompt="1"/>
          </p:nvPr>
        </p:nvSpPr>
        <p:spPr>
          <a:xfrm>
            <a:off x="6392454" y="1096962"/>
            <a:ext cx="4475163" cy="4664075"/>
          </a:xfrm>
          <a:prstGeom prst="rect">
            <a:avLst/>
          </a:prstGeom>
        </p:spPr>
        <p:txBody>
          <a:bodyPr>
            <a:noAutofit/>
          </a:bodyPr>
          <a:lstStyle>
            <a:lvl1pPr marL="0" indent="0">
              <a:buFont typeface="Arial" panose="020B0604020202020204" pitchFamily="34" charset="0"/>
              <a:buNone/>
              <a:defRPr sz="16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0" name="Slide Number Placeholder 4">
            <a:extLst>
              <a:ext uri="{FF2B5EF4-FFF2-40B4-BE49-F238E27FC236}">
                <a16:creationId xmlns:a16="http://schemas.microsoft.com/office/drawing/2014/main" id="{275E6A28-1636-90E5-0B3B-62A6B6D323F5}"/>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1" name="Rectangle 100">
            <a:extLst>
              <a:ext uri="{FF2B5EF4-FFF2-40B4-BE49-F238E27FC236}">
                <a16:creationId xmlns:a16="http://schemas.microsoft.com/office/drawing/2014/main" id="{47390F3E-D88A-A5C7-FCB6-A7299B64FD0E}"/>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F94238ED-5B10-3CB9-3914-5A5CD09645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31012807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quare Image Lef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49DF6EC-7D45-1495-356F-C23214B680A6}"/>
              </a:ext>
            </a:extLst>
          </p:cNvPr>
          <p:cNvSpPr>
            <a:spLocks noGrp="1"/>
          </p:cNvSpPr>
          <p:nvPr>
            <p:ph type="pic" sz="quarter" idx="10" hasCustomPrompt="1"/>
          </p:nvPr>
        </p:nvSpPr>
        <p:spPr>
          <a:xfrm>
            <a:off x="1028700" y="420688"/>
            <a:ext cx="6796088" cy="6016625"/>
          </a:xfrm>
          <a:custGeom>
            <a:avLst/>
            <a:gdLst>
              <a:gd name="connsiteX0" fmla="*/ 0 w 6796088"/>
              <a:gd name="connsiteY0" fmla="*/ 0 h 6016625"/>
              <a:gd name="connsiteX1" fmla="*/ 6796088 w 6796088"/>
              <a:gd name="connsiteY1" fmla="*/ 0 h 6016625"/>
              <a:gd name="connsiteX2" fmla="*/ 6796088 w 6796088"/>
              <a:gd name="connsiteY2" fmla="*/ 874712 h 6016625"/>
              <a:gd name="connsiteX3" fmla="*/ 5524500 w 6796088"/>
              <a:gd name="connsiteY3" fmla="*/ 874712 h 6016625"/>
              <a:gd name="connsiteX4" fmla="*/ 5524500 w 6796088"/>
              <a:gd name="connsiteY4" fmla="*/ 4786312 h 6016625"/>
              <a:gd name="connsiteX5" fmla="*/ 6796088 w 6796088"/>
              <a:gd name="connsiteY5" fmla="*/ 4786312 h 6016625"/>
              <a:gd name="connsiteX6" fmla="*/ 6796088 w 6796088"/>
              <a:gd name="connsiteY6" fmla="*/ 6016625 h 6016625"/>
              <a:gd name="connsiteX7" fmla="*/ 0 w 6796088"/>
              <a:gd name="connsiteY7" fmla="*/ 6016625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6088" h="6016625">
                <a:moveTo>
                  <a:pt x="0" y="0"/>
                </a:moveTo>
                <a:lnTo>
                  <a:pt x="6796088" y="0"/>
                </a:lnTo>
                <a:lnTo>
                  <a:pt x="6796088" y="874712"/>
                </a:lnTo>
                <a:lnTo>
                  <a:pt x="5524500" y="874712"/>
                </a:lnTo>
                <a:lnTo>
                  <a:pt x="5524500" y="4786312"/>
                </a:lnTo>
                <a:lnTo>
                  <a:pt x="6796088" y="4786312"/>
                </a:lnTo>
                <a:lnTo>
                  <a:pt x="6796088" y="6016625"/>
                </a:lnTo>
                <a:lnTo>
                  <a:pt x="0" y="6016625"/>
                </a:lnTo>
                <a:close/>
              </a:path>
            </a:pathLst>
          </a:custGeom>
          <a:blipFill>
            <a:blip r:embed="rId2"/>
            <a:stretch>
              <a:fillRect/>
            </a:stretch>
          </a:blipFill>
        </p:spPr>
        <p:txBody>
          <a:bodyPr wrap="square">
            <a:noAutofit/>
          </a:bodyPr>
          <a:lstStyle>
            <a:lvl1pPr marL="0" indent="0">
              <a:buNone/>
              <a:defRPr/>
            </a:lvl1pPr>
          </a:lstStyle>
          <a:p>
            <a:r>
              <a:rPr lang="en-US"/>
              <a:t>   </a:t>
            </a:r>
          </a:p>
        </p:txBody>
      </p:sp>
      <p:sp>
        <p:nvSpPr>
          <p:cNvPr id="16" name="Rectangle 15">
            <a:extLst>
              <a:ext uri="{FF2B5EF4-FFF2-40B4-BE49-F238E27FC236}">
                <a16:creationId xmlns:a16="http://schemas.microsoft.com/office/drawing/2014/main" id="{BC1596AE-A32D-5C0F-9856-35085B85353D}"/>
              </a:ext>
            </a:extLst>
          </p:cNvPr>
          <p:cNvSpPr/>
          <p:nvPr userDrawn="1"/>
        </p:nvSpPr>
        <p:spPr>
          <a:xfrm>
            <a:off x="6553200" y="1295400"/>
            <a:ext cx="4978400" cy="391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24AC5579-EB3A-E76D-D4C3-C6746F02F15D}"/>
              </a:ext>
            </a:extLst>
          </p:cNvPr>
          <p:cNvSpPr>
            <a:spLocks noGrp="1"/>
          </p:cNvSpPr>
          <p:nvPr>
            <p:ph type="body" sz="quarter" idx="11" hasCustomPrompt="1"/>
          </p:nvPr>
        </p:nvSpPr>
        <p:spPr>
          <a:xfrm>
            <a:off x="7198518" y="1822268"/>
            <a:ext cx="3687763" cy="317500"/>
          </a:xfrm>
          <a:prstGeom prst="rect">
            <a:avLst/>
          </a:prstGeom>
        </p:spPr>
        <p:txBody>
          <a:bodyPr/>
          <a:lstStyle>
            <a:lvl1pPr marL="0" indent="0">
              <a:buNone/>
              <a:defRPr sz="1600" b="1" i="0">
                <a:solidFill>
                  <a:schemeClr val="accent3"/>
                </a:solidFill>
                <a:latin typeface="Avenir Next Demi Bold" panose="020B0503020202020204" pitchFamily="34" charset="0"/>
              </a:defRPr>
            </a:lvl1pPr>
          </a:lstStyle>
          <a:p>
            <a:pPr lvl="0"/>
            <a:r>
              <a:rPr lang="en-US"/>
              <a:t>HEADER GOES HERE (USE ALL CAPS)</a:t>
            </a:r>
          </a:p>
        </p:txBody>
      </p:sp>
      <p:sp>
        <p:nvSpPr>
          <p:cNvPr id="22" name="Text Placeholder 21">
            <a:extLst>
              <a:ext uri="{FF2B5EF4-FFF2-40B4-BE49-F238E27FC236}">
                <a16:creationId xmlns:a16="http://schemas.microsoft.com/office/drawing/2014/main" id="{6DB4FDF7-D9E3-9CE2-3697-FE87B4154A49}"/>
              </a:ext>
            </a:extLst>
          </p:cNvPr>
          <p:cNvSpPr>
            <a:spLocks noGrp="1"/>
          </p:cNvSpPr>
          <p:nvPr>
            <p:ph type="body" sz="quarter" idx="12" hasCustomPrompt="1"/>
          </p:nvPr>
        </p:nvSpPr>
        <p:spPr>
          <a:xfrm>
            <a:off x="7198518" y="2386149"/>
            <a:ext cx="3761582" cy="2488111"/>
          </a:xfrm>
          <a:prstGeom prst="rect">
            <a:avLst/>
          </a:prstGeom>
        </p:spPr>
        <p:txBody>
          <a:bodyPr>
            <a:normAutofit/>
          </a:bodyPr>
          <a:lstStyle>
            <a:lvl1pPr marL="0" indent="0">
              <a:buNone/>
              <a:defRPr sz="16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100" name="Slide Number Placeholder 4">
            <a:extLst>
              <a:ext uri="{FF2B5EF4-FFF2-40B4-BE49-F238E27FC236}">
                <a16:creationId xmlns:a16="http://schemas.microsoft.com/office/drawing/2014/main" id="{A320610F-536C-C628-D53A-5E4CE5AE2B90}"/>
              </a:ext>
            </a:extLst>
          </p:cNvPr>
          <p:cNvSpPr>
            <a:spLocks noGrp="1"/>
          </p:cNvSpPr>
          <p:nvPr>
            <p:ph type="sldNum" sz="quarter" idx="13"/>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1" name="Rectangle 100">
            <a:extLst>
              <a:ext uri="{FF2B5EF4-FFF2-40B4-BE49-F238E27FC236}">
                <a16:creationId xmlns:a16="http://schemas.microsoft.com/office/drawing/2014/main" id="{4C9C76E3-30D2-379A-791A-9CAAB9C16223}"/>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A0F4844D-2435-09FD-9A7C-740BD853B5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4242697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quare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10D4E-A362-DFC0-F019-5BFA3B8AC0BD}"/>
              </a:ext>
            </a:extLst>
          </p:cNvPr>
          <p:cNvSpPr/>
          <p:nvPr userDrawn="1"/>
        </p:nvSpPr>
        <p:spPr>
          <a:xfrm>
            <a:off x="518160" y="1789858"/>
            <a:ext cx="4978400" cy="391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24AC5579-EB3A-E76D-D4C3-C6746F02F15D}"/>
              </a:ext>
            </a:extLst>
          </p:cNvPr>
          <p:cNvSpPr>
            <a:spLocks noGrp="1"/>
          </p:cNvSpPr>
          <p:nvPr>
            <p:ph type="body" sz="quarter" idx="11" hasCustomPrompt="1"/>
          </p:nvPr>
        </p:nvSpPr>
        <p:spPr>
          <a:xfrm>
            <a:off x="1163478" y="2316726"/>
            <a:ext cx="3687763" cy="317500"/>
          </a:xfrm>
          <a:prstGeom prst="rect">
            <a:avLst/>
          </a:prstGeom>
        </p:spPr>
        <p:txBody>
          <a:bodyPr/>
          <a:lstStyle>
            <a:lvl1pPr marL="0" indent="0">
              <a:buNone/>
              <a:defRPr sz="1600" b="1" i="0">
                <a:solidFill>
                  <a:schemeClr val="accent3"/>
                </a:solidFill>
                <a:latin typeface="Avenir Next Demi Bold" panose="020B0503020202020204" pitchFamily="34" charset="0"/>
              </a:defRPr>
            </a:lvl1pPr>
          </a:lstStyle>
          <a:p>
            <a:pPr lvl="0"/>
            <a:r>
              <a:rPr lang="en-US"/>
              <a:t>HEADER GOES HERE(USE ALL CAPS)</a:t>
            </a:r>
          </a:p>
        </p:txBody>
      </p:sp>
      <p:sp>
        <p:nvSpPr>
          <p:cNvPr id="22" name="Text Placeholder 21">
            <a:extLst>
              <a:ext uri="{FF2B5EF4-FFF2-40B4-BE49-F238E27FC236}">
                <a16:creationId xmlns:a16="http://schemas.microsoft.com/office/drawing/2014/main" id="{6DB4FDF7-D9E3-9CE2-3697-FE87B4154A49}"/>
              </a:ext>
            </a:extLst>
          </p:cNvPr>
          <p:cNvSpPr>
            <a:spLocks noGrp="1"/>
          </p:cNvSpPr>
          <p:nvPr>
            <p:ph type="body" sz="quarter" idx="12" hasCustomPrompt="1"/>
          </p:nvPr>
        </p:nvSpPr>
        <p:spPr>
          <a:xfrm>
            <a:off x="1163478" y="2880607"/>
            <a:ext cx="3761582" cy="2488111"/>
          </a:xfrm>
          <a:prstGeom prst="rect">
            <a:avLst/>
          </a:prstGeom>
        </p:spPr>
        <p:txBody>
          <a:bodyPr>
            <a:normAutofit/>
          </a:bodyPr>
          <a:lstStyle>
            <a:lvl1pPr marL="0" indent="0">
              <a:buNone/>
              <a:defRPr sz="14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4" name="Picture Placeholder 3">
            <a:extLst>
              <a:ext uri="{FF2B5EF4-FFF2-40B4-BE49-F238E27FC236}">
                <a16:creationId xmlns:a16="http://schemas.microsoft.com/office/drawing/2014/main" id="{3E8D3C02-6B32-FEA4-6D96-DFACF9BF79BA}"/>
              </a:ext>
            </a:extLst>
          </p:cNvPr>
          <p:cNvSpPr>
            <a:spLocks noGrp="1"/>
          </p:cNvSpPr>
          <p:nvPr>
            <p:ph type="pic" sz="quarter" idx="13" hasCustomPrompt="1"/>
          </p:nvPr>
        </p:nvSpPr>
        <p:spPr>
          <a:xfrm>
            <a:off x="2725738" y="102981"/>
            <a:ext cx="8534400" cy="5981700"/>
          </a:xfrm>
          <a:custGeom>
            <a:avLst/>
            <a:gdLst>
              <a:gd name="connsiteX0" fmla="*/ 0 w 8534400"/>
              <a:gd name="connsiteY0" fmla="*/ 0 h 5981700"/>
              <a:gd name="connsiteX1" fmla="*/ 8534400 w 8534400"/>
              <a:gd name="connsiteY1" fmla="*/ 0 h 5981700"/>
              <a:gd name="connsiteX2" fmla="*/ 8534400 w 8534400"/>
              <a:gd name="connsiteY2" fmla="*/ 5981700 h 5981700"/>
              <a:gd name="connsiteX3" fmla="*/ 0 w 8534400"/>
              <a:gd name="connsiteY3" fmla="*/ 5981700 h 5981700"/>
              <a:gd name="connsiteX4" fmla="*/ 0 w 8534400"/>
              <a:gd name="connsiteY4" fmla="*/ 5598477 h 5981700"/>
              <a:gd name="connsiteX5" fmla="*/ 2770822 w 8534400"/>
              <a:gd name="connsiteY5" fmla="*/ 5598477 h 5981700"/>
              <a:gd name="connsiteX6" fmla="*/ 2770822 w 8534400"/>
              <a:gd name="connsiteY6" fmla="*/ 1686877 h 5981700"/>
              <a:gd name="connsiteX7" fmla="*/ 0 w 8534400"/>
              <a:gd name="connsiteY7" fmla="*/ 1686877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5981700">
                <a:moveTo>
                  <a:pt x="0" y="0"/>
                </a:moveTo>
                <a:lnTo>
                  <a:pt x="8534400" y="0"/>
                </a:lnTo>
                <a:lnTo>
                  <a:pt x="8534400" y="5981700"/>
                </a:lnTo>
                <a:lnTo>
                  <a:pt x="0" y="5981700"/>
                </a:lnTo>
                <a:lnTo>
                  <a:pt x="0" y="5598477"/>
                </a:lnTo>
                <a:lnTo>
                  <a:pt x="2770822" y="5598477"/>
                </a:lnTo>
                <a:lnTo>
                  <a:pt x="2770822" y="1686877"/>
                </a:lnTo>
                <a:lnTo>
                  <a:pt x="0" y="1686877"/>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a:t>   </a:t>
            </a:r>
          </a:p>
        </p:txBody>
      </p:sp>
      <p:sp>
        <p:nvSpPr>
          <p:cNvPr id="100" name="Slide Number Placeholder 4">
            <a:extLst>
              <a:ext uri="{FF2B5EF4-FFF2-40B4-BE49-F238E27FC236}">
                <a16:creationId xmlns:a16="http://schemas.microsoft.com/office/drawing/2014/main" id="{799F803E-DC53-B749-245D-2BEF5D283C0F}"/>
              </a:ext>
            </a:extLst>
          </p:cNvPr>
          <p:cNvSpPr>
            <a:spLocks noGrp="1"/>
          </p:cNvSpPr>
          <p:nvPr>
            <p:ph type="sldNum" sz="quarter" idx="14"/>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101" name="Rectangle 100">
            <a:extLst>
              <a:ext uri="{FF2B5EF4-FFF2-40B4-BE49-F238E27FC236}">
                <a16:creationId xmlns:a16="http://schemas.microsoft.com/office/drawing/2014/main" id="{58B5FCF8-9DA4-C120-EF52-316EF47EEC03}"/>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2ED47FA1-F688-0D89-3941-B218F3738AD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4126984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cons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F8B03E-13B3-C6D5-4BD6-BEBE85CF7FFF}"/>
              </a:ext>
            </a:extLst>
          </p:cNvPr>
          <p:cNvSpPr/>
          <p:nvPr userDrawn="1"/>
        </p:nvSpPr>
        <p:spPr>
          <a:xfrm>
            <a:off x="7534002" y="368300"/>
            <a:ext cx="3505200" cy="604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C1416486-80F2-9092-0E52-980B78388891}"/>
              </a:ext>
            </a:extLst>
          </p:cNvPr>
          <p:cNvSpPr>
            <a:spLocks noGrp="1"/>
          </p:cNvSpPr>
          <p:nvPr>
            <p:ph type="body" sz="quarter" idx="14" hasCustomPrompt="1"/>
          </p:nvPr>
        </p:nvSpPr>
        <p:spPr>
          <a:xfrm>
            <a:off x="2095500" y="1418256"/>
            <a:ext cx="3800203" cy="854211"/>
          </a:xfrm>
          <a:prstGeom prst="rect">
            <a:avLst/>
          </a:prstGeom>
        </p:spPr>
        <p:txBody>
          <a:bodyPr/>
          <a:lstStyle>
            <a:lvl1pPr marL="0" indent="0">
              <a:buFont typeface="Arial" panose="020B0604020202020204" pitchFamily="34" charset="0"/>
              <a:buNone/>
              <a:defRPr sz="3200"/>
            </a:lvl1pPr>
          </a:lstStyle>
          <a:p>
            <a:pPr lvl="0"/>
            <a:r>
              <a:rPr lang="en-US"/>
              <a:t>PLACE HEADER</a:t>
            </a:r>
            <a:br>
              <a:rPr lang="en-US"/>
            </a:br>
            <a:r>
              <a:rPr lang="en-US"/>
              <a:t>TEXT HERE</a:t>
            </a:r>
          </a:p>
        </p:txBody>
      </p:sp>
      <p:sp>
        <p:nvSpPr>
          <p:cNvPr id="10" name="Text Placeholder 25">
            <a:extLst>
              <a:ext uri="{FF2B5EF4-FFF2-40B4-BE49-F238E27FC236}">
                <a16:creationId xmlns:a16="http://schemas.microsoft.com/office/drawing/2014/main" id="{F7123EB3-087F-234F-43A1-28AE69E4C9CA}"/>
              </a:ext>
            </a:extLst>
          </p:cNvPr>
          <p:cNvSpPr>
            <a:spLocks noGrp="1"/>
          </p:cNvSpPr>
          <p:nvPr>
            <p:ph type="body" sz="quarter" idx="15" hasCustomPrompt="1"/>
          </p:nvPr>
        </p:nvSpPr>
        <p:spPr>
          <a:xfrm>
            <a:off x="2095499" y="2872925"/>
            <a:ext cx="3800203" cy="2811463"/>
          </a:xfrm>
          <a:prstGeom prst="rect">
            <a:avLst/>
          </a:prstGeom>
        </p:spPr>
        <p:txBody>
          <a:bodyPr/>
          <a:lstStyle>
            <a:lvl1pPr marL="0" indent="0">
              <a:buFont typeface="Arial" panose="020B0604020202020204" pitchFamily="34" charset="0"/>
              <a:buNone/>
              <a:defRPr sz="2000">
                <a:solidFill>
                  <a:schemeClr val="tx1">
                    <a:lumMod val="85000"/>
                    <a:lumOff val="15000"/>
                  </a:schemeClr>
                </a:solidFill>
              </a:defRPr>
            </a:lvl1pPr>
          </a:lstStyle>
          <a:p>
            <a:pPr lvl="0"/>
            <a:r>
              <a:rPr lang="en-US" b="1" i="0" u="none" strike="noStrike">
                <a:solidFill>
                  <a:srgbClr val="262626"/>
                </a:solidFill>
                <a:effectLst/>
                <a:latin typeface="Avenir Next Demi Bold" panose="020B0503020202020204" pitchFamily="34" charset="0"/>
              </a:rPr>
              <a:t>Place body text here. Keep it fairly short. Insert a quick narrative/description of what you want the reader to come away with. Top level messaging. The talking points associated with the slide will fill in any blanks. Please provide those talking points in the notes section below. Thank you.</a:t>
            </a:r>
            <a:r>
              <a:rPr lang="en-US" b="0" i="0">
                <a:solidFill>
                  <a:srgbClr val="262626"/>
                </a:solidFill>
                <a:effectLst/>
                <a:latin typeface="Avenir Next Demi Bold" panose="020B0503020202020204" pitchFamily="34" charset="0"/>
              </a:rPr>
              <a:t>​</a:t>
            </a:r>
            <a:endParaRPr lang="en-US"/>
          </a:p>
        </p:txBody>
      </p:sp>
      <p:sp>
        <p:nvSpPr>
          <p:cNvPr id="15" name="Content Placeholder 14">
            <a:extLst>
              <a:ext uri="{FF2B5EF4-FFF2-40B4-BE49-F238E27FC236}">
                <a16:creationId xmlns:a16="http://schemas.microsoft.com/office/drawing/2014/main" id="{F65487E8-D32A-90A0-F04E-2C3F153F7CBC}"/>
              </a:ext>
            </a:extLst>
          </p:cNvPr>
          <p:cNvSpPr>
            <a:spLocks noGrp="1"/>
          </p:cNvSpPr>
          <p:nvPr>
            <p:ph sz="quarter" idx="16" hasCustomPrompt="1"/>
          </p:nvPr>
        </p:nvSpPr>
        <p:spPr>
          <a:xfrm>
            <a:off x="8819877" y="600438"/>
            <a:ext cx="1076325" cy="1158875"/>
          </a:xfrm>
          <a:prstGeom prst="rect">
            <a:avLst/>
          </a:prstGeom>
        </p:spPr>
        <p:txBody>
          <a:bodyPr/>
          <a:lstStyle>
            <a:lvl1pPr marL="0" indent="0">
              <a:buNone/>
              <a:defRPr/>
            </a:lvl1pPr>
          </a:lstStyle>
          <a:p>
            <a:pPr lvl="0"/>
            <a:r>
              <a:rPr lang="en-US"/>
              <a:t>  </a:t>
            </a:r>
          </a:p>
        </p:txBody>
      </p:sp>
      <p:sp>
        <p:nvSpPr>
          <p:cNvPr id="17" name="Content Placeholder 14">
            <a:extLst>
              <a:ext uri="{FF2B5EF4-FFF2-40B4-BE49-F238E27FC236}">
                <a16:creationId xmlns:a16="http://schemas.microsoft.com/office/drawing/2014/main" id="{2E2409F9-C33E-CD9E-1B18-25F02585650C}"/>
              </a:ext>
            </a:extLst>
          </p:cNvPr>
          <p:cNvSpPr>
            <a:spLocks noGrp="1"/>
          </p:cNvSpPr>
          <p:nvPr>
            <p:ph sz="quarter" idx="17" hasCustomPrompt="1"/>
          </p:nvPr>
        </p:nvSpPr>
        <p:spPr>
          <a:xfrm>
            <a:off x="8819877" y="2066381"/>
            <a:ext cx="1076325" cy="1158875"/>
          </a:xfrm>
          <a:prstGeom prst="rect">
            <a:avLst/>
          </a:prstGeom>
        </p:spPr>
        <p:txBody>
          <a:bodyPr/>
          <a:lstStyle>
            <a:lvl1pPr marL="0" indent="0">
              <a:buNone/>
              <a:defRPr/>
            </a:lvl1pPr>
          </a:lstStyle>
          <a:p>
            <a:pPr lvl="0"/>
            <a:r>
              <a:rPr lang="en-US"/>
              <a:t>  </a:t>
            </a:r>
          </a:p>
        </p:txBody>
      </p:sp>
      <p:sp>
        <p:nvSpPr>
          <p:cNvPr id="19" name="Content Placeholder 14">
            <a:extLst>
              <a:ext uri="{FF2B5EF4-FFF2-40B4-BE49-F238E27FC236}">
                <a16:creationId xmlns:a16="http://schemas.microsoft.com/office/drawing/2014/main" id="{0D028307-FEDE-1C0A-5C84-50F47D60644E}"/>
              </a:ext>
            </a:extLst>
          </p:cNvPr>
          <p:cNvSpPr>
            <a:spLocks noGrp="1"/>
          </p:cNvSpPr>
          <p:nvPr>
            <p:ph sz="quarter" idx="18" hasCustomPrompt="1"/>
          </p:nvPr>
        </p:nvSpPr>
        <p:spPr>
          <a:xfrm>
            <a:off x="8819877" y="3532324"/>
            <a:ext cx="1076325" cy="1158875"/>
          </a:xfrm>
          <a:prstGeom prst="rect">
            <a:avLst/>
          </a:prstGeom>
        </p:spPr>
        <p:txBody>
          <a:bodyPr/>
          <a:lstStyle>
            <a:lvl1pPr marL="0" indent="0">
              <a:buNone/>
              <a:defRPr/>
            </a:lvl1pPr>
          </a:lstStyle>
          <a:p>
            <a:pPr lvl="0"/>
            <a:r>
              <a:rPr lang="en-US"/>
              <a:t>  </a:t>
            </a:r>
          </a:p>
        </p:txBody>
      </p:sp>
      <p:sp>
        <p:nvSpPr>
          <p:cNvPr id="20" name="Content Placeholder 14">
            <a:extLst>
              <a:ext uri="{FF2B5EF4-FFF2-40B4-BE49-F238E27FC236}">
                <a16:creationId xmlns:a16="http://schemas.microsoft.com/office/drawing/2014/main" id="{F74395D8-EDDB-ADAB-6005-5095212EFEB2}"/>
              </a:ext>
            </a:extLst>
          </p:cNvPr>
          <p:cNvSpPr>
            <a:spLocks noGrp="1"/>
          </p:cNvSpPr>
          <p:nvPr>
            <p:ph sz="quarter" idx="19" hasCustomPrompt="1"/>
          </p:nvPr>
        </p:nvSpPr>
        <p:spPr>
          <a:xfrm>
            <a:off x="8819877" y="4998266"/>
            <a:ext cx="1076325" cy="1158875"/>
          </a:xfrm>
          <a:prstGeom prst="rect">
            <a:avLst/>
          </a:prstGeom>
        </p:spPr>
        <p:txBody>
          <a:bodyPr/>
          <a:lstStyle>
            <a:lvl1pPr marL="0" indent="0">
              <a:buNone/>
              <a:defRPr/>
            </a:lvl1pPr>
          </a:lstStyle>
          <a:p>
            <a:pPr lvl="0"/>
            <a:r>
              <a:rPr lang="en-US"/>
              <a:t>  </a:t>
            </a:r>
          </a:p>
        </p:txBody>
      </p:sp>
      <p:sp>
        <p:nvSpPr>
          <p:cNvPr id="104" name="Slide Number Placeholder 4">
            <a:extLst>
              <a:ext uri="{FF2B5EF4-FFF2-40B4-BE49-F238E27FC236}">
                <a16:creationId xmlns:a16="http://schemas.microsoft.com/office/drawing/2014/main" id="{DC92E00B-0F2B-89FF-1B3D-AE910991CB68}"/>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
        <p:nvSpPr>
          <p:cNvPr id="2" name="Rectangle 1">
            <a:extLst>
              <a:ext uri="{FF2B5EF4-FFF2-40B4-BE49-F238E27FC236}">
                <a16:creationId xmlns:a16="http://schemas.microsoft.com/office/drawing/2014/main" id="{FF1E44B9-68BA-B740-A091-16D4615F903A}"/>
              </a:ext>
            </a:extLst>
          </p:cNvPr>
          <p:cNvSpPr/>
          <p:nvPr userDrawn="1"/>
        </p:nvSpPr>
        <p:spPr>
          <a:xfrm>
            <a:off x="421359" y="5849888"/>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104">
            <a:extLst>
              <a:ext uri="{FF2B5EF4-FFF2-40B4-BE49-F238E27FC236}">
                <a16:creationId xmlns:a16="http://schemas.microsoft.com/office/drawing/2014/main" id="{556D6C2E-AC68-0DD0-EE1D-2B9ADC1078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5426" y="5974471"/>
            <a:ext cx="711716" cy="379473"/>
          </a:xfrm>
          <a:prstGeom prst="rect">
            <a:avLst/>
          </a:prstGeom>
        </p:spPr>
      </p:pic>
    </p:spTree>
    <p:extLst>
      <p:ext uri="{BB962C8B-B14F-4D97-AF65-F5344CB8AC3E}">
        <p14:creationId xmlns:p14="http://schemas.microsoft.com/office/powerpoint/2010/main" val="3337118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Blank">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2390D596-F021-4180-5381-C0D39B74DA1A}"/>
              </a:ext>
            </a:extLst>
          </p:cNvPr>
          <p:cNvSpPr>
            <a:spLocks noGrp="1"/>
          </p:cNvSpPr>
          <p:nvPr>
            <p:ph type="sldNum" sz="quarter" idx="12"/>
          </p:nvPr>
        </p:nvSpPr>
        <p:spPr>
          <a:xfrm>
            <a:off x="8610600" y="6356350"/>
            <a:ext cx="2743200" cy="365125"/>
          </a:xfrm>
        </p:spPr>
        <p:txBody>
          <a:bodyPr/>
          <a:lstStyle>
            <a:lvl1pPr algn="r">
              <a:defRPr>
                <a:latin typeface="Avenir Next" panose="020B0503020202020204" pitchFamily="34" charset="0"/>
              </a:defRPr>
            </a:lvl1pPr>
          </a:lstStyle>
          <a:p>
            <a:fld id="{B4BD64BB-9BC2-3346-B283-A39112DA3F23}" type="slidenum">
              <a:rPr lang="en-US" smtClean="0"/>
              <a:pPr/>
              <a:t>‹#›</a:t>
            </a:fld>
            <a:endParaRPr lang="en-US"/>
          </a:p>
        </p:txBody>
      </p:sp>
    </p:spTree>
    <p:extLst>
      <p:ext uri="{BB962C8B-B14F-4D97-AF65-F5344CB8AC3E}">
        <p14:creationId xmlns:p14="http://schemas.microsoft.com/office/powerpoint/2010/main" val="2112397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00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List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A42901-BCA3-EA2B-AABB-63C065A5284B}"/>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sp>
        <p:nvSpPr>
          <p:cNvPr id="3" name="Rectangle 2">
            <a:extLst>
              <a:ext uri="{FF2B5EF4-FFF2-40B4-BE49-F238E27FC236}">
                <a16:creationId xmlns:a16="http://schemas.microsoft.com/office/drawing/2014/main" id="{3F41E7A9-8C1E-C541-FDAF-404CD07F1F02}"/>
              </a:ext>
            </a:extLst>
          </p:cNvPr>
          <p:cNvSpPr/>
          <p:nvPr userDrawn="1"/>
        </p:nvSpPr>
        <p:spPr>
          <a:xfrm>
            <a:off x="9765979" y="0"/>
            <a:ext cx="1832058" cy="1242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2" name="Picture 1" descr="Water Filtration | WSSC Water">
            <a:extLst>
              <a:ext uri="{FF2B5EF4-FFF2-40B4-BE49-F238E27FC236}">
                <a16:creationId xmlns:a16="http://schemas.microsoft.com/office/drawing/2014/main" id="{A7229B3D-3DCC-F9DA-C2E8-1081EF56CC60}"/>
              </a:ext>
            </a:extLst>
          </p:cNvPr>
          <p:cNvPicPr>
            <a:picLocks noChangeAspect="1" noChangeArrowheads="1"/>
          </p:cNvPicPr>
          <p:nvPr userDrawn="1"/>
        </p:nvPicPr>
        <p:blipFill rotWithShape="1">
          <a:blip r:embed="rId2" cstate="screen">
            <a:alphaModFix/>
            <a:extLst>
              <a:ext uri="{28A0092B-C50C-407E-A947-70E740481C1C}">
                <a14:useLocalDpi xmlns:a14="http://schemas.microsoft.com/office/drawing/2010/main"/>
              </a:ext>
            </a:extLst>
          </a:blip>
          <a:srcRect/>
          <a:stretch/>
        </p:blipFill>
        <p:spPr bwMode="auto">
          <a:xfrm>
            <a:off x="9815" y="0"/>
            <a:ext cx="12192000" cy="3333364"/>
          </a:xfrm>
          <a:custGeom>
            <a:avLst/>
            <a:gdLst>
              <a:gd name="connsiteX0" fmla="*/ 0 w 12192000"/>
              <a:gd name="connsiteY0" fmla="*/ 0 h 3333364"/>
              <a:gd name="connsiteX1" fmla="*/ 12192000 w 12192000"/>
              <a:gd name="connsiteY1" fmla="*/ 0 h 3333364"/>
              <a:gd name="connsiteX2" fmla="*/ 12192000 w 12192000"/>
              <a:gd name="connsiteY2" fmla="*/ 2998863 h 3333364"/>
              <a:gd name="connsiteX3" fmla="*/ 12176668 w 12192000"/>
              <a:gd name="connsiteY3" fmla="*/ 2993072 h 3333364"/>
              <a:gd name="connsiteX4" fmla="*/ 11303880 w 12192000"/>
              <a:gd name="connsiteY4" fmla="*/ 2917363 h 3333364"/>
              <a:gd name="connsiteX5" fmla="*/ 7776882 w 12192000"/>
              <a:gd name="connsiteY5" fmla="*/ 3333364 h 3333364"/>
              <a:gd name="connsiteX6" fmla="*/ 2015853 w 12192000"/>
              <a:gd name="connsiteY6" fmla="*/ 2845530 h 3333364"/>
              <a:gd name="connsiteX7" fmla="*/ 23604 w 12192000"/>
              <a:gd name="connsiteY7" fmla="*/ 2976088 h 3333364"/>
              <a:gd name="connsiteX8" fmla="*/ 0 w 12192000"/>
              <a:gd name="connsiteY8" fmla="*/ 2980171 h 33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333364">
                <a:moveTo>
                  <a:pt x="0" y="0"/>
                </a:moveTo>
                <a:lnTo>
                  <a:pt x="12192000" y="0"/>
                </a:lnTo>
                <a:lnTo>
                  <a:pt x="12192000" y="2998863"/>
                </a:lnTo>
                <a:lnTo>
                  <a:pt x="12176668" y="2993072"/>
                </a:lnTo>
                <a:cubicBezTo>
                  <a:pt x="12116049" y="2973897"/>
                  <a:pt x="11918039" y="2933526"/>
                  <a:pt x="11303880" y="2917363"/>
                </a:cubicBezTo>
                <a:cubicBezTo>
                  <a:pt x="9504446" y="2917363"/>
                  <a:pt x="9288961" y="3333364"/>
                  <a:pt x="7776882" y="3333364"/>
                </a:cubicBezTo>
                <a:cubicBezTo>
                  <a:pt x="5948699" y="3333364"/>
                  <a:pt x="4612606" y="2845530"/>
                  <a:pt x="2015853" y="2845530"/>
                </a:cubicBezTo>
                <a:cubicBezTo>
                  <a:pt x="871927" y="2845530"/>
                  <a:pt x="178969" y="2949977"/>
                  <a:pt x="23604" y="2976088"/>
                </a:cubicBezTo>
                <a:lnTo>
                  <a:pt x="0" y="2980171"/>
                </a:lnTo>
                <a:close/>
              </a:path>
            </a:pathLst>
          </a:cu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824F155-D9E5-BE75-7AB0-723F18374F9F}"/>
              </a:ext>
            </a:extLst>
          </p:cNvPr>
          <p:cNvGrpSpPr/>
          <p:nvPr userDrawn="1"/>
        </p:nvGrpSpPr>
        <p:grpSpPr>
          <a:xfrm>
            <a:off x="9762697" y="0"/>
            <a:ext cx="1832058" cy="1223626"/>
            <a:chOff x="9762697" y="18765"/>
            <a:chExt cx="1832058" cy="1223626"/>
          </a:xfrm>
        </p:grpSpPr>
        <p:sp>
          <p:nvSpPr>
            <p:cNvPr id="13" name="Rectangle 12">
              <a:extLst>
                <a:ext uri="{FF2B5EF4-FFF2-40B4-BE49-F238E27FC236}">
                  <a16:creationId xmlns:a16="http://schemas.microsoft.com/office/drawing/2014/main" id="{915F7AF6-C9CF-DCA3-6462-0F71A07BCF41}"/>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7C9F575-3614-B9AF-8506-07E6BCC764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5" name="Title 1">
            <a:extLst>
              <a:ext uri="{FF2B5EF4-FFF2-40B4-BE49-F238E27FC236}">
                <a16:creationId xmlns:a16="http://schemas.microsoft.com/office/drawing/2014/main" id="{F7573ACF-C771-B219-96CE-667B68A98F34}"/>
              </a:ext>
            </a:extLst>
          </p:cNvPr>
          <p:cNvSpPr txBox="1">
            <a:spLocks/>
          </p:cNvSpPr>
          <p:nvPr userDrawn="1"/>
        </p:nvSpPr>
        <p:spPr>
          <a:xfrm>
            <a:off x="1091954" y="611813"/>
            <a:ext cx="2829339" cy="738646"/>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800" b="1" i="0" kern="1200">
                <a:solidFill>
                  <a:srgbClr val="36426F"/>
                </a:solidFill>
                <a:latin typeface="Gill Sans MT" panose="020B0502020104020203" pitchFamily="34" charset="77"/>
                <a:ea typeface="+mj-ea"/>
                <a:cs typeface="+mj-cs"/>
              </a:defRPr>
            </a:lvl1pPr>
          </a:lstStyle>
          <a:p>
            <a:pPr algn="l"/>
            <a:r>
              <a:rPr lang="en-US" sz="4400">
                <a:solidFill>
                  <a:schemeClr val="bg1"/>
                </a:solidFill>
              </a:rPr>
              <a:t>Agenda</a:t>
            </a:r>
            <a:endParaRPr lang="en-US">
              <a:solidFill>
                <a:schemeClr val="bg1"/>
              </a:solidFill>
            </a:endParaRPr>
          </a:p>
        </p:txBody>
      </p:sp>
    </p:spTree>
    <p:extLst>
      <p:ext uri="{BB962C8B-B14F-4D97-AF65-F5344CB8AC3E}">
        <p14:creationId xmlns:p14="http://schemas.microsoft.com/office/powerpoint/2010/main" val="867933972"/>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3840" userDrawn="1">
          <p15:clr>
            <a:srgbClr val="FBAE40"/>
          </p15:clr>
        </p15:guide>
        <p15:guide id="3" pos="7248" userDrawn="1">
          <p15:clr>
            <a:srgbClr val="FBAE40"/>
          </p15:clr>
        </p15:guide>
        <p15:guide id="4" pos="528" userDrawn="1">
          <p15:clr>
            <a:srgbClr val="FBAE40"/>
          </p15:clr>
        </p15:guide>
        <p15:guide id="5" orient="horz" pos="60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age Logo Top Right">
    <p:spTree>
      <p:nvGrpSpPr>
        <p:cNvPr id="1" name=""/>
        <p:cNvGrpSpPr/>
        <p:nvPr/>
      </p:nvGrpSpPr>
      <p:grpSpPr>
        <a:xfrm>
          <a:off x="0" y="0"/>
          <a:ext cx="0" cy="0"/>
          <a:chOff x="0" y="0"/>
          <a:chExt cx="0" cy="0"/>
        </a:xfrm>
      </p:grpSpPr>
      <p:sp>
        <p:nvSpPr>
          <p:cNvPr id="104" name="Slide Number Placeholder 4">
            <a:extLst>
              <a:ext uri="{FF2B5EF4-FFF2-40B4-BE49-F238E27FC236}">
                <a16:creationId xmlns:a16="http://schemas.microsoft.com/office/drawing/2014/main" id="{DC92E00B-0F2B-89FF-1B3D-AE910991CB68}"/>
              </a:ext>
            </a:extLst>
          </p:cNvPr>
          <p:cNvSpPr>
            <a:spLocks noGrp="1"/>
          </p:cNvSpPr>
          <p:nvPr>
            <p:ph type="sldNum" sz="quarter" idx="12"/>
          </p:nvPr>
        </p:nvSpPr>
        <p:spPr>
          <a:xfrm>
            <a:off x="8610600" y="6356350"/>
            <a:ext cx="2743200" cy="365125"/>
          </a:xfrm>
        </p:spPr>
        <p:txBody>
          <a:bodyPr/>
          <a:lstStyle>
            <a:lvl1pPr algn="r">
              <a:defRPr>
                <a:latin typeface="Avenir Next LT Pro" panose="020B0504020202020204" pitchFamily="34" charset="77"/>
              </a:defRPr>
            </a:lvl1pPr>
          </a:lstStyle>
          <a:p>
            <a:fld id="{B4BD64BB-9BC2-3346-B283-A39112DA3F23}" type="slidenum">
              <a:rPr lang="en-US" smtClean="0"/>
              <a:pPr/>
              <a:t>‹#›</a:t>
            </a:fld>
            <a:endParaRPr lang="en-US"/>
          </a:p>
        </p:txBody>
      </p:sp>
      <p:sp>
        <p:nvSpPr>
          <p:cNvPr id="4" name="Rectangle 3">
            <a:extLst>
              <a:ext uri="{FF2B5EF4-FFF2-40B4-BE49-F238E27FC236}">
                <a16:creationId xmlns:a16="http://schemas.microsoft.com/office/drawing/2014/main" id="{51952894-01E6-D281-8E49-1B480783ED87}"/>
              </a:ext>
            </a:extLst>
          </p:cNvPr>
          <p:cNvSpPr/>
          <p:nvPr userDrawn="1"/>
        </p:nvSpPr>
        <p:spPr>
          <a:xfrm>
            <a:off x="10349130" y="0"/>
            <a:ext cx="8798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pic>
        <p:nvPicPr>
          <p:cNvPr id="5" name="Picture 4">
            <a:extLst>
              <a:ext uri="{FF2B5EF4-FFF2-40B4-BE49-F238E27FC236}">
                <a16:creationId xmlns:a16="http://schemas.microsoft.com/office/drawing/2014/main" id="{1C02A5F8-D1AA-5C54-F40D-201DB18C7F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5852" y="436174"/>
            <a:ext cx="706406" cy="376641"/>
          </a:xfrm>
          <a:prstGeom prst="rect">
            <a:avLst/>
          </a:prstGeom>
        </p:spPr>
      </p:pic>
    </p:spTree>
    <p:extLst>
      <p:ext uri="{BB962C8B-B14F-4D97-AF65-F5344CB8AC3E}">
        <p14:creationId xmlns:p14="http://schemas.microsoft.com/office/powerpoint/2010/main" val="2511874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Waterdrop Callout">
    <p:spTree>
      <p:nvGrpSpPr>
        <p:cNvPr id="1" name=""/>
        <p:cNvGrpSpPr/>
        <p:nvPr/>
      </p:nvGrpSpPr>
      <p:grpSpPr>
        <a:xfrm>
          <a:off x="0" y="0"/>
          <a:ext cx="0" cy="0"/>
          <a:chOff x="0" y="0"/>
          <a:chExt cx="0" cy="0"/>
        </a:xfrm>
      </p:grpSpPr>
      <p:sp>
        <p:nvSpPr>
          <p:cNvPr id="2" name="Graphic 3">
            <a:extLst>
              <a:ext uri="{FF2B5EF4-FFF2-40B4-BE49-F238E27FC236}">
                <a16:creationId xmlns:a16="http://schemas.microsoft.com/office/drawing/2014/main" id="{FC3AEB2A-9FE2-E2A5-5932-F02411BED88F}"/>
              </a:ext>
            </a:extLst>
          </p:cNvPr>
          <p:cNvSpPr/>
          <p:nvPr/>
        </p:nvSpPr>
        <p:spPr>
          <a:xfrm>
            <a:off x="8747783" y="1586139"/>
            <a:ext cx="3055945" cy="4453151"/>
          </a:xfrm>
          <a:custGeom>
            <a:avLst/>
            <a:gdLst>
              <a:gd name="connsiteX0" fmla="*/ 253054 w 3055945"/>
              <a:gd name="connsiteY0" fmla="*/ 3760952 h 4453151"/>
              <a:gd name="connsiteX1" fmla="*/ 1527973 w 3055945"/>
              <a:gd name="connsiteY1" fmla="*/ 4453152 h 4453151"/>
              <a:gd name="connsiteX2" fmla="*/ 2802892 w 3055945"/>
              <a:gd name="connsiteY2" fmla="*/ 3760952 h 4453151"/>
              <a:gd name="connsiteX3" fmla="*/ 2981828 w 3055945"/>
              <a:gd name="connsiteY3" fmla="*/ 2376553 h 4453151"/>
              <a:gd name="connsiteX4" fmla="*/ 2176616 w 3055945"/>
              <a:gd name="connsiteY4" fmla="*/ 922933 h 4453151"/>
              <a:gd name="connsiteX5" fmla="*/ 1527973 w 3055945"/>
              <a:gd name="connsiteY5" fmla="*/ 0 h 4453151"/>
              <a:gd name="connsiteX6" fmla="*/ 879330 w 3055945"/>
              <a:gd name="connsiteY6" fmla="*/ 922933 h 4453151"/>
              <a:gd name="connsiteX7" fmla="*/ 74118 w 3055945"/>
              <a:gd name="connsiteY7" fmla="*/ 2376553 h 4453151"/>
              <a:gd name="connsiteX8" fmla="*/ 253054 w 3055945"/>
              <a:gd name="connsiteY8" fmla="*/ 3760952 h 4453151"/>
              <a:gd name="connsiteX9" fmla="*/ 253054 w 3055945"/>
              <a:gd name="connsiteY9" fmla="*/ 3760952 h 44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5945" h="4453151">
                <a:moveTo>
                  <a:pt x="253054" y="3760952"/>
                </a:moveTo>
                <a:cubicBezTo>
                  <a:pt x="543825" y="4199346"/>
                  <a:pt x="1013532" y="4453152"/>
                  <a:pt x="1527973" y="4453152"/>
                </a:cubicBezTo>
                <a:cubicBezTo>
                  <a:pt x="2042414" y="4453152"/>
                  <a:pt x="2512121" y="4199346"/>
                  <a:pt x="2802892" y="3760952"/>
                </a:cubicBezTo>
                <a:cubicBezTo>
                  <a:pt x="2981828" y="3484072"/>
                  <a:pt x="3160764" y="3022606"/>
                  <a:pt x="2981828" y="2376553"/>
                </a:cubicBezTo>
                <a:cubicBezTo>
                  <a:pt x="2937094" y="2238113"/>
                  <a:pt x="2847626" y="1868940"/>
                  <a:pt x="2176616" y="922933"/>
                </a:cubicBezTo>
                <a:lnTo>
                  <a:pt x="1527973" y="0"/>
                </a:lnTo>
                <a:lnTo>
                  <a:pt x="879330" y="922933"/>
                </a:lnTo>
                <a:cubicBezTo>
                  <a:pt x="208320" y="1868940"/>
                  <a:pt x="96485" y="2261186"/>
                  <a:pt x="74118" y="2376553"/>
                </a:cubicBezTo>
                <a:cubicBezTo>
                  <a:pt x="-104818" y="3022606"/>
                  <a:pt x="74118" y="3484072"/>
                  <a:pt x="253054" y="3760952"/>
                </a:cubicBezTo>
                <a:lnTo>
                  <a:pt x="253054" y="3760952"/>
                </a:lnTo>
                <a:close/>
              </a:path>
            </a:pathLst>
          </a:custGeom>
          <a:solidFill>
            <a:srgbClr val="3C4981"/>
          </a:solidFill>
          <a:ln w="223157"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4214E14-7B07-FC22-77AF-ECA4314C7D15}"/>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10" name="Group 9">
            <a:extLst>
              <a:ext uri="{FF2B5EF4-FFF2-40B4-BE49-F238E27FC236}">
                <a16:creationId xmlns:a16="http://schemas.microsoft.com/office/drawing/2014/main" id="{19A083A1-9673-47E0-BE8E-D04387CE23CC}"/>
              </a:ext>
            </a:extLst>
          </p:cNvPr>
          <p:cNvGrpSpPr/>
          <p:nvPr userDrawn="1"/>
        </p:nvGrpSpPr>
        <p:grpSpPr>
          <a:xfrm>
            <a:off x="9762697" y="-1113"/>
            <a:ext cx="1832058" cy="1073494"/>
            <a:chOff x="9762697" y="18765"/>
            <a:chExt cx="1832058" cy="1073494"/>
          </a:xfrm>
        </p:grpSpPr>
        <p:sp>
          <p:nvSpPr>
            <p:cNvPr id="11" name="Rectangle 10">
              <a:extLst>
                <a:ext uri="{FF2B5EF4-FFF2-40B4-BE49-F238E27FC236}">
                  <a16:creationId xmlns:a16="http://schemas.microsoft.com/office/drawing/2014/main" id="{85360421-43D6-4A4E-AE45-62F4A0D8AEC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016743-D2F3-4C0A-A1F8-890A2DCEC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3" name="Title 1">
            <a:extLst>
              <a:ext uri="{FF2B5EF4-FFF2-40B4-BE49-F238E27FC236}">
                <a16:creationId xmlns:a16="http://schemas.microsoft.com/office/drawing/2014/main" id="{84B4F7CF-685E-BCEA-4AE7-050A37ABFF5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a:t>Heading Title Here</a:t>
            </a:r>
          </a:p>
        </p:txBody>
      </p:sp>
      <p:sp>
        <p:nvSpPr>
          <p:cNvPr id="6" name="Content Placeholder 2">
            <a:extLst>
              <a:ext uri="{FF2B5EF4-FFF2-40B4-BE49-F238E27FC236}">
                <a16:creationId xmlns:a16="http://schemas.microsoft.com/office/drawing/2014/main" id="{0540D07B-90DB-50ED-82DE-258BAFCBD5CA}"/>
              </a:ext>
            </a:extLst>
          </p:cNvPr>
          <p:cNvSpPr>
            <a:spLocks noGrp="1"/>
          </p:cNvSpPr>
          <p:nvPr>
            <p:ph sz="half" idx="1"/>
          </p:nvPr>
        </p:nvSpPr>
        <p:spPr>
          <a:xfrm>
            <a:off x="838200" y="1825625"/>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4AF9167D-A6BB-D3BB-D272-DBC91F1B295B}"/>
              </a:ext>
            </a:extLst>
          </p:cNvPr>
          <p:cNvSpPr>
            <a:spLocks noGrp="1"/>
          </p:cNvSpPr>
          <p:nvPr>
            <p:ph sz="half" idx="13" hasCustomPrompt="1"/>
          </p:nvPr>
        </p:nvSpPr>
        <p:spPr>
          <a:xfrm>
            <a:off x="9331006" y="3214941"/>
            <a:ext cx="1965548" cy="2231128"/>
          </a:xfrm>
        </p:spPr>
        <p:txBody>
          <a:bodyPr>
            <a:normAutofit/>
          </a:bodyPr>
          <a:lstStyle>
            <a:lvl1pPr marL="0" indent="0" algn="ctr">
              <a:buNone/>
              <a:defRPr sz="2400">
                <a:solidFill>
                  <a:schemeClr val="bg1"/>
                </a:solidFill>
                <a:latin typeface="Gill Sans MT" panose="020B0502020104020203" pitchFamily="34" charset="0"/>
              </a:defRPr>
            </a:lvl1pPr>
            <a:lvl2pPr marL="685800" indent="-228600">
              <a:buFont typeface="Courier New" panose="02070309020205020404" pitchFamily="49" charset="0"/>
              <a:buChar char="o"/>
              <a:defRPr sz="2000">
                <a:solidFill>
                  <a:srgbClr val="36426F"/>
                </a:solidFill>
                <a:latin typeface="Gill Sans MT" panose="020B0502020104020203" pitchFamily="34" charset="0"/>
              </a:defRPr>
            </a:lvl2pPr>
            <a:lvl3pPr marL="1143000" indent="-228600">
              <a:buFont typeface="Arial" panose="020B0604020202020204" pitchFamily="34" charset="0"/>
              <a:buChar char="•"/>
              <a:defRPr sz="1800">
                <a:solidFill>
                  <a:srgbClr val="36426F"/>
                </a:solidFill>
                <a:latin typeface="Gill Sans MT" panose="020B0502020104020203" pitchFamily="34" charset="0"/>
              </a:defRPr>
            </a:lvl3pPr>
            <a:lvl4pPr marL="1600200" indent="-228600">
              <a:buFont typeface="Courier New" panose="02070309020205020404" pitchFamily="49" charset="0"/>
              <a:buChar char="o"/>
              <a:defRPr sz="1600">
                <a:solidFill>
                  <a:srgbClr val="36426F"/>
                </a:solidFill>
                <a:latin typeface="Gill Sans MT" panose="020B0502020104020203" pitchFamily="34" charset="0"/>
              </a:defRPr>
            </a:lvl4pPr>
            <a:lvl5pPr marL="2057400" indent="-228600">
              <a:buFont typeface="Arial" panose="020B0604020202020204" pitchFamily="34" charset="0"/>
              <a:buChar char="•"/>
              <a:defRPr sz="1600">
                <a:solidFill>
                  <a:srgbClr val="36426F"/>
                </a:solidFill>
                <a:latin typeface="Gill Sans MT" panose="020B0502020104020203" pitchFamily="34" charset="0"/>
              </a:defRPr>
            </a:lvl5pPr>
          </a:lstStyle>
          <a:p>
            <a:pPr lvl="0"/>
            <a:r>
              <a:rPr lang="en-US"/>
              <a:t>Add Key Information</a:t>
            </a:r>
          </a:p>
        </p:txBody>
      </p:sp>
    </p:spTree>
    <p:extLst>
      <p:ext uri="{BB962C8B-B14F-4D97-AF65-F5344CB8AC3E}">
        <p14:creationId xmlns:p14="http://schemas.microsoft.com/office/powerpoint/2010/main" val="2323152425"/>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4" orient="horz" pos="11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Left - 2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625"/>
            <a:ext cx="5045766" cy="4351338"/>
          </a:xfrm>
        </p:spPr>
        <p:txBody>
          <a:bodyPr>
            <a:normAutofit/>
          </a:bodyPr>
          <a:lstStyle>
            <a:lvl1pPr>
              <a:lnSpc>
                <a:spcPct val="90000"/>
              </a:lnSpc>
              <a:spcBef>
                <a:spcPts val="0"/>
              </a:spcBef>
              <a:spcAft>
                <a:spcPts val="600"/>
              </a:spcAft>
              <a:defRPr sz="2400">
                <a:solidFill>
                  <a:srgbClr val="36426F"/>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rgbClr val="36426F"/>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rgbClr val="36426F"/>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rgbClr val="36426F"/>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rgbClr val="36426F"/>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1"/>
            <a:ext cx="5045766" cy="2011024"/>
          </a:xfrm>
        </p:spPr>
        <p:txBody>
          <a:bodyPr>
            <a:normAutofit/>
          </a:bodyPr>
          <a:lstStyle>
            <a:lvl1pPr marL="0" indent="0" algn="ctr">
              <a:lnSpc>
                <a:spcPct val="70000"/>
              </a:lnSpc>
              <a:spcBef>
                <a:spcPts val="500"/>
              </a:spcBef>
              <a:spcAft>
                <a:spcPts val="800"/>
              </a:spcAft>
              <a:buNone/>
              <a:defRPr sz="1600">
                <a:solidFill>
                  <a:srgbClr val="36426F"/>
                </a:solidFill>
              </a:defRPr>
            </a:lvl1pPr>
          </a:lstStyle>
          <a:p>
            <a:r>
              <a:rPr lang="en-US"/>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6253163" y="4151238"/>
            <a:ext cx="5070819" cy="2011024"/>
          </a:xfrm>
        </p:spPr>
        <p:txBody>
          <a:bodyPr>
            <a:normAutofit/>
          </a:bodyPr>
          <a:lstStyle>
            <a:lvl1pPr marL="0" indent="0" algn="ctr">
              <a:lnSpc>
                <a:spcPct val="70000"/>
              </a:lnSpc>
              <a:spcBef>
                <a:spcPts val="500"/>
              </a:spcBef>
              <a:spcAft>
                <a:spcPts val="800"/>
              </a:spcAft>
              <a:buNone/>
              <a:defRPr sz="1600">
                <a:solidFill>
                  <a:srgbClr val="36426F"/>
                </a:solidFill>
              </a:defRPr>
            </a:lvl1pPr>
          </a:lstStyle>
          <a:p>
            <a:r>
              <a:rPr lang="en-US"/>
              <a:t>Click icon to add photo</a:t>
            </a:r>
          </a:p>
        </p:txBody>
      </p:sp>
    </p:spTree>
    <p:extLst>
      <p:ext uri="{BB962C8B-B14F-4D97-AF65-F5344CB8AC3E}">
        <p14:creationId xmlns:p14="http://schemas.microsoft.com/office/powerpoint/2010/main" val="2916512469"/>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Anniversa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5209032" cy="842420"/>
          </a:xfrm>
          <a:prstGeom prst="rect">
            <a:avLst/>
          </a:prstGeom>
          <a:noFill/>
        </p:spPr>
        <p:txBody>
          <a:bodyPr/>
          <a:lstStyle>
            <a:lvl1pPr>
              <a:lnSpc>
                <a:spcPct val="85000"/>
              </a:lnSpc>
              <a:spcBef>
                <a:spcPts val="1000"/>
              </a:spcBef>
              <a:spcAft>
                <a:spcPts val="1200"/>
              </a:spcAft>
              <a:defRPr sz="3600" b="0" i="0" cap="all" baseline="0">
                <a:solidFill>
                  <a:schemeClr val="tx2"/>
                </a:solidFill>
                <a:latin typeface="Avenir Next Medium" panose="020B0503020202020204" pitchFamily="34" charset="0"/>
                <a:cs typeface="Poppins" pitchFamily="2" charset="77"/>
              </a:defRPr>
            </a:lvl1pPr>
          </a:lstStyle>
          <a:p>
            <a:r>
              <a:rPr lang="en-US"/>
              <a:t>Click to edit Master title style</a:t>
            </a:r>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a:p>
        </p:txBody>
      </p:sp>
      <p:pic>
        <p:nvPicPr>
          <p:cNvPr id="11" name="Graphic 10">
            <a:extLst>
              <a:ext uri="{FF2B5EF4-FFF2-40B4-BE49-F238E27FC236}">
                <a16:creationId xmlns:a16="http://schemas.microsoft.com/office/drawing/2014/main" id="{727F76F4-D6DE-A5DC-1B2B-9390EC6C28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096" t="47766"/>
          <a:stretch>
            <a:fillRect/>
          </a:stretch>
        </p:blipFill>
        <p:spPr>
          <a:xfrm>
            <a:off x="2" y="1"/>
            <a:ext cx="1393370" cy="1012201"/>
          </a:xfrm>
          <a:custGeom>
            <a:avLst/>
            <a:gdLst>
              <a:gd name="connsiteX0" fmla="*/ 0 w 1876047"/>
              <a:gd name="connsiteY0" fmla="*/ 0 h 1362837"/>
              <a:gd name="connsiteX1" fmla="*/ 1876047 w 1876047"/>
              <a:gd name="connsiteY1" fmla="*/ 0 h 1362837"/>
              <a:gd name="connsiteX2" fmla="*/ 1876047 w 1876047"/>
              <a:gd name="connsiteY2" fmla="*/ 1362837 h 1362837"/>
              <a:gd name="connsiteX3" fmla="*/ 0 w 1876047"/>
              <a:gd name="connsiteY3" fmla="*/ 1362837 h 1362837"/>
            </a:gdLst>
            <a:ahLst/>
            <a:cxnLst>
              <a:cxn ang="0">
                <a:pos x="connsiteX0" y="connsiteY0"/>
              </a:cxn>
              <a:cxn ang="0">
                <a:pos x="connsiteX1" y="connsiteY1"/>
              </a:cxn>
              <a:cxn ang="0">
                <a:pos x="connsiteX2" y="connsiteY2"/>
              </a:cxn>
              <a:cxn ang="0">
                <a:pos x="connsiteX3" y="connsiteY3"/>
              </a:cxn>
            </a:cxnLst>
            <a:rect l="l" t="t" r="r" b="b"/>
            <a:pathLst>
              <a:path w="1876047" h="1362837">
                <a:moveTo>
                  <a:pt x="0" y="0"/>
                </a:moveTo>
                <a:lnTo>
                  <a:pt x="1876047" y="0"/>
                </a:lnTo>
                <a:lnTo>
                  <a:pt x="1876047" y="1362837"/>
                </a:lnTo>
                <a:lnTo>
                  <a:pt x="0" y="1362837"/>
                </a:lnTo>
                <a:close/>
              </a:path>
            </a:pathLst>
          </a:custGeom>
        </p:spPr>
      </p:pic>
      <p:sp>
        <p:nvSpPr>
          <p:cNvPr id="15" name="Content Placeholder 14">
            <a:extLst>
              <a:ext uri="{FF2B5EF4-FFF2-40B4-BE49-F238E27FC236}">
                <a16:creationId xmlns:a16="http://schemas.microsoft.com/office/drawing/2014/main" id="{86EC79BC-C00D-6FF0-C87D-783529AEF265}"/>
              </a:ext>
            </a:extLst>
          </p:cNvPr>
          <p:cNvSpPr>
            <a:spLocks noGrp="1"/>
          </p:cNvSpPr>
          <p:nvPr>
            <p:ph sz="quarter" idx="13"/>
          </p:nvPr>
        </p:nvSpPr>
        <p:spPr>
          <a:xfrm>
            <a:off x="832104" y="2688336"/>
            <a:ext cx="4251960" cy="2844956"/>
          </a:xfrm>
          <a:prstGeom prst="rect">
            <a:avLst/>
          </a:prstGeom>
          <a:noFill/>
        </p:spPr>
        <p:txBody>
          <a:bodyPr vert="horz" lIns="0" tIns="0" rIns="0" bIns="0" rtlCol="0">
            <a:normAutofit/>
          </a:bodyPr>
          <a:lstStyle>
            <a:lvl1pPr>
              <a:defRPr lang="en-US" sz="2400" b="0" i="0" smtClean="0">
                <a:solidFill>
                  <a:schemeClr val="tx2"/>
                </a:solidFill>
                <a:latin typeface="Avenir Next Medium" panose="020B0503020202020204" pitchFamily="34" charset="0"/>
                <a:cs typeface="Poppins" pitchFamily="2" charset="77"/>
              </a:defRPr>
            </a:lvl1pPr>
            <a:lvl2pPr>
              <a:defRPr lang="en-US" sz="2400" b="0" i="0" smtClean="0">
                <a:solidFill>
                  <a:schemeClr val="tx2"/>
                </a:solidFill>
                <a:latin typeface="Avenir Next Medium" panose="020B0503020202020204" pitchFamily="34" charset="0"/>
                <a:cs typeface="Poppins" pitchFamily="2" charset="77"/>
              </a:defRPr>
            </a:lvl2pPr>
            <a:lvl3pPr>
              <a:defRPr lang="en-US" sz="2400" b="0" i="0" smtClean="0">
                <a:solidFill>
                  <a:schemeClr val="tx2"/>
                </a:solidFill>
                <a:latin typeface="Avenir Next Medium" panose="020B0503020202020204" pitchFamily="34" charset="0"/>
                <a:cs typeface="Poppins" pitchFamily="2" charset="77"/>
              </a:defRPr>
            </a:lvl3pPr>
            <a:lvl4pPr>
              <a:defRPr lang="en-US" sz="2400" b="0" i="0" smtClean="0">
                <a:solidFill>
                  <a:schemeClr val="tx2"/>
                </a:solidFill>
                <a:latin typeface="Avenir Next Medium" panose="020B0503020202020204" pitchFamily="34" charset="0"/>
                <a:cs typeface="Poppins" pitchFamily="2" charset="77"/>
              </a:defRPr>
            </a:lvl4pPr>
            <a:lvl5pPr>
              <a:defRPr lang="en-US" sz="2400" b="0" i="0">
                <a:solidFill>
                  <a:schemeClr val="tx2"/>
                </a:solidFill>
                <a:latin typeface="Avenir Next Medium" panose="020B0503020202020204" pitchFamily="34" charset="0"/>
                <a:cs typeface="Poppins" pitchFamily="2" charset="77"/>
              </a:defRPr>
            </a:lvl5pPr>
          </a:lstStyle>
          <a:p>
            <a:pPr marL="347472" lvl="0" indent="-347472">
              <a:spcBef>
                <a:spcPts val="400"/>
              </a:spcBef>
              <a:spcAft>
                <a:spcPts val="600"/>
              </a:spcAft>
              <a:buFont typeface="Arial" panose="020B0604020202020204" pitchFamily="34" charset="0"/>
              <a:buChar char="•"/>
            </a:pPr>
            <a:r>
              <a:rPr lang="en-US"/>
              <a:t>Click to edit Master text styles</a:t>
            </a:r>
          </a:p>
          <a:p>
            <a:pPr marL="347472" lvl="1" indent="-347472">
              <a:spcBef>
                <a:spcPts val="400"/>
              </a:spcBef>
              <a:spcAft>
                <a:spcPts val="600"/>
              </a:spcAft>
              <a:buFont typeface="Arial" panose="020B0604020202020204" pitchFamily="34" charset="0"/>
              <a:buChar char="•"/>
            </a:pPr>
            <a:r>
              <a:rPr lang="en-US"/>
              <a:t>Second level</a:t>
            </a:r>
          </a:p>
          <a:p>
            <a:pPr marL="347472" lvl="2" indent="-347472">
              <a:spcBef>
                <a:spcPts val="400"/>
              </a:spcBef>
              <a:spcAft>
                <a:spcPts val="600"/>
              </a:spcAft>
              <a:buFont typeface="Arial" panose="020B0604020202020204" pitchFamily="34" charset="0"/>
              <a:buChar char="•"/>
            </a:pPr>
            <a:r>
              <a:rPr lang="en-US"/>
              <a:t>Third level</a:t>
            </a:r>
          </a:p>
          <a:p>
            <a:pPr marL="347472" lvl="3" indent="-347472">
              <a:spcBef>
                <a:spcPts val="400"/>
              </a:spcBef>
              <a:spcAft>
                <a:spcPts val="600"/>
              </a:spcAft>
              <a:buFont typeface="Arial" panose="020B0604020202020204" pitchFamily="34" charset="0"/>
              <a:buChar char="•"/>
            </a:pPr>
            <a:r>
              <a:rPr lang="en-US"/>
              <a:t>Fourth level</a:t>
            </a:r>
          </a:p>
          <a:p>
            <a:pPr marL="347472" lvl="4" indent="-347472">
              <a:spcBef>
                <a:spcPts val="400"/>
              </a:spcBef>
              <a:spcAft>
                <a:spcPts val="600"/>
              </a:spcAft>
              <a:buFont typeface="Arial" panose="020B0604020202020204" pitchFamily="34" charset="0"/>
              <a:buChar char="•"/>
            </a:pPr>
            <a:r>
              <a:rPr lang="en-US"/>
              <a:t>Fifth level</a:t>
            </a:r>
          </a:p>
        </p:txBody>
      </p:sp>
      <p:sp>
        <p:nvSpPr>
          <p:cNvPr id="5" name="Freeform: Shape 79">
            <a:extLst>
              <a:ext uri="{FF2B5EF4-FFF2-40B4-BE49-F238E27FC236}">
                <a16:creationId xmlns:a16="http://schemas.microsoft.com/office/drawing/2014/main" id="{0A1C1509-F3D4-D9B0-064F-7C62531F9643}"/>
              </a:ext>
            </a:extLst>
          </p:cNvPr>
          <p:cNvSpPr/>
          <p:nvPr userDrawn="1"/>
        </p:nvSpPr>
        <p:spPr>
          <a:xfrm>
            <a:off x="4023488" y="3890130"/>
            <a:ext cx="8168513" cy="2967871"/>
          </a:xfrm>
          <a:custGeom>
            <a:avLst/>
            <a:gdLst>
              <a:gd name="connsiteX0" fmla="*/ 4803593 w 8168513"/>
              <a:gd name="connsiteY0" fmla="*/ 2961976 h 2967871"/>
              <a:gd name="connsiteX1" fmla="*/ 4831023 w 8168513"/>
              <a:gd name="connsiteY1" fmla="*/ 2967871 h 2967871"/>
              <a:gd name="connsiteX2" fmla="*/ 4736013 w 8168513"/>
              <a:gd name="connsiteY2" fmla="*/ 2967871 h 2967871"/>
              <a:gd name="connsiteX3" fmla="*/ 4746349 w 8168513"/>
              <a:gd name="connsiteY3" fmla="*/ 2963828 h 2967871"/>
              <a:gd name="connsiteX4" fmla="*/ 4803593 w 8168513"/>
              <a:gd name="connsiteY4" fmla="*/ 2961976 h 2967871"/>
              <a:gd name="connsiteX5" fmla="*/ 4332565 w 8168513"/>
              <a:gd name="connsiteY5" fmla="*/ 2938579 h 2967871"/>
              <a:gd name="connsiteX6" fmla="*/ 4427662 w 8168513"/>
              <a:gd name="connsiteY6" fmla="*/ 2956654 h 2967871"/>
              <a:gd name="connsiteX7" fmla="*/ 4472903 w 8168513"/>
              <a:gd name="connsiteY7" fmla="*/ 2967871 h 2967871"/>
              <a:gd name="connsiteX8" fmla="*/ 4208564 w 8168513"/>
              <a:gd name="connsiteY8" fmla="*/ 2967871 h 2967871"/>
              <a:gd name="connsiteX9" fmla="*/ 4209970 w 8168513"/>
              <a:gd name="connsiteY9" fmla="*/ 2966812 h 2967871"/>
              <a:gd name="connsiteX10" fmla="*/ 4332565 w 8168513"/>
              <a:gd name="connsiteY10" fmla="*/ 2938579 h 2967871"/>
              <a:gd name="connsiteX11" fmla="*/ 4796130 w 8168513"/>
              <a:gd name="connsiteY11" fmla="*/ 2825356 h 2967871"/>
              <a:gd name="connsiteX12" fmla="*/ 4919813 w 8168513"/>
              <a:gd name="connsiteY12" fmla="*/ 2859502 h 2967871"/>
              <a:gd name="connsiteX13" fmla="*/ 5088137 w 8168513"/>
              <a:gd name="connsiteY13" fmla="*/ 2884989 h 2967871"/>
              <a:gd name="connsiteX14" fmla="*/ 5411957 w 8168513"/>
              <a:gd name="connsiteY14" fmla="*/ 2935093 h 2967871"/>
              <a:gd name="connsiteX15" fmla="*/ 5438704 w 8168513"/>
              <a:gd name="connsiteY15" fmla="*/ 2967871 h 2967871"/>
              <a:gd name="connsiteX16" fmla="*/ 5379799 w 8168513"/>
              <a:gd name="connsiteY16" fmla="*/ 2967871 h 2967871"/>
              <a:gd name="connsiteX17" fmla="*/ 5348778 w 8168513"/>
              <a:gd name="connsiteY17" fmla="*/ 2939958 h 2967871"/>
              <a:gd name="connsiteX18" fmla="*/ 5099691 w 8168513"/>
              <a:gd name="connsiteY18" fmla="*/ 2929606 h 2967871"/>
              <a:gd name="connsiteX19" fmla="*/ 4901838 w 8168513"/>
              <a:gd name="connsiteY19" fmla="*/ 2900254 h 2967871"/>
              <a:gd name="connsiteX20" fmla="*/ 4793893 w 8168513"/>
              <a:gd name="connsiteY20" fmla="*/ 2869646 h 2967871"/>
              <a:gd name="connsiteX21" fmla="*/ 4692356 w 8168513"/>
              <a:gd name="connsiteY21" fmla="*/ 2889756 h 2967871"/>
              <a:gd name="connsiteX22" fmla="*/ 4641477 w 8168513"/>
              <a:gd name="connsiteY22" fmla="*/ 2938495 h 2967871"/>
              <a:gd name="connsiteX23" fmla="*/ 4612801 w 8168513"/>
              <a:gd name="connsiteY23" fmla="*/ 2967871 h 2967871"/>
              <a:gd name="connsiteX24" fmla="*/ 4531435 w 8168513"/>
              <a:gd name="connsiteY24" fmla="*/ 2967871 h 2967871"/>
              <a:gd name="connsiteX25" fmla="*/ 4539339 w 8168513"/>
              <a:gd name="connsiteY25" fmla="*/ 2967476 h 2967871"/>
              <a:gd name="connsiteX26" fmla="*/ 4608574 w 8168513"/>
              <a:gd name="connsiteY26" fmla="*/ 2910860 h 2967871"/>
              <a:gd name="connsiteX27" fmla="*/ 4669831 w 8168513"/>
              <a:gd name="connsiteY27" fmla="*/ 2853736 h 2967871"/>
              <a:gd name="connsiteX28" fmla="*/ 4796130 w 8168513"/>
              <a:gd name="connsiteY28" fmla="*/ 2825356 h 2967871"/>
              <a:gd name="connsiteX29" fmla="*/ 4788553 w 8168513"/>
              <a:gd name="connsiteY29" fmla="*/ 2683621 h 2967871"/>
              <a:gd name="connsiteX30" fmla="*/ 4925877 w 8168513"/>
              <a:gd name="connsiteY30" fmla="*/ 2720125 h 2967871"/>
              <a:gd name="connsiteX31" fmla="*/ 5117911 w 8168513"/>
              <a:gd name="connsiteY31" fmla="*/ 2750497 h 2967871"/>
              <a:gd name="connsiteX32" fmla="*/ 5524726 w 8168513"/>
              <a:gd name="connsiteY32" fmla="*/ 2861707 h 2967871"/>
              <a:gd name="connsiteX33" fmla="*/ 5582749 w 8168513"/>
              <a:gd name="connsiteY33" fmla="*/ 2967871 h 2967871"/>
              <a:gd name="connsiteX34" fmla="*/ 5528196 w 8168513"/>
              <a:gd name="connsiteY34" fmla="*/ 2967871 h 2967871"/>
              <a:gd name="connsiteX35" fmla="*/ 5485420 w 8168513"/>
              <a:gd name="connsiteY35" fmla="*/ 2887729 h 2967871"/>
              <a:gd name="connsiteX36" fmla="*/ 5128536 w 8168513"/>
              <a:gd name="connsiteY36" fmla="*/ 2795076 h 2967871"/>
              <a:gd name="connsiteX37" fmla="*/ 4909313 w 8168513"/>
              <a:gd name="connsiteY37" fmla="*/ 2763945 h 2967871"/>
              <a:gd name="connsiteX38" fmla="*/ 4787941 w 8168513"/>
              <a:gd name="connsiteY38" fmla="*/ 2730512 h 2967871"/>
              <a:gd name="connsiteX39" fmla="*/ 4672448 w 8168513"/>
              <a:gd name="connsiteY39" fmla="*/ 2754055 h 2967871"/>
              <a:gd name="connsiteX40" fmla="*/ 4615258 w 8168513"/>
              <a:gd name="connsiteY40" fmla="*/ 2809796 h 2967871"/>
              <a:gd name="connsiteX41" fmla="*/ 4517383 w 8168513"/>
              <a:gd name="connsiteY41" fmla="*/ 2888449 h 2967871"/>
              <a:gd name="connsiteX42" fmla="*/ 4363202 w 8168513"/>
              <a:gd name="connsiteY42" fmla="*/ 2877556 h 2967871"/>
              <a:gd name="connsiteX43" fmla="*/ 4270453 w 8168513"/>
              <a:gd name="connsiteY43" fmla="*/ 2859635 h 2967871"/>
              <a:gd name="connsiteX44" fmla="*/ 4161721 w 8168513"/>
              <a:gd name="connsiteY44" fmla="*/ 2885082 h 2967871"/>
              <a:gd name="connsiteX45" fmla="*/ 4082834 w 8168513"/>
              <a:gd name="connsiteY45" fmla="*/ 2963694 h 2967871"/>
              <a:gd name="connsiteX46" fmla="*/ 4081458 w 8168513"/>
              <a:gd name="connsiteY46" fmla="*/ 2967871 h 2967871"/>
              <a:gd name="connsiteX47" fmla="*/ 4031169 w 8168513"/>
              <a:gd name="connsiteY47" fmla="*/ 2967871 h 2967871"/>
              <a:gd name="connsiteX48" fmla="*/ 4039334 w 8168513"/>
              <a:gd name="connsiteY48" fmla="*/ 2942914 h 2967871"/>
              <a:gd name="connsiteX49" fmla="*/ 4137168 w 8168513"/>
              <a:gd name="connsiteY49" fmla="*/ 2843691 h 2967871"/>
              <a:gd name="connsiteX50" fmla="*/ 4272983 w 8168513"/>
              <a:gd name="connsiteY50" fmla="*/ 2810892 h 2967871"/>
              <a:gd name="connsiteX51" fmla="*/ 4378016 w 8168513"/>
              <a:gd name="connsiteY51" fmla="*/ 2830421 h 2967871"/>
              <a:gd name="connsiteX52" fmla="*/ 4503105 w 8168513"/>
              <a:gd name="connsiteY52" fmla="*/ 2843471 h 2967871"/>
              <a:gd name="connsiteX53" fmla="*/ 4582704 w 8168513"/>
              <a:gd name="connsiteY53" fmla="*/ 2779464 h 2967871"/>
              <a:gd name="connsiteX54" fmla="*/ 4649505 w 8168513"/>
              <a:gd name="connsiteY54" fmla="*/ 2715922 h 2967871"/>
              <a:gd name="connsiteX55" fmla="*/ 4788553 w 8168513"/>
              <a:gd name="connsiteY55" fmla="*/ 2683621 h 2967871"/>
              <a:gd name="connsiteX56" fmla="*/ 4779426 w 8168513"/>
              <a:gd name="connsiteY56" fmla="*/ 2540234 h 2967871"/>
              <a:gd name="connsiteX57" fmla="*/ 4929582 w 8168513"/>
              <a:gd name="connsiteY57" fmla="*/ 2580040 h 2967871"/>
              <a:gd name="connsiteX58" fmla="*/ 5142986 w 8168513"/>
              <a:gd name="connsiteY58" fmla="*/ 2612193 h 2967871"/>
              <a:gd name="connsiteX59" fmla="*/ 5589641 w 8168513"/>
              <a:gd name="connsiteY59" fmla="*/ 2730871 h 2967871"/>
              <a:gd name="connsiteX60" fmla="*/ 5678375 w 8168513"/>
              <a:gd name="connsiteY60" fmla="*/ 2894489 h 2967871"/>
              <a:gd name="connsiteX61" fmla="*/ 5714123 w 8168513"/>
              <a:gd name="connsiteY61" fmla="*/ 2967871 h 2967871"/>
              <a:gd name="connsiteX62" fmla="*/ 5657145 w 8168513"/>
              <a:gd name="connsiteY62" fmla="*/ 2967871 h 2967871"/>
              <a:gd name="connsiteX63" fmla="*/ 5631316 w 8168513"/>
              <a:gd name="connsiteY63" fmla="*/ 2915707 h 2967871"/>
              <a:gd name="connsiteX64" fmla="*/ 5546476 w 8168513"/>
              <a:gd name="connsiteY64" fmla="*/ 2758863 h 2967871"/>
              <a:gd name="connsiteX65" fmla="*/ 5149921 w 8168513"/>
              <a:gd name="connsiteY65" fmla="*/ 2658361 h 2967871"/>
              <a:gd name="connsiteX66" fmla="*/ 4909512 w 8168513"/>
              <a:gd name="connsiteY66" fmla="*/ 2625081 h 2967871"/>
              <a:gd name="connsiteX67" fmla="*/ 4774953 w 8168513"/>
              <a:gd name="connsiteY67" fmla="*/ 2588725 h 2967871"/>
              <a:gd name="connsiteX68" fmla="*/ 4647679 w 8168513"/>
              <a:gd name="connsiteY68" fmla="*/ 2616876 h 2967871"/>
              <a:gd name="connsiteX69" fmla="*/ 4584345 w 8168513"/>
              <a:gd name="connsiteY69" fmla="*/ 2679238 h 2967871"/>
              <a:gd name="connsiteX70" fmla="*/ 4477814 w 8168513"/>
              <a:gd name="connsiteY70" fmla="*/ 2766686 h 2967871"/>
              <a:gd name="connsiteX71" fmla="*/ 4309296 w 8168513"/>
              <a:gd name="connsiteY71" fmla="*/ 2755476 h 2967871"/>
              <a:gd name="connsiteX72" fmla="*/ 4206614 w 8168513"/>
              <a:gd name="connsiteY72" fmla="*/ 2736105 h 2967871"/>
              <a:gd name="connsiteX73" fmla="*/ 4084709 w 8168513"/>
              <a:gd name="connsiteY73" fmla="*/ 2763912 h 2967871"/>
              <a:gd name="connsiteX74" fmla="*/ 3996032 w 8168513"/>
              <a:gd name="connsiteY74" fmla="*/ 2851552 h 2967871"/>
              <a:gd name="connsiteX75" fmla="*/ 3994326 w 8168513"/>
              <a:gd name="connsiteY75" fmla="*/ 2855046 h 2967871"/>
              <a:gd name="connsiteX76" fmla="*/ 3971850 w 8168513"/>
              <a:gd name="connsiteY76" fmla="*/ 2926785 h 2967871"/>
              <a:gd name="connsiteX77" fmla="*/ 3959610 w 8168513"/>
              <a:gd name="connsiteY77" fmla="*/ 2967871 h 2967871"/>
              <a:gd name="connsiteX78" fmla="*/ 3915868 w 8168513"/>
              <a:gd name="connsiteY78" fmla="*/ 2967871 h 2967871"/>
              <a:gd name="connsiteX79" fmla="*/ 3931362 w 8168513"/>
              <a:gd name="connsiteY79" fmla="*/ 2915663 h 2967871"/>
              <a:gd name="connsiteX80" fmla="*/ 3956082 w 8168513"/>
              <a:gd name="connsiteY80" fmla="*/ 2836358 h 2967871"/>
              <a:gd name="connsiteX81" fmla="*/ 4061839 w 8168513"/>
              <a:gd name="connsiteY81" fmla="*/ 2726082 h 2967871"/>
              <a:gd name="connsiteX82" fmla="*/ 4210730 w 8168513"/>
              <a:gd name="connsiteY82" fmla="*/ 2690052 h 2967871"/>
              <a:gd name="connsiteX83" fmla="*/ 4325859 w 8168513"/>
              <a:gd name="connsiteY83" fmla="*/ 2711657 h 2967871"/>
              <a:gd name="connsiteX84" fmla="*/ 4465102 w 8168513"/>
              <a:gd name="connsiteY84" fmla="*/ 2723445 h 2967871"/>
              <a:gd name="connsiteX85" fmla="*/ 4554296 w 8168513"/>
              <a:gd name="connsiteY85" fmla="*/ 2647733 h 2967871"/>
              <a:gd name="connsiteX86" fmla="*/ 4627215 w 8168513"/>
              <a:gd name="connsiteY86" fmla="*/ 2576612 h 2967871"/>
              <a:gd name="connsiteX87" fmla="*/ 4779426 w 8168513"/>
              <a:gd name="connsiteY87" fmla="*/ 2540234 h 2967871"/>
              <a:gd name="connsiteX88" fmla="*/ 4732327 w 8168513"/>
              <a:gd name="connsiteY88" fmla="*/ 2396356 h 2967871"/>
              <a:gd name="connsiteX89" fmla="*/ 4937036 w 8168513"/>
              <a:gd name="connsiteY89" fmla="*/ 2439899 h 2967871"/>
              <a:gd name="connsiteX90" fmla="*/ 5171625 w 8168513"/>
              <a:gd name="connsiteY90" fmla="*/ 2474201 h 2967871"/>
              <a:gd name="connsiteX91" fmla="*/ 5657575 w 8168513"/>
              <a:gd name="connsiteY91" fmla="*/ 2600520 h 2967871"/>
              <a:gd name="connsiteX92" fmla="*/ 5754073 w 8168513"/>
              <a:gd name="connsiteY92" fmla="*/ 2778984 h 2967871"/>
              <a:gd name="connsiteX93" fmla="*/ 5808062 w 8168513"/>
              <a:gd name="connsiteY93" fmla="*/ 2888076 h 2967871"/>
              <a:gd name="connsiteX94" fmla="*/ 5861964 w 8168513"/>
              <a:gd name="connsiteY94" fmla="*/ 2967871 h 2967871"/>
              <a:gd name="connsiteX95" fmla="*/ 5802496 w 8168513"/>
              <a:gd name="connsiteY95" fmla="*/ 2967871 h 2967871"/>
              <a:gd name="connsiteX96" fmla="*/ 5764888 w 8168513"/>
              <a:gd name="connsiteY96" fmla="*/ 2911240 h 2967871"/>
              <a:gd name="connsiteX97" fmla="*/ 5709299 w 8168513"/>
              <a:gd name="connsiteY97" fmla="*/ 2799443 h 2967871"/>
              <a:gd name="connsiteX98" fmla="*/ 5616936 w 8168513"/>
              <a:gd name="connsiteY98" fmla="*/ 2628296 h 2967871"/>
              <a:gd name="connsiteX99" fmla="*/ 5181644 w 8168513"/>
              <a:gd name="connsiteY99" fmla="*/ 2519988 h 2967871"/>
              <a:gd name="connsiteX100" fmla="*/ 4919686 w 8168513"/>
              <a:gd name="connsiteY100" fmla="*/ 2485297 h 2967871"/>
              <a:gd name="connsiteX101" fmla="*/ 4771872 w 8168513"/>
              <a:gd name="connsiteY101" fmla="*/ 2445776 h 2967871"/>
              <a:gd name="connsiteX102" fmla="*/ 4633024 w 8168513"/>
              <a:gd name="connsiteY102" fmla="*/ 2478444 h 2967871"/>
              <a:gd name="connsiteX103" fmla="*/ 4563373 w 8168513"/>
              <a:gd name="connsiteY103" fmla="*/ 2547805 h 2967871"/>
              <a:gd name="connsiteX104" fmla="*/ 4447475 w 8168513"/>
              <a:gd name="connsiteY104" fmla="*/ 2643597 h 2967871"/>
              <a:gd name="connsiteX105" fmla="*/ 4264167 w 8168513"/>
              <a:gd name="connsiteY105" fmla="*/ 2631950 h 2967871"/>
              <a:gd name="connsiteX106" fmla="*/ 4151762 w 8168513"/>
              <a:gd name="connsiteY106" fmla="*/ 2610707 h 2967871"/>
              <a:gd name="connsiteX107" fmla="*/ 4017962 w 8168513"/>
              <a:gd name="connsiteY107" fmla="*/ 2641710 h 2967871"/>
              <a:gd name="connsiteX108" fmla="*/ 3920766 w 8168513"/>
              <a:gd name="connsiteY108" fmla="*/ 2738277 h 2967871"/>
              <a:gd name="connsiteX109" fmla="*/ 3918099 w 8168513"/>
              <a:gd name="connsiteY109" fmla="*/ 2743726 h 2967871"/>
              <a:gd name="connsiteX110" fmla="*/ 3893554 w 8168513"/>
              <a:gd name="connsiteY110" fmla="*/ 2822655 h 2967871"/>
              <a:gd name="connsiteX111" fmla="*/ 3872446 w 8168513"/>
              <a:gd name="connsiteY111" fmla="*/ 2895553 h 2967871"/>
              <a:gd name="connsiteX112" fmla="*/ 3837105 w 8168513"/>
              <a:gd name="connsiteY112" fmla="*/ 2964985 h 2967871"/>
              <a:gd name="connsiteX113" fmla="*/ 3834746 w 8168513"/>
              <a:gd name="connsiteY113" fmla="*/ 2967871 h 2967871"/>
              <a:gd name="connsiteX114" fmla="*/ 3775645 w 8168513"/>
              <a:gd name="connsiteY114" fmla="*/ 2967871 h 2967871"/>
              <a:gd name="connsiteX115" fmla="*/ 3798181 w 8168513"/>
              <a:gd name="connsiteY115" fmla="*/ 2940815 h 2967871"/>
              <a:gd name="connsiteX116" fmla="*/ 3830360 w 8168513"/>
              <a:gd name="connsiteY116" fmla="*/ 2878813 h 2967871"/>
              <a:gd name="connsiteX117" fmla="*/ 3849988 w 8168513"/>
              <a:gd name="connsiteY117" fmla="*/ 2811921 h 2967871"/>
              <a:gd name="connsiteX118" fmla="*/ 3877133 w 8168513"/>
              <a:gd name="connsiteY118" fmla="*/ 2724680 h 2967871"/>
              <a:gd name="connsiteX119" fmla="*/ 3880368 w 8168513"/>
              <a:gd name="connsiteY119" fmla="*/ 2718065 h 2967871"/>
              <a:gd name="connsiteX120" fmla="*/ 3994684 w 8168513"/>
              <a:gd name="connsiteY120" fmla="*/ 2601542 h 2967871"/>
              <a:gd name="connsiteX121" fmla="*/ 4153764 w 8168513"/>
              <a:gd name="connsiteY121" fmla="*/ 2563089 h 2967871"/>
              <a:gd name="connsiteX122" fmla="*/ 4278967 w 8168513"/>
              <a:gd name="connsiteY122" fmla="*/ 2585813 h 2967871"/>
              <a:gd name="connsiteX123" fmla="*/ 4433573 w 8168513"/>
              <a:gd name="connsiteY123" fmla="*/ 2598826 h 2967871"/>
              <a:gd name="connsiteX124" fmla="*/ 4528865 w 8168513"/>
              <a:gd name="connsiteY124" fmla="*/ 2516528 h 2967871"/>
              <a:gd name="connsiteX125" fmla="*/ 4608316 w 8168513"/>
              <a:gd name="connsiteY125" fmla="*/ 2437992 h 2967871"/>
              <a:gd name="connsiteX126" fmla="*/ 4732327 w 8168513"/>
              <a:gd name="connsiteY126" fmla="*/ 2396356 h 2967871"/>
              <a:gd name="connsiteX127" fmla="*/ 4716275 w 8168513"/>
              <a:gd name="connsiteY127" fmla="*/ 2257120 h 2967871"/>
              <a:gd name="connsiteX128" fmla="*/ 4937815 w 8168513"/>
              <a:gd name="connsiteY128" fmla="*/ 2303692 h 2967871"/>
              <a:gd name="connsiteX129" fmla="*/ 5193360 w 8168513"/>
              <a:gd name="connsiteY129" fmla="*/ 2339609 h 2967871"/>
              <a:gd name="connsiteX130" fmla="*/ 5718977 w 8168513"/>
              <a:gd name="connsiteY130" fmla="*/ 2473773 h 2967871"/>
              <a:gd name="connsiteX131" fmla="*/ 5822055 w 8168513"/>
              <a:gd name="connsiteY131" fmla="*/ 2668434 h 2967871"/>
              <a:gd name="connsiteX132" fmla="*/ 5880639 w 8168513"/>
              <a:gd name="connsiteY132" fmla="*/ 2786995 h 2967871"/>
              <a:gd name="connsiteX133" fmla="*/ 5991567 w 8168513"/>
              <a:gd name="connsiteY133" fmla="*/ 2950897 h 2967871"/>
              <a:gd name="connsiteX134" fmla="*/ 6007179 w 8168513"/>
              <a:gd name="connsiteY134" fmla="*/ 2967871 h 2967871"/>
              <a:gd name="connsiteX135" fmla="*/ 5949384 w 8168513"/>
              <a:gd name="connsiteY135" fmla="*/ 2967871 h 2967871"/>
              <a:gd name="connsiteX136" fmla="*/ 5843428 w 8168513"/>
              <a:gd name="connsiteY136" fmla="*/ 2810675 h 2967871"/>
              <a:gd name="connsiteX137" fmla="*/ 5783323 w 8168513"/>
              <a:gd name="connsiteY137" fmla="*/ 2689405 h 2967871"/>
              <a:gd name="connsiteX138" fmla="*/ 5681087 w 8168513"/>
              <a:gd name="connsiteY138" fmla="*/ 2502866 h 2967871"/>
              <a:gd name="connsiteX139" fmla="*/ 5206126 w 8168513"/>
              <a:gd name="connsiteY139" fmla="*/ 2386712 h 2967871"/>
              <a:gd name="connsiteX140" fmla="*/ 4923017 w 8168513"/>
              <a:gd name="connsiteY140" fmla="*/ 2349829 h 2967871"/>
              <a:gd name="connsiteX141" fmla="*/ 4761829 w 8168513"/>
              <a:gd name="connsiteY141" fmla="*/ 2306989 h 2967871"/>
              <a:gd name="connsiteX142" fmla="*/ 4610111 w 8168513"/>
              <a:gd name="connsiteY142" fmla="*/ 2341256 h 2967871"/>
              <a:gd name="connsiteX143" fmla="*/ 4534345 w 8168513"/>
              <a:gd name="connsiteY143" fmla="*/ 2418198 h 2967871"/>
              <a:gd name="connsiteX144" fmla="*/ 4410163 w 8168513"/>
              <a:gd name="connsiteY144" fmla="*/ 2522988 h 2967871"/>
              <a:gd name="connsiteX145" fmla="*/ 4212697 w 8168513"/>
              <a:gd name="connsiteY145" fmla="*/ 2510655 h 2967871"/>
              <a:gd name="connsiteX146" fmla="*/ 4090399 w 8168513"/>
              <a:gd name="connsiteY146" fmla="*/ 2487921 h 2967871"/>
              <a:gd name="connsiteX147" fmla="*/ 3944136 w 8168513"/>
              <a:gd name="connsiteY147" fmla="*/ 2522275 h 2967871"/>
              <a:gd name="connsiteX148" fmla="*/ 3838182 w 8168513"/>
              <a:gd name="connsiteY148" fmla="*/ 2628238 h 2967871"/>
              <a:gd name="connsiteX149" fmla="*/ 3834942 w 8168513"/>
              <a:gd name="connsiteY149" fmla="*/ 2634850 h 2967871"/>
              <a:gd name="connsiteX150" fmla="*/ 3808388 w 8168513"/>
              <a:gd name="connsiteY150" fmla="*/ 2721880 h 2967871"/>
              <a:gd name="connsiteX151" fmla="*/ 3785779 w 8168513"/>
              <a:gd name="connsiteY151" fmla="*/ 2800803 h 2967871"/>
              <a:gd name="connsiteX152" fmla="*/ 3696644 w 8168513"/>
              <a:gd name="connsiteY152" fmla="*/ 2939293 h 2967871"/>
              <a:gd name="connsiteX153" fmla="*/ 3662468 w 8168513"/>
              <a:gd name="connsiteY153" fmla="*/ 2967871 h 2967871"/>
              <a:gd name="connsiteX154" fmla="*/ 3584482 w 8168513"/>
              <a:gd name="connsiteY154" fmla="*/ 2967871 h 2967871"/>
              <a:gd name="connsiteX155" fmla="*/ 3603808 w 8168513"/>
              <a:gd name="connsiteY155" fmla="*/ 2956650 h 2967871"/>
              <a:gd name="connsiteX156" fmla="*/ 3743702 w 8168513"/>
              <a:gd name="connsiteY156" fmla="*/ 2785036 h 2967871"/>
              <a:gd name="connsiteX157" fmla="*/ 3764230 w 8168513"/>
              <a:gd name="connsiteY157" fmla="*/ 2711357 h 2967871"/>
              <a:gd name="connsiteX158" fmla="*/ 3793206 w 8168513"/>
              <a:gd name="connsiteY158" fmla="*/ 2616385 h 2967871"/>
              <a:gd name="connsiteX159" fmla="*/ 3916240 w 8168513"/>
              <a:gd name="connsiteY159" fmla="*/ 2485759 h 2967871"/>
              <a:gd name="connsiteX160" fmla="*/ 4090649 w 8168513"/>
              <a:gd name="connsiteY160" fmla="*/ 2441885 h 2967871"/>
              <a:gd name="connsiteX161" fmla="*/ 4224026 w 8168513"/>
              <a:gd name="connsiteY161" fmla="*/ 2465694 h 2967871"/>
              <a:gd name="connsiteX162" fmla="*/ 4393004 w 8168513"/>
              <a:gd name="connsiteY162" fmla="*/ 2478977 h 2967871"/>
              <a:gd name="connsiteX163" fmla="*/ 4497155 w 8168513"/>
              <a:gd name="connsiteY163" fmla="*/ 2388467 h 2967871"/>
              <a:gd name="connsiteX164" fmla="*/ 4582720 w 8168513"/>
              <a:gd name="connsiteY164" fmla="*/ 2302351 h 2967871"/>
              <a:gd name="connsiteX165" fmla="*/ 4716275 w 8168513"/>
              <a:gd name="connsiteY165" fmla="*/ 2257120 h 2967871"/>
              <a:gd name="connsiteX166" fmla="*/ 4708060 w 8168513"/>
              <a:gd name="connsiteY166" fmla="*/ 2119026 h 2967871"/>
              <a:gd name="connsiteX167" fmla="*/ 4946030 w 8168513"/>
              <a:gd name="connsiteY167" fmla="*/ 2168250 h 2967871"/>
              <a:gd name="connsiteX168" fmla="*/ 5222410 w 8168513"/>
              <a:gd name="connsiteY168" fmla="*/ 2207069 h 2967871"/>
              <a:gd name="connsiteX169" fmla="*/ 5787656 w 8168513"/>
              <a:gd name="connsiteY169" fmla="*/ 2349119 h 2967871"/>
              <a:gd name="connsiteX170" fmla="*/ 5898884 w 8168513"/>
              <a:gd name="connsiteY170" fmla="*/ 2555883 h 2967871"/>
              <a:gd name="connsiteX171" fmla="*/ 5962765 w 8168513"/>
              <a:gd name="connsiteY171" fmla="*/ 2683345 h 2967871"/>
              <a:gd name="connsiteX172" fmla="*/ 6082366 w 8168513"/>
              <a:gd name="connsiteY172" fmla="*/ 2860249 h 2967871"/>
              <a:gd name="connsiteX173" fmla="*/ 6181603 w 8168513"/>
              <a:gd name="connsiteY173" fmla="*/ 2967871 h 2967871"/>
              <a:gd name="connsiteX174" fmla="*/ 6118621 w 8168513"/>
              <a:gd name="connsiteY174" fmla="*/ 2967871 h 2967871"/>
              <a:gd name="connsiteX175" fmla="*/ 6042713 w 8168513"/>
              <a:gd name="connsiteY175" fmla="*/ 2885344 h 2967871"/>
              <a:gd name="connsiteX176" fmla="*/ 5919534 w 8168513"/>
              <a:gd name="connsiteY176" fmla="*/ 2703573 h 2967871"/>
              <a:gd name="connsiteX177" fmla="*/ 5854981 w 8168513"/>
              <a:gd name="connsiteY177" fmla="*/ 2572436 h 2967871"/>
              <a:gd name="connsiteX178" fmla="*/ 5747181 w 8168513"/>
              <a:gd name="connsiteY178" fmla="*/ 2372617 h 2967871"/>
              <a:gd name="connsiteX179" fmla="*/ 5233342 w 8168513"/>
              <a:gd name="connsiteY179" fmla="*/ 2248988 h 2967871"/>
              <a:gd name="connsiteX180" fmla="*/ 4929042 w 8168513"/>
              <a:gd name="connsiteY180" fmla="*/ 2209952 h 2967871"/>
              <a:gd name="connsiteX181" fmla="*/ 4712163 w 8168513"/>
              <a:gd name="connsiteY181" fmla="*/ 2163085 h 2967871"/>
              <a:gd name="connsiteX182" fmla="*/ 4588664 w 8168513"/>
              <a:gd name="connsiteY182" fmla="*/ 2204235 h 2967871"/>
              <a:gd name="connsiteX183" fmla="*/ 4509093 w 8168513"/>
              <a:gd name="connsiteY183" fmla="*/ 2288955 h 2967871"/>
              <a:gd name="connsiteX184" fmla="*/ 4376466 w 8168513"/>
              <a:gd name="connsiteY184" fmla="*/ 2402123 h 2967871"/>
              <a:gd name="connsiteX185" fmla="*/ 4164254 w 8168513"/>
              <a:gd name="connsiteY185" fmla="*/ 2389311 h 2967871"/>
              <a:gd name="connsiteX186" fmla="*/ 4031443 w 8168513"/>
              <a:gd name="connsiteY186" fmla="*/ 2364336 h 2967871"/>
              <a:gd name="connsiteX187" fmla="*/ 3872484 w 8168513"/>
              <a:gd name="connsiteY187" fmla="*/ 2402985 h 2967871"/>
              <a:gd name="connsiteX188" fmla="*/ 3758050 w 8168513"/>
              <a:gd name="connsiteY188" fmla="*/ 2519314 h 2967871"/>
              <a:gd name="connsiteX189" fmla="*/ 3754070 w 8168513"/>
              <a:gd name="connsiteY189" fmla="*/ 2527468 h 2967871"/>
              <a:gd name="connsiteX190" fmla="*/ 3726018 w 8168513"/>
              <a:gd name="connsiteY190" fmla="*/ 2622472 h 2967871"/>
              <a:gd name="connsiteX191" fmla="*/ 3702539 w 8168513"/>
              <a:gd name="connsiteY191" fmla="*/ 2707169 h 2967871"/>
              <a:gd name="connsiteX192" fmla="*/ 3466419 w 8168513"/>
              <a:gd name="connsiteY192" fmla="*/ 2957873 h 2967871"/>
              <a:gd name="connsiteX193" fmla="*/ 3444021 w 8168513"/>
              <a:gd name="connsiteY193" fmla="*/ 2967871 h 2967871"/>
              <a:gd name="connsiteX194" fmla="*/ 3310057 w 8168513"/>
              <a:gd name="connsiteY194" fmla="*/ 2967871 h 2967871"/>
              <a:gd name="connsiteX195" fmla="*/ 3436968 w 8168513"/>
              <a:gd name="connsiteY195" fmla="*/ 2918956 h 2967871"/>
              <a:gd name="connsiteX196" fmla="*/ 3658283 w 8168513"/>
              <a:gd name="connsiteY196" fmla="*/ 2690875 h 2967871"/>
              <a:gd name="connsiteX197" fmla="*/ 3680279 w 8168513"/>
              <a:gd name="connsiteY197" fmla="*/ 2611207 h 2967871"/>
              <a:gd name="connsiteX198" fmla="*/ 3711164 w 8168513"/>
              <a:gd name="connsiteY198" fmla="*/ 2508425 h 2967871"/>
              <a:gd name="connsiteX199" fmla="*/ 3842669 w 8168513"/>
              <a:gd name="connsiteY199" fmla="*/ 2367193 h 2967871"/>
              <a:gd name="connsiteX200" fmla="*/ 4030156 w 8168513"/>
              <a:gd name="connsiteY200" fmla="*/ 2319472 h 2967871"/>
              <a:gd name="connsiteX201" fmla="*/ 4175391 w 8168513"/>
              <a:gd name="connsiteY201" fmla="*/ 2345724 h 2967871"/>
              <a:gd name="connsiteX202" fmla="*/ 4358527 w 8168513"/>
              <a:gd name="connsiteY202" fmla="*/ 2359694 h 2967871"/>
              <a:gd name="connsiteX203" fmla="*/ 4471116 w 8168513"/>
              <a:gd name="connsiteY203" fmla="*/ 2260803 h 2967871"/>
              <a:gd name="connsiteX204" fmla="*/ 4564581 w 8168513"/>
              <a:gd name="connsiteY204" fmla="*/ 2168430 h 2967871"/>
              <a:gd name="connsiteX205" fmla="*/ 4708060 w 8168513"/>
              <a:gd name="connsiteY205" fmla="*/ 2119026 h 2967871"/>
              <a:gd name="connsiteX206" fmla="*/ 4695073 w 8168513"/>
              <a:gd name="connsiteY206" fmla="*/ 1976982 h 2967871"/>
              <a:gd name="connsiteX207" fmla="*/ 4949688 w 8168513"/>
              <a:gd name="connsiteY207" fmla="*/ 2029127 h 2967871"/>
              <a:gd name="connsiteX208" fmla="*/ 5247612 w 8168513"/>
              <a:gd name="connsiteY208" fmla="*/ 2069351 h 2967871"/>
              <a:gd name="connsiteX209" fmla="*/ 5850792 w 8168513"/>
              <a:gd name="connsiteY209" fmla="*/ 2219837 h 2967871"/>
              <a:gd name="connsiteX210" fmla="*/ 5969875 w 8168513"/>
              <a:gd name="connsiteY210" fmla="*/ 2441067 h 2967871"/>
              <a:gd name="connsiteX211" fmla="*/ 6038009 w 8168513"/>
              <a:gd name="connsiteY211" fmla="*/ 2578680 h 2967871"/>
              <a:gd name="connsiteX212" fmla="*/ 6323444 w 8168513"/>
              <a:gd name="connsiteY212" fmla="*/ 2938148 h 2967871"/>
              <a:gd name="connsiteX213" fmla="*/ 6356889 w 8168513"/>
              <a:gd name="connsiteY213" fmla="*/ 2967871 h 2967871"/>
              <a:gd name="connsiteX214" fmla="*/ 6290610 w 8168513"/>
              <a:gd name="connsiteY214" fmla="*/ 2967871 h 2967871"/>
              <a:gd name="connsiteX215" fmla="*/ 6290247 w 8168513"/>
              <a:gd name="connsiteY215" fmla="*/ 2967549 h 2967871"/>
              <a:gd name="connsiteX216" fmla="*/ 5998876 w 8168513"/>
              <a:gd name="connsiteY216" fmla="*/ 2599501 h 2967871"/>
              <a:gd name="connsiteX217" fmla="*/ 5929539 w 8168513"/>
              <a:gd name="connsiteY217" fmla="*/ 2459335 h 2967871"/>
              <a:gd name="connsiteX218" fmla="*/ 5814585 w 8168513"/>
              <a:gd name="connsiteY218" fmla="*/ 2244479 h 2967871"/>
              <a:gd name="connsiteX219" fmla="*/ 5261078 w 8168513"/>
              <a:gd name="connsiteY219" fmla="*/ 2113006 h 2967871"/>
              <a:gd name="connsiteX220" fmla="*/ 4935414 w 8168513"/>
              <a:gd name="connsiteY220" fmla="*/ 2072191 h 2967871"/>
              <a:gd name="connsiteX221" fmla="*/ 4702738 w 8168513"/>
              <a:gd name="connsiteY221" fmla="*/ 2022657 h 2967871"/>
              <a:gd name="connsiteX222" fmla="*/ 4569236 w 8168513"/>
              <a:gd name="connsiteY222" fmla="*/ 2067826 h 2967871"/>
              <a:gd name="connsiteX223" fmla="*/ 4480622 w 8168513"/>
              <a:gd name="connsiteY223" fmla="*/ 2159183 h 2967871"/>
              <a:gd name="connsiteX224" fmla="*/ 4339187 w 8168513"/>
              <a:gd name="connsiteY224" fmla="*/ 2282478 h 2967871"/>
              <a:gd name="connsiteX225" fmla="*/ 4113166 w 8168513"/>
              <a:gd name="connsiteY225" fmla="*/ 2268226 h 2967871"/>
              <a:gd name="connsiteX226" fmla="*/ 3970463 w 8168513"/>
              <a:gd name="connsiteY226" fmla="*/ 2241759 h 2967871"/>
              <a:gd name="connsiteX227" fmla="*/ 3800737 w 8168513"/>
              <a:gd name="connsiteY227" fmla="*/ 2283365 h 2967871"/>
              <a:gd name="connsiteX228" fmla="*/ 3677988 w 8168513"/>
              <a:gd name="connsiteY228" fmla="*/ 2407111 h 2967871"/>
              <a:gd name="connsiteX229" fmla="*/ 3673224 w 8168513"/>
              <a:gd name="connsiteY229" fmla="*/ 2416843 h 2967871"/>
              <a:gd name="connsiteX230" fmla="*/ 3643143 w 8168513"/>
              <a:gd name="connsiteY230" fmla="*/ 2518997 h 2967871"/>
              <a:gd name="connsiteX231" fmla="*/ 3617968 w 8168513"/>
              <a:gd name="connsiteY231" fmla="*/ 2611088 h 2967871"/>
              <a:gd name="connsiteX232" fmla="*/ 3181623 w 8168513"/>
              <a:gd name="connsiteY232" fmla="*/ 2952781 h 2967871"/>
              <a:gd name="connsiteX233" fmla="*/ 3126655 w 8168513"/>
              <a:gd name="connsiteY233" fmla="*/ 2967871 h 2967871"/>
              <a:gd name="connsiteX234" fmla="*/ 2950556 w 8168513"/>
              <a:gd name="connsiteY234" fmla="*/ 2967871 h 2967871"/>
              <a:gd name="connsiteX235" fmla="*/ 2971915 w 8168513"/>
              <a:gd name="connsiteY235" fmla="*/ 2961970 h 2967871"/>
              <a:gd name="connsiteX236" fmla="*/ 3573752 w 8168513"/>
              <a:gd name="connsiteY236" fmla="*/ 2594754 h 2967871"/>
              <a:gd name="connsiteX237" fmla="*/ 3596859 w 8168513"/>
              <a:gd name="connsiteY237" fmla="*/ 2509854 h 2967871"/>
              <a:gd name="connsiteX238" fmla="*/ 3629575 w 8168513"/>
              <a:gd name="connsiteY238" fmla="*/ 2399343 h 2967871"/>
              <a:gd name="connsiteX239" fmla="*/ 3769729 w 8168513"/>
              <a:gd name="connsiteY239" fmla="*/ 2247674 h 2967871"/>
              <a:gd name="connsiteX240" fmla="*/ 3970357 w 8168513"/>
              <a:gd name="connsiteY240" fmla="*/ 2196473 h 2967871"/>
              <a:gd name="connsiteX241" fmla="*/ 4125899 w 8168513"/>
              <a:gd name="connsiteY241" fmla="*/ 2224384 h 2967871"/>
              <a:gd name="connsiteX242" fmla="*/ 4323195 w 8168513"/>
              <a:gd name="connsiteY242" fmla="*/ 2239042 h 2967871"/>
              <a:gd name="connsiteX243" fmla="*/ 4444408 w 8168513"/>
              <a:gd name="connsiteY243" fmla="*/ 2131400 h 2967871"/>
              <a:gd name="connsiteX244" fmla="*/ 4542028 w 8168513"/>
              <a:gd name="connsiteY244" fmla="*/ 2030495 h 2967871"/>
              <a:gd name="connsiteX245" fmla="*/ 4695073 w 8168513"/>
              <a:gd name="connsiteY245" fmla="*/ 1976982 h 2967871"/>
              <a:gd name="connsiteX246" fmla="*/ 4682646 w 8168513"/>
              <a:gd name="connsiteY246" fmla="*/ 1834367 h 2967871"/>
              <a:gd name="connsiteX247" fmla="*/ 4954959 w 8168513"/>
              <a:gd name="connsiteY247" fmla="*/ 1889769 h 2967871"/>
              <a:gd name="connsiteX248" fmla="*/ 5272873 w 8168513"/>
              <a:gd name="connsiteY248" fmla="*/ 1931615 h 2967871"/>
              <a:gd name="connsiteX249" fmla="*/ 5917080 w 8168513"/>
              <a:gd name="connsiteY249" fmla="*/ 2089152 h 2967871"/>
              <a:gd name="connsiteX250" fmla="*/ 6043538 w 8168513"/>
              <a:gd name="connsiteY250" fmla="*/ 2325010 h 2967871"/>
              <a:gd name="connsiteX251" fmla="*/ 6116590 w 8168513"/>
              <a:gd name="connsiteY251" fmla="*/ 2472322 h 2967871"/>
              <a:gd name="connsiteX252" fmla="*/ 6421446 w 8168513"/>
              <a:gd name="connsiteY252" fmla="*/ 2855811 h 2967871"/>
              <a:gd name="connsiteX253" fmla="*/ 6547942 w 8168513"/>
              <a:gd name="connsiteY253" fmla="*/ 2967871 h 2967871"/>
              <a:gd name="connsiteX254" fmla="*/ 6478933 w 8168513"/>
              <a:gd name="connsiteY254" fmla="*/ 2967871 h 2967871"/>
              <a:gd name="connsiteX255" fmla="*/ 6388312 w 8168513"/>
              <a:gd name="connsiteY255" fmla="*/ 2887517 h 2967871"/>
              <a:gd name="connsiteX256" fmla="*/ 6077055 w 8168513"/>
              <a:gd name="connsiteY256" fmla="*/ 2494857 h 2967871"/>
              <a:gd name="connsiteX257" fmla="*/ 6004764 w 8168513"/>
              <a:gd name="connsiteY257" fmla="*/ 2346022 h 2967871"/>
              <a:gd name="connsiteX258" fmla="*/ 5881868 w 8168513"/>
              <a:gd name="connsiteY258" fmla="*/ 2116695 h 2967871"/>
              <a:gd name="connsiteX259" fmla="*/ 5289484 w 8168513"/>
              <a:gd name="connsiteY259" fmla="*/ 1977746 h 2967871"/>
              <a:gd name="connsiteX260" fmla="*/ 4942252 w 8168513"/>
              <a:gd name="connsiteY260" fmla="*/ 1934571 h 2967871"/>
              <a:gd name="connsiteX261" fmla="*/ 4692415 w 8168513"/>
              <a:gd name="connsiteY261" fmla="*/ 1882054 h 2967871"/>
              <a:gd name="connsiteX262" fmla="*/ 4549895 w 8168513"/>
              <a:gd name="connsiteY262" fmla="*/ 1931351 h 2967871"/>
              <a:gd name="connsiteX263" fmla="*/ 4453944 w 8168513"/>
              <a:gd name="connsiteY263" fmla="*/ 2028802 h 2967871"/>
              <a:gd name="connsiteX264" fmla="*/ 4304075 w 8168513"/>
              <a:gd name="connsiteY264" fmla="*/ 2159475 h 2967871"/>
              <a:gd name="connsiteX265" fmla="*/ 4063333 w 8168513"/>
              <a:gd name="connsiteY265" fmla="*/ 2145705 h 2967871"/>
              <a:gd name="connsiteX266" fmla="*/ 3910126 w 8168513"/>
              <a:gd name="connsiteY266" fmla="*/ 2118949 h 2967871"/>
              <a:gd name="connsiteX267" fmla="*/ 3728179 w 8168513"/>
              <a:gd name="connsiteY267" fmla="*/ 2163518 h 2967871"/>
              <a:gd name="connsiteX268" fmla="*/ 3596404 w 8168513"/>
              <a:gd name="connsiteY268" fmla="*/ 2296089 h 2967871"/>
              <a:gd name="connsiteX269" fmla="*/ 3590715 w 8168513"/>
              <a:gd name="connsiteY269" fmla="*/ 2307737 h 2967871"/>
              <a:gd name="connsiteX270" fmla="*/ 3558804 w 8168513"/>
              <a:gd name="connsiteY270" fmla="*/ 2417622 h 2967871"/>
              <a:gd name="connsiteX271" fmla="*/ 3531955 w 8168513"/>
              <a:gd name="connsiteY271" fmla="*/ 2516114 h 2967871"/>
              <a:gd name="connsiteX272" fmla="*/ 2856242 w 8168513"/>
              <a:gd name="connsiteY272" fmla="*/ 2939580 h 2967871"/>
              <a:gd name="connsiteX273" fmla="*/ 2753825 w 8168513"/>
              <a:gd name="connsiteY273" fmla="*/ 2967871 h 2967871"/>
              <a:gd name="connsiteX274" fmla="*/ 2586679 w 8168513"/>
              <a:gd name="connsiteY274" fmla="*/ 2967871 h 2967871"/>
              <a:gd name="connsiteX275" fmla="*/ 2625101 w 8168513"/>
              <a:gd name="connsiteY275" fmla="*/ 2953950 h 2967871"/>
              <a:gd name="connsiteX276" fmla="*/ 2843106 w 8168513"/>
              <a:gd name="connsiteY276" fmla="*/ 2893242 h 2967871"/>
              <a:gd name="connsiteX277" fmla="*/ 3486924 w 8168513"/>
              <a:gd name="connsiteY277" fmla="*/ 2498450 h 2967871"/>
              <a:gd name="connsiteX278" fmla="*/ 3511900 w 8168513"/>
              <a:gd name="connsiteY278" fmla="*/ 2405780 h 2967871"/>
              <a:gd name="connsiteX279" fmla="*/ 3546450 w 8168513"/>
              <a:gd name="connsiteY279" fmla="*/ 2287544 h 2967871"/>
              <a:gd name="connsiteX280" fmla="*/ 3694290 w 8168513"/>
              <a:gd name="connsiteY280" fmla="*/ 2125135 h 2967871"/>
              <a:gd name="connsiteX281" fmla="*/ 3907640 w 8168513"/>
              <a:gd name="connsiteY281" fmla="*/ 2070600 h 2967871"/>
              <a:gd name="connsiteX282" fmla="*/ 4073078 w 8168513"/>
              <a:gd name="connsiteY282" fmla="*/ 2100002 h 2967871"/>
              <a:gd name="connsiteX283" fmla="*/ 4284946 w 8168513"/>
              <a:gd name="connsiteY283" fmla="*/ 2115515 h 2967871"/>
              <a:gd name="connsiteX284" fmla="*/ 4414816 w 8168513"/>
              <a:gd name="connsiteY284" fmla="*/ 1999077 h 2967871"/>
              <a:gd name="connsiteX285" fmla="*/ 4519168 w 8168513"/>
              <a:gd name="connsiteY285" fmla="*/ 1891341 h 2967871"/>
              <a:gd name="connsiteX286" fmla="*/ 4682646 w 8168513"/>
              <a:gd name="connsiteY286" fmla="*/ 1834367 h 2967871"/>
              <a:gd name="connsiteX287" fmla="*/ 4672961 w 8168513"/>
              <a:gd name="connsiteY287" fmla="*/ 1694145 h 2967871"/>
              <a:gd name="connsiteX288" fmla="*/ 4960642 w 8168513"/>
              <a:gd name="connsiteY288" fmla="*/ 1752128 h 2967871"/>
              <a:gd name="connsiteX289" fmla="*/ 5300670 w 8168513"/>
              <a:gd name="connsiteY289" fmla="*/ 1796160 h 2967871"/>
              <a:gd name="connsiteX290" fmla="*/ 5984211 w 8168513"/>
              <a:gd name="connsiteY290" fmla="*/ 1961298 h 2967871"/>
              <a:gd name="connsiteX291" fmla="*/ 6119310 w 8168513"/>
              <a:gd name="connsiteY291" fmla="*/ 2210123 h 2967871"/>
              <a:gd name="connsiteX292" fmla="*/ 6196572 w 8168513"/>
              <a:gd name="connsiteY292" fmla="*/ 2366612 h 2967871"/>
              <a:gd name="connsiteX293" fmla="*/ 6720093 w 8168513"/>
              <a:gd name="connsiteY293" fmla="*/ 2950256 h 2967871"/>
              <a:gd name="connsiteX294" fmla="*/ 6742092 w 8168513"/>
              <a:gd name="connsiteY294" fmla="*/ 2967871 h 2967871"/>
              <a:gd name="connsiteX295" fmla="*/ 6667614 w 8168513"/>
              <a:gd name="connsiteY295" fmla="*/ 2967871 h 2967871"/>
              <a:gd name="connsiteX296" fmla="*/ 6486440 w 8168513"/>
              <a:gd name="connsiteY296" fmla="*/ 2807741 h 2967871"/>
              <a:gd name="connsiteX297" fmla="*/ 6155114 w 8168513"/>
              <a:gd name="connsiteY297" fmla="*/ 2390177 h 2967871"/>
              <a:gd name="connsiteX298" fmla="*/ 6076693 w 8168513"/>
              <a:gd name="connsiteY298" fmla="*/ 2231097 h 2967871"/>
              <a:gd name="connsiteX299" fmla="*/ 5946249 w 8168513"/>
              <a:gd name="connsiteY299" fmla="*/ 1987524 h 2967871"/>
              <a:gd name="connsiteX300" fmla="*/ 5314198 w 8168513"/>
              <a:gd name="connsiteY300" fmla="*/ 1840730 h 2967871"/>
              <a:gd name="connsiteX301" fmla="*/ 4945974 w 8168513"/>
              <a:gd name="connsiteY301" fmla="*/ 1795981 h 2967871"/>
              <a:gd name="connsiteX302" fmla="*/ 4679420 w 8168513"/>
              <a:gd name="connsiteY302" fmla="*/ 1740217 h 2967871"/>
              <a:gd name="connsiteX303" fmla="*/ 4527246 w 8168513"/>
              <a:gd name="connsiteY303" fmla="*/ 1793330 h 2967871"/>
              <a:gd name="connsiteX304" fmla="*/ 4427134 w 8168513"/>
              <a:gd name="connsiteY304" fmla="*/ 1899308 h 2967871"/>
              <a:gd name="connsiteX305" fmla="*/ 4268648 w 8168513"/>
              <a:gd name="connsiteY305" fmla="*/ 2038735 h 2967871"/>
              <a:gd name="connsiteX306" fmla="*/ 4013709 w 8168513"/>
              <a:gd name="connsiteY306" fmla="*/ 2024318 h 2967871"/>
              <a:gd name="connsiteX307" fmla="*/ 3851540 w 8168513"/>
              <a:gd name="connsiteY307" fmla="*/ 1993156 h 2967871"/>
              <a:gd name="connsiteX308" fmla="*/ 3657297 w 8168513"/>
              <a:gd name="connsiteY308" fmla="*/ 2040843 h 2967871"/>
              <a:gd name="connsiteX309" fmla="*/ 3517193 w 8168513"/>
              <a:gd name="connsiteY309" fmla="*/ 2182839 h 2967871"/>
              <a:gd name="connsiteX310" fmla="*/ 3510759 w 8168513"/>
              <a:gd name="connsiteY310" fmla="*/ 2196025 h 2967871"/>
              <a:gd name="connsiteX311" fmla="*/ 3477350 w 8168513"/>
              <a:gd name="connsiteY311" fmla="*/ 2313882 h 2967871"/>
              <a:gd name="connsiteX312" fmla="*/ 3449238 w 8168513"/>
              <a:gd name="connsiteY312" fmla="*/ 2418937 h 2967871"/>
              <a:gd name="connsiteX313" fmla="*/ 2731529 w 8168513"/>
              <a:gd name="connsiteY313" fmla="*/ 2869988 h 2967871"/>
              <a:gd name="connsiteX314" fmla="*/ 2503916 w 8168513"/>
              <a:gd name="connsiteY314" fmla="*/ 2932781 h 2967871"/>
              <a:gd name="connsiteX315" fmla="*/ 2405497 w 8168513"/>
              <a:gd name="connsiteY315" fmla="*/ 2967871 h 2967871"/>
              <a:gd name="connsiteX316" fmla="*/ 2297664 w 8168513"/>
              <a:gd name="connsiteY316" fmla="*/ 2967871 h 2967871"/>
              <a:gd name="connsiteX317" fmla="*/ 2376391 w 8168513"/>
              <a:gd name="connsiteY317" fmla="*/ 2930169 h 2967871"/>
              <a:gd name="connsiteX318" fmla="*/ 2717643 w 8168513"/>
              <a:gd name="connsiteY318" fmla="*/ 2826173 h 2967871"/>
              <a:gd name="connsiteX319" fmla="*/ 3404236 w 8168513"/>
              <a:gd name="connsiteY319" fmla="*/ 2404181 h 2967871"/>
              <a:gd name="connsiteX320" fmla="*/ 3430476 w 8168513"/>
              <a:gd name="connsiteY320" fmla="*/ 2304948 h 2967871"/>
              <a:gd name="connsiteX321" fmla="*/ 3467112 w 8168513"/>
              <a:gd name="connsiteY321" fmla="*/ 2178524 h 2967871"/>
              <a:gd name="connsiteX322" fmla="*/ 3623965 w 8168513"/>
              <a:gd name="connsiteY322" fmla="*/ 2006342 h 2967871"/>
              <a:gd name="connsiteX323" fmla="*/ 3850052 w 8168513"/>
              <a:gd name="connsiteY323" fmla="*/ 1947707 h 2967871"/>
              <a:gd name="connsiteX324" fmla="*/ 4025210 w 8168513"/>
              <a:gd name="connsiteY324" fmla="*/ 1978980 h 2967871"/>
              <a:gd name="connsiteX325" fmla="*/ 4252017 w 8168513"/>
              <a:gd name="connsiteY325" fmla="*/ 1993598 h 2967871"/>
              <a:gd name="connsiteX326" fmla="*/ 4390709 w 8168513"/>
              <a:gd name="connsiteY326" fmla="*/ 1868989 h 2967871"/>
              <a:gd name="connsiteX327" fmla="*/ 4500633 w 8168513"/>
              <a:gd name="connsiteY327" fmla="*/ 1755793 h 2967871"/>
              <a:gd name="connsiteX328" fmla="*/ 4672961 w 8168513"/>
              <a:gd name="connsiteY328" fmla="*/ 1694145 h 2967871"/>
              <a:gd name="connsiteX329" fmla="*/ 4662221 w 8168513"/>
              <a:gd name="connsiteY329" fmla="*/ 1552307 h 2967871"/>
              <a:gd name="connsiteX330" fmla="*/ 4965249 w 8168513"/>
              <a:gd name="connsiteY330" fmla="*/ 1614463 h 2967871"/>
              <a:gd name="connsiteX331" fmla="*/ 5328839 w 8168513"/>
              <a:gd name="connsiteY331" fmla="*/ 1661760 h 2967871"/>
              <a:gd name="connsiteX332" fmla="*/ 6051630 w 8168513"/>
              <a:gd name="connsiteY332" fmla="*/ 1834577 h 2967871"/>
              <a:gd name="connsiteX333" fmla="*/ 6193911 w 8168513"/>
              <a:gd name="connsiteY333" fmla="*/ 2099397 h 2967871"/>
              <a:gd name="connsiteX334" fmla="*/ 6274932 w 8168513"/>
              <a:gd name="connsiteY334" fmla="*/ 2265017 h 2967871"/>
              <a:gd name="connsiteX335" fmla="*/ 6830932 w 8168513"/>
              <a:gd name="connsiteY335" fmla="*/ 2883968 h 2967871"/>
              <a:gd name="connsiteX336" fmla="*/ 6936252 w 8168513"/>
              <a:gd name="connsiteY336" fmla="*/ 2967871 h 2967871"/>
              <a:gd name="connsiteX337" fmla="*/ 6863423 w 8168513"/>
              <a:gd name="connsiteY337" fmla="*/ 2967871 h 2967871"/>
              <a:gd name="connsiteX338" fmla="*/ 6798437 w 8168513"/>
              <a:gd name="connsiteY338" fmla="*/ 2916000 h 2967871"/>
              <a:gd name="connsiteX339" fmla="*/ 6233644 w 8168513"/>
              <a:gd name="connsiteY339" fmla="*/ 2285247 h 2967871"/>
              <a:gd name="connsiteX340" fmla="*/ 6150647 w 8168513"/>
              <a:gd name="connsiteY340" fmla="*/ 2116718 h 2967871"/>
              <a:gd name="connsiteX341" fmla="*/ 6013068 w 8168513"/>
              <a:gd name="connsiteY341" fmla="*/ 1857112 h 2967871"/>
              <a:gd name="connsiteX342" fmla="*/ 5342099 w 8168513"/>
              <a:gd name="connsiteY342" fmla="*/ 1702882 h 2967871"/>
              <a:gd name="connsiteX343" fmla="*/ 4951958 w 8168513"/>
              <a:gd name="connsiteY343" fmla="*/ 1656526 h 2967871"/>
              <a:gd name="connsiteX344" fmla="*/ 4668759 w 8168513"/>
              <a:gd name="connsiteY344" fmla="*/ 1598490 h 2967871"/>
              <a:gd name="connsiteX345" fmla="*/ 4507390 w 8168513"/>
              <a:gd name="connsiteY345" fmla="*/ 1655267 h 2967871"/>
              <a:gd name="connsiteX346" fmla="*/ 4400031 w 8168513"/>
              <a:gd name="connsiteY346" fmla="*/ 1768206 h 2967871"/>
              <a:gd name="connsiteX347" fmla="*/ 4231485 w 8168513"/>
              <a:gd name="connsiteY347" fmla="*/ 1915314 h 2967871"/>
              <a:gd name="connsiteX348" fmla="*/ 3962009 w 8168513"/>
              <a:gd name="connsiteY348" fmla="*/ 1900002 h 2967871"/>
              <a:gd name="connsiteX349" fmla="*/ 3789165 w 8168513"/>
              <a:gd name="connsiteY349" fmla="*/ 1868929 h 2967871"/>
              <a:gd name="connsiteX350" fmla="*/ 3582764 w 8168513"/>
              <a:gd name="connsiteY350" fmla="*/ 1919796 h 2967871"/>
              <a:gd name="connsiteX351" fmla="*/ 3434220 w 8168513"/>
              <a:gd name="connsiteY351" fmla="*/ 2071105 h 2967871"/>
              <a:gd name="connsiteX352" fmla="*/ 3427005 w 8168513"/>
              <a:gd name="connsiteY352" fmla="*/ 2085874 h 2967871"/>
              <a:gd name="connsiteX353" fmla="*/ 3390782 w 8168513"/>
              <a:gd name="connsiteY353" fmla="*/ 2212460 h 2967871"/>
              <a:gd name="connsiteX354" fmla="*/ 3361406 w 8168513"/>
              <a:gd name="connsiteY354" fmla="*/ 2324079 h 2967871"/>
              <a:gd name="connsiteX355" fmla="*/ 2601702 w 8168513"/>
              <a:gd name="connsiteY355" fmla="*/ 2802714 h 2967871"/>
              <a:gd name="connsiteX356" fmla="*/ 2147437 w 8168513"/>
              <a:gd name="connsiteY356" fmla="*/ 2957508 h 2967871"/>
              <a:gd name="connsiteX357" fmla="*/ 2131825 w 8168513"/>
              <a:gd name="connsiteY357" fmla="*/ 2967871 h 2967871"/>
              <a:gd name="connsiteX358" fmla="*/ 2052805 w 8168513"/>
              <a:gd name="connsiteY358" fmla="*/ 2967871 h 2967871"/>
              <a:gd name="connsiteX359" fmla="*/ 2124261 w 8168513"/>
              <a:gd name="connsiteY359" fmla="*/ 2919975 h 2967871"/>
              <a:gd name="connsiteX360" fmla="*/ 2592278 w 8168513"/>
              <a:gd name="connsiteY360" fmla="*/ 2758674 h 2967871"/>
              <a:gd name="connsiteX361" fmla="*/ 3319900 w 8168513"/>
              <a:gd name="connsiteY361" fmla="*/ 2309102 h 2967871"/>
              <a:gd name="connsiteX362" fmla="*/ 3347792 w 8168513"/>
              <a:gd name="connsiteY362" fmla="*/ 2202512 h 2967871"/>
              <a:gd name="connsiteX363" fmla="*/ 3385864 w 8168513"/>
              <a:gd name="connsiteY363" fmla="*/ 2069148 h 2967871"/>
              <a:gd name="connsiteX364" fmla="*/ 3790027 w 8168513"/>
              <a:gd name="connsiteY364" fmla="*/ 1823638 h 2967871"/>
              <a:gd name="connsiteX365" fmla="*/ 3975495 w 8168513"/>
              <a:gd name="connsiteY365" fmla="*/ 1856570 h 2967871"/>
              <a:gd name="connsiteX366" fmla="*/ 4215893 w 8168513"/>
              <a:gd name="connsiteY366" fmla="*/ 1873041 h 2967871"/>
              <a:gd name="connsiteX367" fmla="*/ 4363203 w 8168513"/>
              <a:gd name="connsiteY367" fmla="*/ 1739677 h 2967871"/>
              <a:gd name="connsiteX368" fmla="*/ 4480225 w 8168513"/>
              <a:gd name="connsiteY368" fmla="*/ 1617900 h 2967871"/>
              <a:gd name="connsiteX369" fmla="*/ 4662221 w 8168513"/>
              <a:gd name="connsiteY369" fmla="*/ 1552307 h 2967871"/>
              <a:gd name="connsiteX370" fmla="*/ 4650163 w 8168513"/>
              <a:gd name="connsiteY370" fmla="*/ 1411836 h 2967871"/>
              <a:gd name="connsiteX371" fmla="*/ 4970763 w 8168513"/>
              <a:gd name="connsiteY371" fmla="*/ 1475258 h 2967871"/>
              <a:gd name="connsiteX372" fmla="*/ 5353545 w 8168513"/>
              <a:gd name="connsiteY372" fmla="*/ 1523800 h 2967871"/>
              <a:gd name="connsiteX373" fmla="*/ 6115809 w 8168513"/>
              <a:gd name="connsiteY373" fmla="*/ 1703886 h 2967871"/>
              <a:gd name="connsiteX374" fmla="*/ 6265456 w 8168513"/>
              <a:gd name="connsiteY374" fmla="*/ 1983325 h 2967871"/>
              <a:gd name="connsiteX375" fmla="*/ 6351450 w 8168513"/>
              <a:gd name="connsiteY375" fmla="*/ 2158543 h 2967871"/>
              <a:gd name="connsiteX376" fmla="*/ 6939286 w 8168513"/>
              <a:gd name="connsiteY376" fmla="*/ 2811976 h 2967871"/>
              <a:gd name="connsiteX377" fmla="*/ 7135176 w 8168513"/>
              <a:gd name="connsiteY377" fmla="*/ 2967871 h 2967871"/>
              <a:gd name="connsiteX378" fmla="*/ 7060845 w 8168513"/>
              <a:gd name="connsiteY378" fmla="*/ 2967871 h 2967871"/>
              <a:gd name="connsiteX379" fmla="*/ 6908167 w 8168513"/>
              <a:gd name="connsiteY379" fmla="*/ 2846379 h 2967871"/>
              <a:gd name="connsiteX380" fmla="*/ 6311324 w 8168513"/>
              <a:gd name="connsiteY380" fmla="*/ 2181289 h 2967871"/>
              <a:gd name="connsiteX381" fmla="*/ 6223961 w 8168513"/>
              <a:gd name="connsiteY381" fmla="*/ 2002968 h 2967871"/>
              <a:gd name="connsiteX382" fmla="*/ 6078085 w 8168513"/>
              <a:gd name="connsiteY382" fmla="*/ 1730651 h 2967871"/>
              <a:gd name="connsiteX383" fmla="*/ 5367626 w 8168513"/>
              <a:gd name="connsiteY383" fmla="*/ 1568199 h 2967871"/>
              <a:gd name="connsiteX384" fmla="*/ 4956333 w 8168513"/>
              <a:gd name="connsiteY384" fmla="*/ 1519649 h 2967871"/>
              <a:gd name="connsiteX385" fmla="*/ 4656920 w 8168513"/>
              <a:gd name="connsiteY385" fmla="*/ 1457226 h 2967871"/>
              <a:gd name="connsiteX386" fmla="*/ 4485765 w 8168513"/>
              <a:gd name="connsiteY386" fmla="*/ 1519163 h 2967871"/>
              <a:gd name="connsiteX387" fmla="*/ 4372472 w 8168513"/>
              <a:gd name="connsiteY387" fmla="*/ 1639310 h 2967871"/>
              <a:gd name="connsiteX388" fmla="*/ 4197255 w 8168513"/>
              <a:gd name="connsiteY388" fmla="*/ 1794166 h 2967871"/>
              <a:gd name="connsiteX389" fmla="*/ 3914574 w 8168513"/>
              <a:gd name="connsiteY389" fmla="*/ 1779159 h 2967871"/>
              <a:gd name="connsiteX390" fmla="*/ 3731966 w 8168513"/>
              <a:gd name="connsiteY390" fmla="*/ 1746252 h 2967871"/>
              <a:gd name="connsiteX391" fmla="*/ 3513544 w 8168513"/>
              <a:gd name="connsiteY391" fmla="*/ 1800584 h 2967871"/>
              <a:gd name="connsiteX392" fmla="*/ 3356435 w 8168513"/>
              <a:gd name="connsiteY392" fmla="*/ 1960933 h 2967871"/>
              <a:gd name="connsiteX393" fmla="*/ 3348475 w 8168513"/>
              <a:gd name="connsiteY393" fmla="*/ 1977239 h 2967871"/>
              <a:gd name="connsiteX394" fmla="*/ 3310949 w 8168513"/>
              <a:gd name="connsiteY394" fmla="*/ 2110431 h 2967871"/>
              <a:gd name="connsiteX395" fmla="*/ 3280071 w 8168513"/>
              <a:gd name="connsiteY395" fmla="*/ 2228075 h 2967871"/>
              <a:gd name="connsiteX396" fmla="*/ 2478387 w 8168513"/>
              <a:gd name="connsiteY396" fmla="*/ 2734275 h 2967871"/>
              <a:gd name="connsiteX397" fmla="*/ 1904596 w 8168513"/>
              <a:gd name="connsiteY397" fmla="*/ 2960822 h 2967871"/>
              <a:gd name="connsiteX398" fmla="*/ 1897477 w 8168513"/>
              <a:gd name="connsiteY398" fmla="*/ 2967871 h 2967871"/>
              <a:gd name="connsiteX399" fmla="*/ 1831218 w 8168513"/>
              <a:gd name="connsiteY399" fmla="*/ 2967871 h 2967871"/>
              <a:gd name="connsiteX400" fmla="*/ 1870641 w 8168513"/>
              <a:gd name="connsiteY400" fmla="*/ 2928545 h 2967871"/>
              <a:gd name="connsiteX401" fmla="*/ 2464898 w 8168513"/>
              <a:gd name="connsiteY401" fmla="*/ 2690647 h 2967871"/>
              <a:gd name="connsiteX402" fmla="*/ 3234518 w 8168513"/>
              <a:gd name="connsiteY402" fmla="*/ 2213488 h 2967871"/>
              <a:gd name="connsiteX403" fmla="*/ 3263697 w 8168513"/>
              <a:gd name="connsiteY403" fmla="*/ 2101290 h 2967871"/>
              <a:gd name="connsiteX404" fmla="*/ 3303640 w 8168513"/>
              <a:gd name="connsiteY404" fmla="*/ 1960155 h 2967871"/>
              <a:gd name="connsiteX405" fmla="*/ 3729136 w 8168513"/>
              <a:gd name="connsiteY405" fmla="*/ 1700605 h 2967871"/>
              <a:gd name="connsiteX406" fmla="*/ 3923950 w 8168513"/>
              <a:gd name="connsiteY406" fmla="*/ 1735201 h 2967871"/>
              <a:gd name="connsiteX407" fmla="*/ 4179096 w 8168513"/>
              <a:gd name="connsiteY407" fmla="*/ 1752150 h 2967871"/>
              <a:gd name="connsiteX408" fmla="*/ 4335266 w 8168513"/>
              <a:gd name="connsiteY408" fmla="*/ 1610575 h 2967871"/>
              <a:gd name="connsiteX409" fmla="*/ 4458402 w 8168513"/>
              <a:gd name="connsiteY409" fmla="*/ 1481215 h 2967871"/>
              <a:gd name="connsiteX410" fmla="*/ 4650163 w 8168513"/>
              <a:gd name="connsiteY410" fmla="*/ 1411836 h 2967871"/>
              <a:gd name="connsiteX411" fmla="*/ 4639800 w 8168513"/>
              <a:gd name="connsiteY411" fmla="*/ 1271627 h 2967871"/>
              <a:gd name="connsiteX412" fmla="*/ 4976894 w 8168513"/>
              <a:gd name="connsiteY412" fmla="*/ 1337813 h 2967871"/>
              <a:gd name="connsiteX413" fmla="*/ 5381046 w 8168513"/>
              <a:gd name="connsiteY413" fmla="*/ 1388135 h 2967871"/>
              <a:gd name="connsiteX414" fmla="*/ 6182976 w 8168513"/>
              <a:gd name="connsiteY414" fmla="*/ 1576066 h 2967871"/>
              <a:gd name="connsiteX415" fmla="*/ 6339993 w 8168513"/>
              <a:gd name="connsiteY415" fmla="*/ 1870128 h 2967871"/>
              <a:gd name="connsiteX416" fmla="*/ 6430520 w 8168513"/>
              <a:gd name="connsiteY416" fmla="*/ 2054832 h 2967871"/>
              <a:gd name="connsiteX417" fmla="*/ 7296192 w 8168513"/>
              <a:gd name="connsiteY417" fmla="*/ 2937589 h 2967871"/>
              <a:gd name="connsiteX418" fmla="*/ 7334759 w 8168513"/>
              <a:gd name="connsiteY418" fmla="*/ 2967871 h 2967871"/>
              <a:gd name="connsiteX419" fmla="*/ 7260750 w 8168513"/>
              <a:gd name="connsiteY419" fmla="*/ 2967871 h 2967871"/>
              <a:gd name="connsiteX420" fmla="*/ 7018811 w 8168513"/>
              <a:gd name="connsiteY420" fmla="*/ 2776071 h 2967871"/>
              <a:gd name="connsiteX421" fmla="*/ 6389443 w 8168513"/>
              <a:gd name="connsiteY421" fmla="*/ 2075654 h 2967871"/>
              <a:gd name="connsiteX422" fmla="*/ 6298057 w 8168513"/>
              <a:gd name="connsiteY422" fmla="*/ 1886701 h 2967871"/>
              <a:gd name="connsiteX423" fmla="*/ 6144849 w 8168513"/>
              <a:gd name="connsiteY423" fmla="*/ 1599720 h 2967871"/>
              <a:gd name="connsiteX424" fmla="*/ 5395099 w 8168513"/>
              <a:gd name="connsiteY424" fmla="*/ 1429631 h 2967871"/>
              <a:gd name="connsiteX425" fmla="*/ 4962989 w 8168513"/>
              <a:gd name="connsiteY425" fmla="*/ 1379130 h 2967871"/>
              <a:gd name="connsiteX426" fmla="*/ 4646669 w 8168513"/>
              <a:gd name="connsiteY426" fmla="*/ 1314643 h 2967871"/>
              <a:gd name="connsiteX427" fmla="*/ 4465909 w 8168513"/>
              <a:gd name="connsiteY427" fmla="*/ 1379545 h 2967871"/>
              <a:gd name="connsiteX428" fmla="*/ 4346636 w 8168513"/>
              <a:gd name="connsiteY428" fmla="*/ 1506938 h 2967871"/>
              <a:gd name="connsiteX429" fmla="*/ 4162016 w 8168513"/>
              <a:gd name="connsiteY429" fmla="*/ 1672127 h 2967871"/>
              <a:gd name="connsiteX430" fmla="*/ 3863596 w 8168513"/>
              <a:gd name="connsiteY430" fmla="*/ 1655690 h 2967871"/>
              <a:gd name="connsiteX431" fmla="*/ 3671132 w 8168513"/>
              <a:gd name="connsiteY431" fmla="*/ 1621253 h 2967871"/>
              <a:gd name="connsiteX432" fmla="*/ 3439437 w 8168513"/>
              <a:gd name="connsiteY432" fmla="*/ 1679322 h 2967871"/>
              <a:gd name="connsiteX433" fmla="*/ 3273217 w 8168513"/>
              <a:gd name="connsiteY433" fmla="*/ 1850053 h 2967871"/>
              <a:gd name="connsiteX434" fmla="*/ 3264292 w 8168513"/>
              <a:gd name="connsiteY434" fmla="*/ 1868312 h 2967871"/>
              <a:gd name="connsiteX435" fmla="*/ 3225118 w 8168513"/>
              <a:gd name="connsiteY435" fmla="*/ 2008864 h 2967871"/>
              <a:gd name="connsiteX436" fmla="*/ 3192761 w 8168513"/>
              <a:gd name="connsiteY436" fmla="*/ 2133485 h 2967871"/>
              <a:gd name="connsiteX437" fmla="*/ 2351448 w 8168513"/>
              <a:gd name="connsiteY437" fmla="*/ 2668384 h 2967871"/>
              <a:gd name="connsiteX438" fmla="*/ 1745928 w 8168513"/>
              <a:gd name="connsiteY438" fmla="*/ 2907027 h 2967871"/>
              <a:gd name="connsiteX439" fmla="*/ 1684617 w 8168513"/>
              <a:gd name="connsiteY439" fmla="*/ 2967871 h 2967871"/>
              <a:gd name="connsiteX440" fmla="*/ 1621492 w 8168513"/>
              <a:gd name="connsiteY440" fmla="*/ 2967871 h 2967871"/>
              <a:gd name="connsiteX441" fmla="*/ 1625842 w 8168513"/>
              <a:gd name="connsiteY441" fmla="*/ 2960863 h 2967871"/>
              <a:gd name="connsiteX442" fmla="*/ 2338702 w 8168513"/>
              <a:gd name="connsiteY442" fmla="*/ 2622242 h 2967871"/>
              <a:gd name="connsiteX443" fmla="*/ 3150303 w 8168513"/>
              <a:gd name="connsiteY443" fmla="*/ 2117515 h 2967871"/>
              <a:gd name="connsiteX444" fmla="*/ 3180783 w 8168513"/>
              <a:gd name="connsiteY444" fmla="*/ 1998712 h 2967871"/>
              <a:gd name="connsiteX445" fmla="*/ 3223377 w 8168513"/>
              <a:gd name="connsiteY445" fmla="*/ 1853125 h 2967871"/>
              <a:gd name="connsiteX446" fmla="*/ 3670074 w 8168513"/>
              <a:gd name="connsiteY446" fmla="*/ 1579874 h 2967871"/>
              <a:gd name="connsiteX447" fmla="*/ 3875789 w 8168513"/>
              <a:gd name="connsiteY447" fmla="*/ 1615918 h 2967871"/>
              <a:gd name="connsiteX448" fmla="*/ 4144487 w 8168513"/>
              <a:gd name="connsiteY448" fmla="*/ 1629861 h 2967871"/>
              <a:gd name="connsiteX449" fmla="*/ 4309274 w 8168513"/>
              <a:gd name="connsiteY449" fmla="*/ 1479530 h 2967871"/>
              <a:gd name="connsiteX450" fmla="*/ 4438534 w 8168513"/>
              <a:gd name="connsiteY450" fmla="*/ 1344542 h 2967871"/>
              <a:gd name="connsiteX451" fmla="*/ 4639800 w 8168513"/>
              <a:gd name="connsiteY451" fmla="*/ 1271627 h 2967871"/>
              <a:gd name="connsiteX452" fmla="*/ 4628912 w 8168513"/>
              <a:gd name="connsiteY452" fmla="*/ 1130538 h 2967871"/>
              <a:gd name="connsiteX453" fmla="*/ 4982346 w 8168513"/>
              <a:gd name="connsiteY453" fmla="*/ 1199560 h 2967871"/>
              <a:gd name="connsiteX454" fmla="*/ 5407687 w 8168513"/>
              <a:gd name="connsiteY454" fmla="*/ 1252036 h 2967871"/>
              <a:gd name="connsiteX455" fmla="*/ 6248870 w 8168513"/>
              <a:gd name="connsiteY455" fmla="*/ 1447647 h 2967871"/>
              <a:gd name="connsiteX456" fmla="*/ 6413024 w 8168513"/>
              <a:gd name="connsiteY456" fmla="*/ 1755796 h 2967871"/>
              <a:gd name="connsiteX457" fmla="*/ 6508178 w 8168513"/>
              <a:gd name="connsiteY457" fmla="*/ 1949921 h 2967871"/>
              <a:gd name="connsiteX458" fmla="*/ 7419284 w 8168513"/>
              <a:gd name="connsiteY458" fmla="*/ 2876082 h 2967871"/>
              <a:gd name="connsiteX459" fmla="*/ 7536549 w 8168513"/>
              <a:gd name="connsiteY459" fmla="*/ 2967871 h 2967871"/>
              <a:gd name="connsiteX460" fmla="*/ 7462258 w 8168513"/>
              <a:gd name="connsiteY460" fmla="*/ 2967871 h 2967871"/>
              <a:gd name="connsiteX461" fmla="*/ 7391777 w 8168513"/>
              <a:gd name="connsiteY461" fmla="*/ 2912659 h 2967871"/>
              <a:gd name="connsiteX462" fmla="*/ 6469004 w 8168513"/>
              <a:gd name="connsiteY462" fmla="*/ 1970703 h 2967871"/>
              <a:gd name="connsiteX463" fmla="*/ 6371895 w 8168513"/>
              <a:gd name="connsiteY463" fmla="*/ 1773689 h 2967871"/>
              <a:gd name="connsiteX464" fmla="*/ 6211939 w 8168513"/>
              <a:gd name="connsiteY464" fmla="*/ 1474782 h 2967871"/>
              <a:gd name="connsiteX465" fmla="*/ 5422934 w 8168513"/>
              <a:gd name="connsiteY465" fmla="*/ 1297010 h 2967871"/>
              <a:gd name="connsiteX466" fmla="*/ 4969261 w 8168513"/>
              <a:gd name="connsiteY466" fmla="*/ 1244156 h 2967871"/>
              <a:gd name="connsiteX467" fmla="*/ 4636650 w 8168513"/>
              <a:gd name="connsiteY467" fmla="*/ 1177131 h 2967871"/>
              <a:gd name="connsiteX468" fmla="*/ 4446347 w 8168513"/>
              <a:gd name="connsiteY468" fmla="*/ 1245965 h 2967871"/>
              <a:gd name="connsiteX469" fmla="*/ 4318817 w 8168513"/>
              <a:gd name="connsiteY469" fmla="*/ 1378415 h 2967871"/>
              <a:gd name="connsiteX470" fmla="*/ 4125574 w 8168513"/>
              <a:gd name="connsiteY470" fmla="*/ 1552356 h 2967871"/>
              <a:gd name="connsiteX471" fmla="*/ 3813178 w 8168513"/>
              <a:gd name="connsiteY471" fmla="*/ 1536806 h 2967871"/>
              <a:gd name="connsiteX472" fmla="*/ 3610585 w 8168513"/>
              <a:gd name="connsiteY472" fmla="*/ 1500339 h 2967871"/>
              <a:gd name="connsiteX473" fmla="*/ 3368297 w 8168513"/>
              <a:gd name="connsiteY473" fmla="*/ 1561456 h 2967871"/>
              <a:gd name="connsiteX474" fmla="*/ 3194006 w 8168513"/>
              <a:gd name="connsiteY474" fmla="*/ 1739678 h 2967871"/>
              <a:gd name="connsiteX475" fmla="*/ 3184295 w 8168513"/>
              <a:gd name="connsiteY475" fmla="*/ 1759516 h 2967871"/>
              <a:gd name="connsiteX476" fmla="*/ 3143288 w 8168513"/>
              <a:gd name="connsiteY476" fmla="*/ 1907794 h 2967871"/>
              <a:gd name="connsiteX477" fmla="*/ 3109670 w 8168513"/>
              <a:gd name="connsiteY477" fmla="*/ 2038981 h 2967871"/>
              <a:gd name="connsiteX478" fmla="*/ 2223995 w 8168513"/>
              <a:gd name="connsiteY478" fmla="*/ 2600351 h 2967871"/>
              <a:gd name="connsiteX479" fmla="*/ 1501978 w 8168513"/>
              <a:gd name="connsiteY479" fmla="*/ 2937814 h 2967871"/>
              <a:gd name="connsiteX480" fmla="*/ 1483341 w 8168513"/>
              <a:gd name="connsiteY480" fmla="*/ 2967871 h 2967871"/>
              <a:gd name="connsiteX481" fmla="*/ 1427798 w 8168513"/>
              <a:gd name="connsiteY481" fmla="*/ 2967871 h 2967871"/>
              <a:gd name="connsiteX482" fmla="*/ 1463901 w 8168513"/>
              <a:gd name="connsiteY482" fmla="*/ 2909469 h 2967871"/>
              <a:gd name="connsiteX483" fmla="*/ 2211647 w 8168513"/>
              <a:gd name="connsiteY483" fmla="*/ 2555361 h 2967871"/>
              <a:gd name="connsiteX484" fmla="*/ 3065236 w 8168513"/>
              <a:gd name="connsiteY484" fmla="*/ 2023059 h 2967871"/>
              <a:gd name="connsiteX485" fmla="*/ 3097392 w 8168513"/>
              <a:gd name="connsiteY485" fmla="*/ 1897856 h 2967871"/>
              <a:gd name="connsiteX486" fmla="*/ 3141040 w 8168513"/>
              <a:gd name="connsiteY486" fmla="*/ 1741225 h 2967871"/>
              <a:gd name="connsiteX487" fmla="*/ 3609111 w 8168513"/>
              <a:gd name="connsiteY487" fmla="*/ 1453892 h 2967871"/>
              <a:gd name="connsiteX488" fmla="*/ 3824131 w 8168513"/>
              <a:gd name="connsiteY488" fmla="*/ 1491643 h 2967871"/>
              <a:gd name="connsiteX489" fmla="*/ 4108010 w 8168513"/>
              <a:gd name="connsiteY489" fmla="*/ 1510133 h 2967871"/>
              <a:gd name="connsiteX490" fmla="*/ 4282244 w 8168513"/>
              <a:gd name="connsiteY490" fmla="*/ 1351376 h 2967871"/>
              <a:gd name="connsiteX491" fmla="*/ 4417599 w 8168513"/>
              <a:gd name="connsiteY491" fmla="*/ 1207855 h 2967871"/>
              <a:gd name="connsiteX492" fmla="*/ 4628912 w 8168513"/>
              <a:gd name="connsiteY492" fmla="*/ 1130538 h 2967871"/>
              <a:gd name="connsiteX493" fmla="*/ 4615300 w 8168513"/>
              <a:gd name="connsiteY493" fmla="*/ 987304 h 2967871"/>
              <a:gd name="connsiteX494" fmla="*/ 4985430 w 8168513"/>
              <a:gd name="connsiteY494" fmla="*/ 1059654 h 2967871"/>
              <a:gd name="connsiteX495" fmla="*/ 5432100 w 8168513"/>
              <a:gd name="connsiteY495" fmla="*/ 1113952 h 2967871"/>
              <a:gd name="connsiteX496" fmla="*/ 6312612 w 8168513"/>
              <a:gd name="connsiteY496" fmla="*/ 1317159 h 2967871"/>
              <a:gd name="connsiteX497" fmla="*/ 6484280 w 8168513"/>
              <a:gd name="connsiteY497" fmla="*/ 1641548 h 2967871"/>
              <a:gd name="connsiteX498" fmla="*/ 6584013 w 8168513"/>
              <a:gd name="connsiteY498" fmla="*/ 1845127 h 2967871"/>
              <a:gd name="connsiteX499" fmla="*/ 7539492 w 8168513"/>
              <a:gd name="connsiteY499" fmla="*/ 2817013 h 2967871"/>
              <a:gd name="connsiteX500" fmla="*/ 7683003 w 8168513"/>
              <a:gd name="connsiteY500" fmla="*/ 2928951 h 2967871"/>
              <a:gd name="connsiteX501" fmla="*/ 7727562 w 8168513"/>
              <a:gd name="connsiteY501" fmla="*/ 2967871 h 2967871"/>
              <a:gd name="connsiteX502" fmla="*/ 7659940 w 8168513"/>
              <a:gd name="connsiteY502" fmla="*/ 2967871 h 2967871"/>
              <a:gd name="connsiteX503" fmla="*/ 7658373 w 8168513"/>
              <a:gd name="connsiteY503" fmla="*/ 2966501 h 2967871"/>
              <a:gd name="connsiteX504" fmla="*/ 7514901 w 8168513"/>
              <a:gd name="connsiteY504" fmla="*/ 2854524 h 2967871"/>
              <a:gd name="connsiteX505" fmla="*/ 6546821 w 8168513"/>
              <a:gd name="connsiteY505" fmla="*/ 1867813 h 2967871"/>
              <a:gd name="connsiteX506" fmla="*/ 6445507 w 8168513"/>
              <a:gd name="connsiteY506" fmla="*/ 1661548 h 2967871"/>
              <a:gd name="connsiteX507" fmla="*/ 6275468 w 8168513"/>
              <a:gd name="connsiteY507" fmla="*/ 1344712 h 2967871"/>
              <a:gd name="connsiteX508" fmla="*/ 5447546 w 8168513"/>
              <a:gd name="connsiteY508" fmla="*/ 1159505 h 2967871"/>
              <a:gd name="connsiteX509" fmla="*/ 4972328 w 8168513"/>
              <a:gd name="connsiteY509" fmla="*/ 1105245 h 2967871"/>
              <a:gd name="connsiteX510" fmla="*/ 4622923 w 8168513"/>
              <a:gd name="connsiteY510" fmla="*/ 1034933 h 2967871"/>
              <a:gd name="connsiteX511" fmla="*/ 4423453 w 8168513"/>
              <a:gd name="connsiteY511" fmla="*/ 1107786 h 2967871"/>
              <a:gd name="connsiteX512" fmla="*/ 4291922 w 8168513"/>
              <a:gd name="connsiteY512" fmla="*/ 1249383 h 2967871"/>
              <a:gd name="connsiteX513" fmla="*/ 4090066 w 8168513"/>
              <a:gd name="connsiteY513" fmla="*/ 1432081 h 2967871"/>
              <a:gd name="connsiteX514" fmla="*/ 3759994 w 8168513"/>
              <a:gd name="connsiteY514" fmla="*/ 1415109 h 2967871"/>
              <a:gd name="connsiteX515" fmla="*/ 3547324 w 8168513"/>
              <a:gd name="connsiteY515" fmla="*/ 1377519 h 2967871"/>
              <a:gd name="connsiteX516" fmla="*/ 3109878 w 8168513"/>
              <a:gd name="connsiteY516" fmla="*/ 1628858 h 2967871"/>
              <a:gd name="connsiteX517" fmla="*/ 3099426 w 8168513"/>
              <a:gd name="connsiteY517" fmla="*/ 1650237 h 2967871"/>
              <a:gd name="connsiteX518" fmla="*/ 3056586 w 8168513"/>
              <a:gd name="connsiteY518" fmla="*/ 1806246 h 2967871"/>
              <a:gd name="connsiteX519" fmla="*/ 3021426 w 8168513"/>
              <a:gd name="connsiteY519" fmla="*/ 1943495 h 2967871"/>
              <a:gd name="connsiteX520" fmla="*/ 2093991 w 8168513"/>
              <a:gd name="connsiteY520" fmla="*/ 2532988 h 2967871"/>
              <a:gd name="connsiteX521" fmla="*/ 1336561 w 8168513"/>
              <a:gd name="connsiteY521" fmla="*/ 2887572 h 2967871"/>
              <a:gd name="connsiteX522" fmla="*/ 1286969 w 8168513"/>
              <a:gd name="connsiteY522" fmla="*/ 2967871 h 2967871"/>
              <a:gd name="connsiteX523" fmla="*/ 1236513 w 8168513"/>
              <a:gd name="connsiteY523" fmla="*/ 2967871 h 2967871"/>
              <a:gd name="connsiteX524" fmla="*/ 1302988 w 8168513"/>
              <a:gd name="connsiteY524" fmla="*/ 2860443 h 2967871"/>
              <a:gd name="connsiteX525" fmla="*/ 2086111 w 8168513"/>
              <a:gd name="connsiteY525" fmla="*/ 2487777 h 2967871"/>
              <a:gd name="connsiteX526" fmla="*/ 2981078 w 8168513"/>
              <a:gd name="connsiteY526" fmla="*/ 1927141 h 2967871"/>
              <a:gd name="connsiteX527" fmla="*/ 3014537 w 8168513"/>
              <a:gd name="connsiteY527" fmla="*/ 1795333 h 2967871"/>
              <a:gd name="connsiteX528" fmla="*/ 3060015 w 8168513"/>
              <a:gd name="connsiteY528" fmla="*/ 1630974 h 2967871"/>
              <a:gd name="connsiteX529" fmla="*/ 3549501 w 8168513"/>
              <a:gd name="connsiteY529" fmla="*/ 1329523 h 2967871"/>
              <a:gd name="connsiteX530" fmla="*/ 3772460 w 8168513"/>
              <a:gd name="connsiteY530" fmla="*/ 1367821 h 2967871"/>
              <a:gd name="connsiteX531" fmla="*/ 4070535 w 8168513"/>
              <a:gd name="connsiteY531" fmla="*/ 1386959 h 2967871"/>
              <a:gd name="connsiteX532" fmla="*/ 4252976 w 8168513"/>
              <a:gd name="connsiteY532" fmla="*/ 1219285 h 2967871"/>
              <a:gd name="connsiteX533" fmla="*/ 4394266 w 8168513"/>
              <a:gd name="connsiteY533" fmla="*/ 1068554 h 2967871"/>
              <a:gd name="connsiteX534" fmla="*/ 4615300 w 8168513"/>
              <a:gd name="connsiteY534" fmla="*/ 987304 h 2967871"/>
              <a:gd name="connsiteX535" fmla="*/ 4604448 w 8168513"/>
              <a:gd name="connsiteY535" fmla="*/ 849842 h 2967871"/>
              <a:gd name="connsiteX536" fmla="*/ 4990883 w 8168513"/>
              <a:gd name="connsiteY536" fmla="*/ 924826 h 2967871"/>
              <a:gd name="connsiteX537" fmla="*/ 5458958 w 8168513"/>
              <a:gd name="connsiteY537" fmla="*/ 980860 h 2967871"/>
              <a:gd name="connsiteX538" fmla="*/ 6379506 w 8168513"/>
              <a:gd name="connsiteY538" fmla="*/ 1190166 h 2967871"/>
              <a:gd name="connsiteX539" fmla="*/ 6559665 w 8168513"/>
              <a:gd name="connsiteY539" fmla="*/ 1527843 h 2967871"/>
              <a:gd name="connsiteX540" fmla="*/ 6664136 w 8168513"/>
              <a:gd name="connsiteY540" fmla="*/ 1740483 h 2967871"/>
              <a:gd name="connsiteX541" fmla="*/ 7665147 w 8168513"/>
              <a:gd name="connsiteY541" fmla="*/ 2758670 h 2967871"/>
              <a:gd name="connsiteX542" fmla="*/ 7814910 w 8168513"/>
              <a:gd name="connsiteY542" fmla="*/ 2875600 h 2967871"/>
              <a:gd name="connsiteX543" fmla="*/ 7920743 w 8168513"/>
              <a:gd name="connsiteY543" fmla="*/ 2967871 h 2967871"/>
              <a:gd name="connsiteX544" fmla="*/ 7850447 w 8168513"/>
              <a:gd name="connsiteY544" fmla="*/ 2967871 h 2967871"/>
              <a:gd name="connsiteX545" fmla="*/ 7785440 w 8168513"/>
              <a:gd name="connsiteY545" fmla="*/ 2911223 h 2967871"/>
              <a:gd name="connsiteX546" fmla="*/ 7635888 w 8168513"/>
              <a:gd name="connsiteY546" fmla="*/ 2794884 h 2967871"/>
              <a:gd name="connsiteX547" fmla="*/ 6623078 w 8168513"/>
              <a:gd name="connsiteY547" fmla="*/ 1764199 h 2967871"/>
              <a:gd name="connsiteX548" fmla="*/ 6517604 w 8168513"/>
              <a:gd name="connsiteY548" fmla="*/ 1548651 h 2967871"/>
              <a:gd name="connsiteX549" fmla="*/ 6340978 w 8168513"/>
              <a:gd name="connsiteY549" fmla="*/ 1217558 h 2967871"/>
              <a:gd name="connsiteX550" fmla="*/ 5473427 w 8168513"/>
              <a:gd name="connsiteY550" fmla="*/ 1024466 h 2967871"/>
              <a:gd name="connsiteX551" fmla="*/ 4977020 w 8168513"/>
              <a:gd name="connsiteY551" fmla="*/ 968051 h 2967871"/>
              <a:gd name="connsiteX552" fmla="*/ 4611103 w 8168513"/>
              <a:gd name="connsiteY552" fmla="*/ 894932 h 2967871"/>
              <a:gd name="connsiteX553" fmla="*/ 4401555 w 8168513"/>
              <a:gd name="connsiteY553" fmla="*/ 971575 h 2967871"/>
              <a:gd name="connsiteX554" fmla="*/ 4263536 w 8168513"/>
              <a:gd name="connsiteY554" fmla="*/ 1120550 h 2967871"/>
              <a:gd name="connsiteX555" fmla="*/ 4052817 w 8168513"/>
              <a:gd name="connsiteY555" fmla="*/ 1311457 h 2967871"/>
              <a:gd name="connsiteX556" fmla="*/ 3711116 w 8168513"/>
              <a:gd name="connsiteY556" fmla="*/ 1293584 h 2967871"/>
              <a:gd name="connsiteX557" fmla="*/ 3488690 w 8168513"/>
              <a:gd name="connsiteY557" fmla="*/ 1254165 h 2967871"/>
              <a:gd name="connsiteX558" fmla="*/ 3030827 w 8168513"/>
              <a:gd name="connsiteY558" fmla="*/ 1517627 h 2967871"/>
              <a:gd name="connsiteX559" fmla="*/ 3019449 w 8168513"/>
              <a:gd name="connsiteY559" fmla="*/ 1540918 h 2967871"/>
              <a:gd name="connsiteX560" fmla="*/ 2974324 w 8168513"/>
              <a:gd name="connsiteY560" fmla="*/ 1704529 h 2967871"/>
              <a:gd name="connsiteX561" fmla="*/ 2937942 w 8168513"/>
              <a:gd name="connsiteY561" fmla="*/ 1848306 h 2967871"/>
              <a:gd name="connsiteX562" fmla="*/ 1968486 w 8168513"/>
              <a:gd name="connsiteY562" fmla="*/ 2465410 h 2967871"/>
              <a:gd name="connsiteX563" fmla="*/ 1103894 w 8168513"/>
              <a:gd name="connsiteY563" fmla="*/ 2952702 h 2967871"/>
              <a:gd name="connsiteX564" fmla="*/ 1099131 w 8168513"/>
              <a:gd name="connsiteY564" fmla="*/ 2967871 h 2967871"/>
              <a:gd name="connsiteX565" fmla="*/ 1052040 w 8168513"/>
              <a:gd name="connsiteY565" fmla="*/ 2967871 h 2967871"/>
              <a:gd name="connsiteX566" fmla="*/ 1065035 w 8168513"/>
              <a:gd name="connsiteY566" fmla="*/ 2934351 h 2967871"/>
              <a:gd name="connsiteX567" fmla="*/ 1959634 w 8168513"/>
              <a:gd name="connsiteY567" fmla="*/ 2420208 h 2967871"/>
              <a:gd name="connsiteX568" fmla="*/ 2895445 w 8168513"/>
              <a:gd name="connsiteY568" fmla="*/ 1832377 h 2967871"/>
              <a:gd name="connsiteX569" fmla="*/ 2930544 w 8168513"/>
              <a:gd name="connsiteY569" fmla="*/ 1694212 h 2967871"/>
              <a:gd name="connsiteX570" fmla="*/ 2976753 w 8168513"/>
              <a:gd name="connsiteY570" fmla="*/ 1524410 h 2967871"/>
              <a:gd name="connsiteX571" fmla="*/ 3487418 w 8168513"/>
              <a:gd name="connsiteY571" fmla="*/ 1208303 h 2967871"/>
              <a:gd name="connsiteX572" fmla="*/ 3722840 w 8168513"/>
              <a:gd name="connsiteY572" fmla="*/ 1249781 h 2967871"/>
              <a:gd name="connsiteX573" fmla="*/ 4035287 w 8168513"/>
              <a:gd name="connsiteY573" fmla="*/ 1269190 h 2967871"/>
              <a:gd name="connsiteX574" fmla="*/ 4226175 w 8168513"/>
              <a:gd name="connsiteY574" fmla="*/ 1093143 h 2967871"/>
              <a:gd name="connsiteX575" fmla="*/ 4373996 w 8168513"/>
              <a:gd name="connsiteY575" fmla="*/ 934996 h 2967871"/>
              <a:gd name="connsiteX576" fmla="*/ 4604448 w 8168513"/>
              <a:gd name="connsiteY576" fmla="*/ 849842 h 2967871"/>
              <a:gd name="connsiteX577" fmla="*/ 4596987 w 8168513"/>
              <a:gd name="connsiteY577" fmla="*/ 708261 h 2967871"/>
              <a:gd name="connsiteX578" fmla="*/ 4999995 w 8168513"/>
              <a:gd name="connsiteY578" fmla="*/ 785892 h 2967871"/>
              <a:gd name="connsiteX579" fmla="*/ 5489222 w 8168513"/>
              <a:gd name="connsiteY579" fmla="*/ 844119 h 2967871"/>
              <a:gd name="connsiteX580" fmla="*/ 6448481 w 8168513"/>
              <a:gd name="connsiteY580" fmla="*/ 1063228 h 2967871"/>
              <a:gd name="connsiteX581" fmla="*/ 6636186 w 8168513"/>
              <a:gd name="connsiteY581" fmla="*/ 1415150 h 2967871"/>
              <a:gd name="connsiteX582" fmla="*/ 6745010 w 8168513"/>
              <a:gd name="connsiteY582" fmla="*/ 1637650 h 2967871"/>
              <a:gd name="connsiteX583" fmla="*/ 7790603 w 8168513"/>
              <a:gd name="connsiteY583" fmla="*/ 2698266 h 2967871"/>
              <a:gd name="connsiteX584" fmla="*/ 7946408 w 8168513"/>
              <a:gd name="connsiteY584" fmla="*/ 2819597 h 2967871"/>
              <a:gd name="connsiteX585" fmla="*/ 8116908 w 8168513"/>
              <a:gd name="connsiteY585" fmla="*/ 2967871 h 2967871"/>
              <a:gd name="connsiteX586" fmla="*/ 8045062 w 8168513"/>
              <a:gd name="connsiteY586" fmla="*/ 2967871 h 2967871"/>
              <a:gd name="connsiteX587" fmla="*/ 7915184 w 8168513"/>
              <a:gd name="connsiteY587" fmla="*/ 2854859 h 2967871"/>
              <a:gd name="connsiteX588" fmla="*/ 7759341 w 8168513"/>
              <a:gd name="connsiteY588" fmla="*/ 2733490 h 2967871"/>
              <a:gd name="connsiteX589" fmla="*/ 6701588 w 8168513"/>
              <a:gd name="connsiteY589" fmla="*/ 1658241 h 2967871"/>
              <a:gd name="connsiteX590" fmla="*/ 6591190 w 8168513"/>
              <a:gd name="connsiteY590" fmla="*/ 1433063 h 2967871"/>
              <a:gd name="connsiteX591" fmla="*/ 6407434 w 8168513"/>
              <a:gd name="connsiteY591" fmla="*/ 1087889 h 2967871"/>
              <a:gd name="connsiteX592" fmla="*/ 5501340 w 8168513"/>
              <a:gd name="connsiteY592" fmla="*/ 885620 h 2967871"/>
              <a:gd name="connsiteX593" fmla="*/ 4984525 w 8168513"/>
              <a:gd name="connsiteY593" fmla="*/ 825471 h 2967871"/>
              <a:gd name="connsiteX594" fmla="*/ 4602750 w 8168513"/>
              <a:gd name="connsiteY594" fmla="*/ 749560 h 2967871"/>
              <a:gd name="connsiteX595" fmla="*/ 4383059 w 8168513"/>
              <a:gd name="connsiteY595" fmla="*/ 829764 h 2967871"/>
              <a:gd name="connsiteX596" fmla="*/ 4239101 w 8168513"/>
              <a:gd name="connsiteY596" fmla="*/ 985946 h 2967871"/>
              <a:gd name="connsiteX597" fmla="*/ 4019761 w 8168513"/>
              <a:gd name="connsiteY597" fmla="*/ 1185606 h 2967871"/>
              <a:gd name="connsiteX598" fmla="*/ 3663489 w 8168513"/>
              <a:gd name="connsiteY598" fmla="*/ 1166879 h 2967871"/>
              <a:gd name="connsiteX599" fmla="*/ 3430754 w 8168513"/>
              <a:gd name="connsiteY599" fmla="*/ 1125804 h 2967871"/>
              <a:gd name="connsiteX600" fmla="*/ 2952259 w 8168513"/>
              <a:gd name="connsiteY600" fmla="*/ 1401804 h 2967871"/>
              <a:gd name="connsiteX601" fmla="*/ 2940139 w 8168513"/>
              <a:gd name="connsiteY601" fmla="*/ 1426637 h 2967871"/>
              <a:gd name="connsiteX602" fmla="*/ 2894303 w 8168513"/>
              <a:gd name="connsiteY602" fmla="*/ 1596642 h 2967871"/>
              <a:gd name="connsiteX603" fmla="*/ 2856619 w 8168513"/>
              <a:gd name="connsiteY603" fmla="*/ 1747024 h 2967871"/>
              <a:gd name="connsiteX604" fmla="*/ 1844995 w 8168513"/>
              <a:gd name="connsiteY604" fmla="*/ 2391104 h 2967871"/>
              <a:gd name="connsiteX605" fmla="*/ 942223 w 8168513"/>
              <a:gd name="connsiteY605" fmla="*/ 2901224 h 2967871"/>
              <a:gd name="connsiteX606" fmla="*/ 916431 w 8168513"/>
              <a:gd name="connsiteY606" fmla="*/ 2967871 h 2967871"/>
              <a:gd name="connsiteX607" fmla="*/ 869106 w 8168513"/>
              <a:gd name="connsiteY607" fmla="*/ 2967871 h 2967871"/>
              <a:gd name="connsiteX608" fmla="*/ 870144 w 8168513"/>
              <a:gd name="connsiteY608" fmla="*/ 2963801 h 2967871"/>
              <a:gd name="connsiteX609" fmla="*/ 1832527 w 8168513"/>
              <a:gd name="connsiteY609" fmla="*/ 2352305 h 2967871"/>
              <a:gd name="connsiteX610" fmla="*/ 2809935 w 8168513"/>
              <a:gd name="connsiteY610" fmla="*/ 1736717 h 2967871"/>
              <a:gd name="connsiteX611" fmla="*/ 2846158 w 8168513"/>
              <a:gd name="connsiteY611" fmla="*/ 1592320 h 2967871"/>
              <a:gd name="connsiteX612" fmla="*/ 2895337 w 8168513"/>
              <a:gd name="connsiteY612" fmla="*/ 1412461 h 2967871"/>
              <a:gd name="connsiteX613" fmla="*/ 3427574 w 8168513"/>
              <a:gd name="connsiteY613" fmla="*/ 1082852 h 2967871"/>
              <a:gd name="connsiteX614" fmla="*/ 3675070 w 8168513"/>
              <a:gd name="connsiteY614" fmla="*/ 1126361 h 2967871"/>
              <a:gd name="connsiteX615" fmla="*/ 4003218 w 8168513"/>
              <a:gd name="connsiteY615" fmla="*/ 1147240 h 2967871"/>
              <a:gd name="connsiteX616" fmla="*/ 4202718 w 8168513"/>
              <a:gd name="connsiteY616" fmla="*/ 962434 h 2967871"/>
              <a:gd name="connsiteX617" fmla="*/ 4356898 w 8168513"/>
              <a:gd name="connsiteY617" fmla="*/ 797250 h 2967871"/>
              <a:gd name="connsiteX618" fmla="*/ 4596987 w 8168513"/>
              <a:gd name="connsiteY618" fmla="*/ 708261 h 2967871"/>
              <a:gd name="connsiteX619" fmla="*/ 4584092 w 8168513"/>
              <a:gd name="connsiteY619" fmla="*/ 568378 h 2967871"/>
              <a:gd name="connsiteX620" fmla="*/ 5002417 w 8168513"/>
              <a:gd name="connsiteY620" fmla="*/ 650948 h 2967871"/>
              <a:gd name="connsiteX621" fmla="*/ 5513013 w 8168513"/>
              <a:gd name="connsiteY621" fmla="*/ 710958 h 2967871"/>
              <a:gd name="connsiteX622" fmla="*/ 6513483 w 8168513"/>
              <a:gd name="connsiteY622" fmla="*/ 938695 h 2967871"/>
              <a:gd name="connsiteX623" fmla="*/ 6709109 w 8168513"/>
              <a:gd name="connsiteY623" fmla="*/ 1305069 h 2967871"/>
              <a:gd name="connsiteX624" fmla="*/ 6822517 w 8168513"/>
              <a:gd name="connsiteY624" fmla="*/ 1536948 h 2967871"/>
              <a:gd name="connsiteX625" fmla="*/ 7912653 w 8168513"/>
              <a:gd name="connsiteY625" fmla="*/ 2641978 h 2967871"/>
              <a:gd name="connsiteX626" fmla="*/ 8074727 w 8168513"/>
              <a:gd name="connsiteY626" fmla="*/ 2769253 h 2967871"/>
              <a:gd name="connsiteX627" fmla="*/ 8168513 w 8168513"/>
              <a:gd name="connsiteY627" fmla="*/ 2850443 h 2967871"/>
              <a:gd name="connsiteX628" fmla="*/ 8168513 w 8168513"/>
              <a:gd name="connsiteY628" fmla="*/ 2906412 h 2967871"/>
              <a:gd name="connsiteX629" fmla="*/ 8045790 w 8168513"/>
              <a:gd name="connsiteY629" fmla="*/ 2799867 h 2967871"/>
              <a:gd name="connsiteX630" fmla="*/ 7884478 w 8168513"/>
              <a:gd name="connsiteY630" fmla="*/ 2672933 h 2967871"/>
              <a:gd name="connsiteX631" fmla="*/ 6781783 w 8168513"/>
              <a:gd name="connsiteY631" fmla="*/ 1553120 h 2967871"/>
              <a:gd name="connsiteX632" fmla="*/ 6667180 w 8168513"/>
              <a:gd name="connsiteY632" fmla="*/ 1318695 h 2967871"/>
              <a:gd name="connsiteX633" fmla="*/ 6475502 w 8168513"/>
              <a:gd name="connsiteY633" fmla="*/ 959068 h 2967871"/>
              <a:gd name="connsiteX634" fmla="*/ 5528952 w 8168513"/>
              <a:gd name="connsiteY634" fmla="*/ 750529 h 2967871"/>
              <a:gd name="connsiteX635" fmla="*/ 4990023 w 8168513"/>
              <a:gd name="connsiteY635" fmla="*/ 690143 h 2967871"/>
              <a:gd name="connsiteX636" fmla="*/ 4591215 w 8168513"/>
              <a:gd name="connsiteY636" fmla="*/ 611260 h 2967871"/>
              <a:gd name="connsiteX637" fmla="*/ 4362803 w 8168513"/>
              <a:gd name="connsiteY637" fmla="*/ 695750 h 2967871"/>
              <a:gd name="connsiteX638" fmla="*/ 4212112 w 8168513"/>
              <a:gd name="connsiteY638" fmla="*/ 858762 h 2967871"/>
              <a:gd name="connsiteX639" fmla="*/ 3984115 w 8168513"/>
              <a:gd name="connsiteY639" fmla="*/ 1067219 h 2967871"/>
              <a:gd name="connsiteX640" fmla="*/ 3613507 w 8168513"/>
              <a:gd name="connsiteY640" fmla="*/ 1048181 h 2967871"/>
              <a:gd name="connsiteX641" fmla="*/ 3371050 w 8168513"/>
              <a:gd name="connsiteY641" fmla="*/ 1005233 h 2967871"/>
              <a:gd name="connsiteX642" fmla="*/ 2868082 w 8168513"/>
              <a:gd name="connsiteY642" fmla="*/ 1294746 h 2967871"/>
              <a:gd name="connsiteX643" fmla="*/ 2855176 w 8168513"/>
              <a:gd name="connsiteY643" fmla="*/ 1321158 h 2967871"/>
              <a:gd name="connsiteX644" fmla="*/ 2806941 w 8168513"/>
              <a:gd name="connsiteY644" fmla="*/ 1500059 h 2967871"/>
              <a:gd name="connsiteX645" fmla="*/ 2767399 w 8168513"/>
              <a:gd name="connsiteY645" fmla="*/ 1657211 h 2967871"/>
              <a:gd name="connsiteX646" fmla="*/ 1714153 w 8168513"/>
              <a:gd name="connsiteY646" fmla="*/ 2329084 h 2967871"/>
              <a:gd name="connsiteX647" fmla="*/ 744983 w 8168513"/>
              <a:gd name="connsiteY647" fmla="*/ 2935242 h 2967871"/>
              <a:gd name="connsiteX648" fmla="*/ 736706 w 8168513"/>
              <a:gd name="connsiteY648" fmla="*/ 2967871 h 2967871"/>
              <a:gd name="connsiteX649" fmla="*/ 691745 w 8168513"/>
              <a:gd name="connsiteY649" fmla="*/ 2967871 h 2967871"/>
              <a:gd name="connsiteX650" fmla="*/ 703397 w 8168513"/>
              <a:gd name="connsiteY650" fmla="*/ 2922122 h 2967871"/>
              <a:gd name="connsiteX651" fmla="*/ 1704547 w 8168513"/>
              <a:gd name="connsiteY651" fmla="*/ 2285429 h 2967871"/>
              <a:gd name="connsiteX652" fmla="*/ 2725877 w 8168513"/>
              <a:gd name="connsiteY652" fmla="*/ 1643229 h 2967871"/>
              <a:gd name="connsiteX653" fmla="*/ 2763577 w 8168513"/>
              <a:gd name="connsiteY653" fmla="*/ 1491852 h 2967871"/>
              <a:gd name="connsiteX654" fmla="*/ 2815396 w 8168513"/>
              <a:gd name="connsiteY654" fmla="*/ 1303639 h 2967871"/>
              <a:gd name="connsiteX655" fmla="*/ 3369763 w 8168513"/>
              <a:gd name="connsiteY655" fmla="*/ 960367 h 2967871"/>
              <a:gd name="connsiteX656" fmla="*/ 3625431 w 8168513"/>
              <a:gd name="connsiteY656" fmla="*/ 1004958 h 2967871"/>
              <a:gd name="connsiteX657" fmla="*/ 3965626 w 8168513"/>
              <a:gd name="connsiteY657" fmla="*/ 1026908 h 2967871"/>
              <a:gd name="connsiteX658" fmla="*/ 4174167 w 8168513"/>
              <a:gd name="connsiteY658" fmla="*/ 833517 h 2967871"/>
              <a:gd name="connsiteX659" fmla="*/ 4334241 w 8168513"/>
              <a:gd name="connsiteY659" fmla="*/ 661166 h 2967871"/>
              <a:gd name="connsiteX660" fmla="*/ 4584092 w 8168513"/>
              <a:gd name="connsiteY660" fmla="*/ 568378 h 2967871"/>
              <a:gd name="connsiteX661" fmla="*/ 4660219 w 8168513"/>
              <a:gd name="connsiteY661" fmla="*/ 425686 h 2967871"/>
              <a:gd name="connsiteX662" fmla="*/ 5009502 w 8168513"/>
              <a:gd name="connsiteY662" fmla="*/ 509677 h 2967871"/>
              <a:gd name="connsiteX663" fmla="*/ 5541284 w 8168513"/>
              <a:gd name="connsiteY663" fmla="*/ 571835 h 2967871"/>
              <a:gd name="connsiteX664" fmla="*/ 6579088 w 8168513"/>
              <a:gd name="connsiteY664" fmla="*/ 806267 h 2967871"/>
              <a:gd name="connsiteX665" fmla="*/ 6780310 w 8168513"/>
              <a:gd name="connsiteY665" fmla="*/ 1185945 h 2967871"/>
              <a:gd name="connsiteX666" fmla="*/ 6898292 w 8168513"/>
              <a:gd name="connsiteY666" fmla="*/ 1427274 h 2967871"/>
              <a:gd name="connsiteX667" fmla="*/ 8033141 w 8168513"/>
              <a:gd name="connsiteY667" fmla="*/ 2577270 h 2967871"/>
              <a:gd name="connsiteX668" fmla="*/ 8168513 w 8168513"/>
              <a:gd name="connsiteY668" fmla="*/ 2681961 h 2967871"/>
              <a:gd name="connsiteX669" fmla="*/ 8168513 w 8168513"/>
              <a:gd name="connsiteY669" fmla="*/ 2741219 h 2967871"/>
              <a:gd name="connsiteX670" fmla="*/ 8004451 w 8168513"/>
              <a:gd name="connsiteY670" fmla="*/ 2614188 h 2967871"/>
              <a:gd name="connsiteX671" fmla="*/ 6857016 w 8168513"/>
              <a:gd name="connsiteY671" fmla="*/ 1449460 h 2967871"/>
              <a:gd name="connsiteX672" fmla="*/ 6737471 w 8168513"/>
              <a:gd name="connsiteY672" fmla="*/ 1205385 h 2967871"/>
              <a:gd name="connsiteX673" fmla="*/ 6538243 w 8168513"/>
              <a:gd name="connsiteY673" fmla="*/ 831508 h 2967871"/>
              <a:gd name="connsiteX674" fmla="*/ 5553032 w 8168513"/>
              <a:gd name="connsiteY674" fmla="*/ 615083 h 2967871"/>
              <a:gd name="connsiteX675" fmla="*/ 4992700 w 8168513"/>
              <a:gd name="connsiteY675" fmla="*/ 552958 h 2967871"/>
              <a:gd name="connsiteX676" fmla="*/ 4577990 w 8168513"/>
              <a:gd name="connsiteY676" fmla="*/ 470786 h 2967871"/>
              <a:gd name="connsiteX677" fmla="*/ 4339276 w 8168513"/>
              <a:gd name="connsiteY677" fmla="*/ 558755 h 2967871"/>
              <a:gd name="connsiteX678" fmla="*/ 4182650 w 8168513"/>
              <a:gd name="connsiteY678" fmla="*/ 728977 h 2967871"/>
              <a:gd name="connsiteX679" fmla="*/ 3945659 w 8168513"/>
              <a:gd name="connsiteY679" fmla="*/ 945981 h 2967871"/>
              <a:gd name="connsiteX680" fmla="*/ 3560852 w 8168513"/>
              <a:gd name="connsiteY680" fmla="*/ 926291 h 2967871"/>
              <a:gd name="connsiteX681" fmla="*/ 3310831 w 8168513"/>
              <a:gd name="connsiteY681" fmla="*/ 883003 h 2967871"/>
              <a:gd name="connsiteX682" fmla="*/ 2790744 w 8168513"/>
              <a:gd name="connsiteY682" fmla="*/ 1183838 h 2967871"/>
              <a:gd name="connsiteX683" fmla="*/ 2777091 w 8168513"/>
              <a:gd name="connsiteY683" fmla="*/ 1211789 h 2967871"/>
              <a:gd name="connsiteX684" fmla="*/ 2726807 w 8168513"/>
              <a:gd name="connsiteY684" fmla="*/ 1398831 h 2967871"/>
              <a:gd name="connsiteX685" fmla="*/ 2685730 w 8168513"/>
              <a:gd name="connsiteY685" fmla="*/ 1562051 h 2967871"/>
              <a:gd name="connsiteX686" fmla="*/ 1590527 w 8168513"/>
              <a:gd name="connsiteY686" fmla="*/ 2261470 h 2967871"/>
              <a:gd name="connsiteX687" fmla="*/ 582395 w 8168513"/>
              <a:gd name="connsiteY687" fmla="*/ 2893049 h 2967871"/>
              <a:gd name="connsiteX688" fmla="*/ 563547 w 8168513"/>
              <a:gd name="connsiteY688" fmla="*/ 2967871 h 2967871"/>
              <a:gd name="connsiteX689" fmla="*/ 514500 w 8168513"/>
              <a:gd name="connsiteY689" fmla="*/ 2967871 h 2967871"/>
              <a:gd name="connsiteX690" fmla="*/ 536560 w 8168513"/>
              <a:gd name="connsiteY690" fmla="*/ 2880725 h 2967871"/>
              <a:gd name="connsiteX691" fmla="*/ 1577236 w 8168513"/>
              <a:gd name="connsiteY691" fmla="*/ 2218420 h 2967871"/>
              <a:gd name="connsiteX692" fmla="*/ 2640573 w 8168513"/>
              <a:gd name="connsiteY692" fmla="*/ 1548624 h 2967871"/>
              <a:gd name="connsiteX693" fmla="*/ 2679952 w 8168513"/>
              <a:gd name="connsiteY693" fmla="*/ 1390849 h 2967871"/>
              <a:gd name="connsiteX694" fmla="*/ 2732658 w 8168513"/>
              <a:gd name="connsiteY694" fmla="*/ 1195867 h 2967871"/>
              <a:gd name="connsiteX695" fmla="*/ 3307979 w 8168513"/>
              <a:gd name="connsiteY695" fmla="*/ 836399 h 2967871"/>
              <a:gd name="connsiteX696" fmla="*/ 3575125 w 8168513"/>
              <a:gd name="connsiteY696" fmla="*/ 883227 h 2967871"/>
              <a:gd name="connsiteX697" fmla="*/ 3930640 w 8168513"/>
              <a:gd name="connsiteY697" fmla="*/ 904494 h 2967871"/>
              <a:gd name="connsiteX698" fmla="*/ 4147619 w 8168513"/>
              <a:gd name="connsiteY698" fmla="*/ 702724 h 2967871"/>
              <a:gd name="connsiteX699" fmla="*/ 4313853 w 8168513"/>
              <a:gd name="connsiteY699" fmla="*/ 522749 h 2967871"/>
              <a:gd name="connsiteX700" fmla="*/ 4660219 w 8168513"/>
              <a:gd name="connsiteY700" fmla="*/ 425686 h 2967871"/>
              <a:gd name="connsiteX701" fmla="*/ 4651490 w 8168513"/>
              <a:gd name="connsiteY701" fmla="*/ 283594 h 2967871"/>
              <a:gd name="connsiteX702" fmla="*/ 5011365 w 8168513"/>
              <a:gd name="connsiteY702" fmla="*/ 370156 h 2967871"/>
              <a:gd name="connsiteX703" fmla="*/ 5564518 w 8168513"/>
              <a:gd name="connsiteY703" fmla="*/ 434094 h 2967871"/>
              <a:gd name="connsiteX704" fmla="*/ 6641790 w 8168513"/>
              <a:gd name="connsiteY704" fmla="*/ 675792 h 2967871"/>
              <a:gd name="connsiteX705" fmla="*/ 6852711 w 8168513"/>
              <a:gd name="connsiteY705" fmla="*/ 1071241 h 2967871"/>
              <a:gd name="connsiteX706" fmla="*/ 6974676 w 8168513"/>
              <a:gd name="connsiteY706" fmla="*/ 1323237 h 2967871"/>
              <a:gd name="connsiteX707" fmla="*/ 8154489 w 8168513"/>
              <a:gd name="connsiteY707" fmla="*/ 2517742 h 2967871"/>
              <a:gd name="connsiteX708" fmla="*/ 8168513 w 8168513"/>
              <a:gd name="connsiteY708" fmla="*/ 2528425 h 2967871"/>
              <a:gd name="connsiteX709" fmla="*/ 8168513 w 8168513"/>
              <a:gd name="connsiteY709" fmla="*/ 2585948 h 2967871"/>
              <a:gd name="connsiteX710" fmla="*/ 8126941 w 8168513"/>
              <a:gd name="connsiteY710" fmla="*/ 2554280 h 2967871"/>
              <a:gd name="connsiteX711" fmla="*/ 6934374 w 8168513"/>
              <a:gd name="connsiteY711" fmla="*/ 1346359 h 2967871"/>
              <a:gd name="connsiteX712" fmla="*/ 6810077 w 8168513"/>
              <a:gd name="connsiteY712" fmla="*/ 1093212 h 2967871"/>
              <a:gd name="connsiteX713" fmla="*/ 6603872 w 8168513"/>
              <a:gd name="connsiteY713" fmla="*/ 703924 h 2967871"/>
              <a:gd name="connsiteX714" fmla="*/ 5578994 w 8168513"/>
              <a:gd name="connsiteY714" fmla="*/ 479652 h 2967871"/>
              <a:gd name="connsiteX715" fmla="*/ 4997333 w 8168513"/>
              <a:gd name="connsiteY715" fmla="*/ 415705 h 2967871"/>
              <a:gd name="connsiteX716" fmla="*/ 4565281 w 8168513"/>
              <a:gd name="connsiteY716" fmla="*/ 330745 h 2967871"/>
              <a:gd name="connsiteX717" fmla="*/ 4316931 w 8168513"/>
              <a:gd name="connsiteY717" fmla="*/ 423280 h 2967871"/>
              <a:gd name="connsiteX718" fmla="*/ 4154402 w 8168513"/>
              <a:gd name="connsiteY718" fmla="*/ 600666 h 2967871"/>
              <a:gd name="connsiteX719" fmla="*/ 3908927 w 8168513"/>
              <a:gd name="connsiteY719" fmla="*/ 826088 h 2967871"/>
              <a:gd name="connsiteX720" fmla="*/ 3509411 w 8168513"/>
              <a:gd name="connsiteY720" fmla="*/ 805882 h 2967871"/>
              <a:gd name="connsiteX721" fmla="*/ 3248484 w 8168513"/>
              <a:gd name="connsiteY721" fmla="*/ 759193 h 2967871"/>
              <a:gd name="connsiteX722" fmla="*/ 2708694 w 8168513"/>
              <a:gd name="connsiteY722" fmla="*/ 1072603 h 2967871"/>
              <a:gd name="connsiteX723" fmla="*/ 2694115 w 8168513"/>
              <a:gd name="connsiteY723" fmla="*/ 1102465 h 2967871"/>
              <a:gd name="connsiteX724" fmla="*/ 2641966 w 8168513"/>
              <a:gd name="connsiteY724" fmla="*/ 1297282 h 2967871"/>
              <a:gd name="connsiteX725" fmla="*/ 2599256 w 8168513"/>
              <a:gd name="connsiteY725" fmla="*/ 1468811 h 2967871"/>
              <a:gd name="connsiteX726" fmla="*/ 1461658 w 8168513"/>
              <a:gd name="connsiteY726" fmla="*/ 2194650 h 2967871"/>
              <a:gd name="connsiteX727" fmla="*/ 391599 w 8168513"/>
              <a:gd name="connsiteY727" fmla="*/ 2939557 h 2967871"/>
              <a:gd name="connsiteX728" fmla="*/ 387884 w 8168513"/>
              <a:gd name="connsiteY728" fmla="*/ 2967871 h 2967871"/>
              <a:gd name="connsiteX729" fmla="*/ 342953 w 8168513"/>
              <a:gd name="connsiteY729" fmla="*/ 2967871 h 2967871"/>
              <a:gd name="connsiteX730" fmla="*/ 348020 w 8168513"/>
              <a:gd name="connsiteY730" fmla="*/ 2929807 h 2967871"/>
              <a:gd name="connsiteX731" fmla="*/ 1451826 w 8168513"/>
              <a:gd name="connsiteY731" fmla="*/ 2148484 h 2967871"/>
              <a:gd name="connsiteX732" fmla="*/ 2556577 w 8168513"/>
              <a:gd name="connsiteY732" fmla="*/ 1451306 h 2967871"/>
              <a:gd name="connsiteX733" fmla="*/ 2597413 w 8168513"/>
              <a:gd name="connsiteY733" fmla="*/ 1287543 h 2967871"/>
              <a:gd name="connsiteX734" fmla="*/ 2651791 w 8168513"/>
              <a:gd name="connsiteY734" fmla="*/ 1084210 h 2967871"/>
              <a:gd name="connsiteX735" fmla="*/ 3249479 w 8168513"/>
              <a:gd name="connsiteY735" fmla="*/ 711619 h 2967871"/>
              <a:gd name="connsiteX736" fmla="*/ 3525178 w 8168513"/>
              <a:gd name="connsiteY736" fmla="*/ 759740 h 2967871"/>
              <a:gd name="connsiteX737" fmla="*/ 3895066 w 8168513"/>
              <a:gd name="connsiteY737" fmla="*/ 781279 h 2967871"/>
              <a:gd name="connsiteX738" fmla="*/ 4120663 w 8168513"/>
              <a:gd name="connsiteY738" fmla="*/ 570749 h 2967871"/>
              <a:gd name="connsiteX739" fmla="*/ 4292995 w 8168513"/>
              <a:gd name="connsiteY739" fmla="*/ 384192 h 2967871"/>
              <a:gd name="connsiteX740" fmla="*/ 4651490 w 8168513"/>
              <a:gd name="connsiteY740" fmla="*/ 283594 h 2967871"/>
              <a:gd name="connsiteX741" fmla="*/ 4643032 w 8168513"/>
              <a:gd name="connsiteY741" fmla="*/ 143356 h 2967871"/>
              <a:gd name="connsiteX742" fmla="*/ 5017870 w 8168513"/>
              <a:gd name="connsiteY742" fmla="*/ 232913 h 2967871"/>
              <a:gd name="connsiteX743" fmla="*/ 5592212 w 8168513"/>
              <a:gd name="connsiteY743" fmla="*/ 299006 h 2967871"/>
              <a:gd name="connsiteX744" fmla="*/ 6709152 w 8168513"/>
              <a:gd name="connsiteY744" fmla="*/ 548548 h 2967871"/>
              <a:gd name="connsiteX745" fmla="*/ 6927408 w 8168513"/>
              <a:gd name="connsiteY745" fmla="*/ 958664 h 2967871"/>
              <a:gd name="connsiteX746" fmla="*/ 7054507 w 8168513"/>
              <a:gd name="connsiteY746" fmla="*/ 1218937 h 2967871"/>
              <a:gd name="connsiteX747" fmla="*/ 7931517 w 8168513"/>
              <a:gd name="connsiteY747" fmla="*/ 2185287 h 2967871"/>
              <a:gd name="connsiteX748" fmla="*/ 8168513 w 8168513"/>
              <a:gd name="connsiteY748" fmla="*/ 2370801 h 2967871"/>
              <a:gd name="connsiteX749" fmla="*/ 8168513 w 8168513"/>
              <a:gd name="connsiteY749" fmla="*/ 2429133 h 2967871"/>
              <a:gd name="connsiteX750" fmla="*/ 7901668 w 8168513"/>
              <a:gd name="connsiteY750" fmla="*/ 2220151 h 2967871"/>
              <a:gd name="connsiteX751" fmla="*/ 7015392 w 8168513"/>
              <a:gd name="connsiteY751" fmla="*/ 1241642 h 2967871"/>
              <a:gd name="connsiteX752" fmla="*/ 6886877 w 8168513"/>
              <a:gd name="connsiteY752" fmla="*/ 978300 h 2967871"/>
              <a:gd name="connsiteX753" fmla="*/ 6672221 w 8168513"/>
              <a:gd name="connsiteY753" fmla="*/ 575685 h 2967871"/>
              <a:gd name="connsiteX754" fmla="*/ 5607835 w 8168513"/>
              <a:gd name="connsiteY754" fmla="*/ 344187 h 2967871"/>
              <a:gd name="connsiteX755" fmla="*/ 5004982 w 8168513"/>
              <a:gd name="connsiteY755" fmla="*/ 278087 h 2967871"/>
              <a:gd name="connsiteX756" fmla="*/ 4555589 w 8168513"/>
              <a:gd name="connsiteY756" fmla="*/ 189132 h 2967871"/>
              <a:gd name="connsiteX757" fmla="*/ 4297809 w 8168513"/>
              <a:gd name="connsiteY757" fmla="*/ 285068 h 2967871"/>
              <a:gd name="connsiteX758" fmla="*/ 4129531 w 8168513"/>
              <a:gd name="connsiteY758" fmla="*/ 468285 h 2967871"/>
              <a:gd name="connsiteX759" fmla="*/ 3875439 w 8168513"/>
              <a:gd name="connsiteY759" fmla="*/ 702465 h 2967871"/>
              <a:gd name="connsiteX760" fmla="*/ 3461725 w 8168513"/>
              <a:gd name="connsiteY760" fmla="*/ 681608 h 2967871"/>
              <a:gd name="connsiteX761" fmla="*/ 3190333 w 8168513"/>
              <a:gd name="connsiteY761" fmla="*/ 634592 h 2967871"/>
              <a:gd name="connsiteX762" fmla="*/ 2629336 w 8168513"/>
              <a:gd name="connsiteY762" fmla="*/ 959754 h 2967871"/>
              <a:gd name="connsiteX763" fmla="*/ 2613977 w 8168513"/>
              <a:gd name="connsiteY763" fmla="*/ 991198 h 2967871"/>
              <a:gd name="connsiteX764" fmla="*/ 2560169 w 8168513"/>
              <a:gd name="connsiteY764" fmla="*/ 1193366 h 2967871"/>
              <a:gd name="connsiteX765" fmla="*/ 2516564 w 8168513"/>
              <a:gd name="connsiteY765" fmla="*/ 1369713 h 2967871"/>
              <a:gd name="connsiteX766" fmla="*/ 1336799 w 8168513"/>
              <a:gd name="connsiteY766" fmla="*/ 2125469 h 2967871"/>
              <a:gd name="connsiteX767" fmla="*/ 226711 w 8168513"/>
              <a:gd name="connsiteY767" fmla="*/ 2899873 h 2967871"/>
              <a:gd name="connsiteX768" fmla="*/ 217711 w 8168513"/>
              <a:gd name="connsiteY768" fmla="*/ 2967871 h 2967871"/>
              <a:gd name="connsiteX769" fmla="*/ 168742 w 8168513"/>
              <a:gd name="connsiteY769" fmla="*/ 2967871 h 2967871"/>
              <a:gd name="connsiteX770" fmla="*/ 178876 w 8168513"/>
              <a:gd name="connsiteY770" fmla="*/ 2890925 h 2967871"/>
              <a:gd name="connsiteX771" fmla="*/ 1324448 w 8168513"/>
              <a:gd name="connsiteY771" fmla="*/ 2079511 h 2967871"/>
              <a:gd name="connsiteX772" fmla="*/ 2471963 w 8168513"/>
              <a:gd name="connsiteY772" fmla="*/ 1356119 h 2967871"/>
              <a:gd name="connsiteX773" fmla="*/ 2514296 w 8168513"/>
              <a:gd name="connsiteY773" fmla="*/ 1184383 h 2967871"/>
              <a:gd name="connsiteX774" fmla="*/ 2569163 w 8168513"/>
              <a:gd name="connsiteY774" fmla="*/ 973121 h 2967871"/>
              <a:gd name="connsiteX775" fmla="*/ 3187464 w 8168513"/>
              <a:gd name="connsiteY775" fmla="*/ 588985 h 2967871"/>
              <a:gd name="connsiteX776" fmla="*/ 3473274 w 8168513"/>
              <a:gd name="connsiteY776" fmla="*/ 638185 h 2967871"/>
              <a:gd name="connsiteX777" fmla="*/ 3857319 w 8168513"/>
              <a:gd name="connsiteY777" fmla="*/ 660409 h 2967871"/>
              <a:gd name="connsiteX778" fmla="*/ 4091777 w 8168513"/>
              <a:gd name="connsiteY778" fmla="*/ 441668 h 2967871"/>
              <a:gd name="connsiteX779" fmla="*/ 4270246 w 8168513"/>
              <a:gd name="connsiteY779" fmla="*/ 248487 h 2967871"/>
              <a:gd name="connsiteX780" fmla="*/ 4643032 w 8168513"/>
              <a:gd name="connsiteY780" fmla="*/ 143356 h 2967871"/>
              <a:gd name="connsiteX781" fmla="*/ 4636013 w 8168513"/>
              <a:gd name="connsiteY781" fmla="*/ 1571 h 2967871"/>
              <a:gd name="connsiteX782" fmla="*/ 5023564 w 8168513"/>
              <a:gd name="connsiteY782" fmla="*/ 93804 h 2967871"/>
              <a:gd name="connsiteX783" fmla="*/ 5618859 w 8168513"/>
              <a:gd name="connsiteY783" fmla="*/ 161511 h 2967871"/>
              <a:gd name="connsiteX784" fmla="*/ 6775664 w 8168513"/>
              <a:gd name="connsiteY784" fmla="*/ 419476 h 2967871"/>
              <a:gd name="connsiteX785" fmla="*/ 7003009 w 8168513"/>
              <a:gd name="connsiteY785" fmla="*/ 844622 h 2967871"/>
              <a:gd name="connsiteX786" fmla="*/ 7134719 w 8168513"/>
              <a:gd name="connsiteY786" fmla="*/ 1114299 h 2967871"/>
              <a:gd name="connsiteX787" fmla="*/ 8043494 w 8168513"/>
              <a:gd name="connsiteY787" fmla="*/ 2115806 h 2967871"/>
              <a:gd name="connsiteX788" fmla="*/ 8168513 w 8168513"/>
              <a:gd name="connsiteY788" fmla="*/ 2213353 h 2967871"/>
              <a:gd name="connsiteX789" fmla="*/ 8168513 w 8168513"/>
              <a:gd name="connsiteY789" fmla="*/ 2275327 h 2967871"/>
              <a:gd name="connsiteX790" fmla="*/ 8008407 w 8168513"/>
              <a:gd name="connsiteY790" fmla="*/ 2150058 h 2967871"/>
              <a:gd name="connsiteX791" fmla="*/ 7090721 w 8168513"/>
              <a:gd name="connsiteY791" fmla="*/ 1135116 h 2967871"/>
              <a:gd name="connsiteX792" fmla="*/ 6957421 w 8168513"/>
              <a:gd name="connsiteY792" fmla="*/ 862744 h 2967871"/>
              <a:gd name="connsiteX793" fmla="*/ 6737936 w 8168513"/>
              <a:gd name="connsiteY793" fmla="*/ 444293 h 2967871"/>
              <a:gd name="connsiteX794" fmla="*/ 5634474 w 8168513"/>
              <a:gd name="connsiteY794" fmla="*/ 204741 h 2967871"/>
              <a:gd name="connsiteX795" fmla="*/ 5009880 w 8168513"/>
              <a:gd name="connsiteY795" fmla="*/ 136657 h 2967871"/>
              <a:gd name="connsiteX796" fmla="*/ 4636116 w 8168513"/>
              <a:gd name="connsiteY796" fmla="*/ 46127 h 2967871"/>
              <a:gd name="connsiteX797" fmla="*/ 4279633 w 8168513"/>
              <a:gd name="connsiteY797" fmla="*/ 147296 h 2967871"/>
              <a:gd name="connsiteX798" fmla="*/ 4104476 w 8168513"/>
              <a:gd name="connsiteY798" fmla="*/ 338685 h 2967871"/>
              <a:gd name="connsiteX799" fmla="*/ 3840971 w 8168513"/>
              <a:gd name="connsiteY799" fmla="*/ 581244 h 2967871"/>
              <a:gd name="connsiteX800" fmla="*/ 3412509 w 8168513"/>
              <a:gd name="connsiteY800" fmla="*/ 559913 h 2967871"/>
              <a:gd name="connsiteX801" fmla="*/ 3130193 w 8168513"/>
              <a:gd name="connsiteY801" fmla="*/ 510493 h 2967871"/>
              <a:gd name="connsiteX802" fmla="*/ 2548601 w 8168513"/>
              <a:gd name="connsiteY802" fmla="*/ 848147 h 2967871"/>
              <a:gd name="connsiteX803" fmla="*/ 2532462 w 8168513"/>
              <a:gd name="connsiteY803" fmla="*/ 881175 h 2967871"/>
              <a:gd name="connsiteX804" fmla="*/ 2477988 w 8168513"/>
              <a:gd name="connsiteY804" fmla="*/ 1091647 h 2967871"/>
              <a:gd name="connsiteX805" fmla="*/ 2432708 w 8168513"/>
              <a:gd name="connsiteY805" fmla="*/ 1274396 h 2967871"/>
              <a:gd name="connsiteX806" fmla="*/ 1211910 w 8168513"/>
              <a:gd name="connsiteY806" fmla="*/ 2056747 h 2967871"/>
              <a:gd name="connsiteX807" fmla="*/ 61394 w 8168513"/>
              <a:gd name="connsiteY807" fmla="*/ 2859493 h 2967871"/>
              <a:gd name="connsiteX808" fmla="*/ 47935 w 8168513"/>
              <a:gd name="connsiteY808" fmla="*/ 2963234 h 2967871"/>
              <a:gd name="connsiteX809" fmla="*/ 47870 w 8168513"/>
              <a:gd name="connsiteY809" fmla="*/ 2967871 h 2967871"/>
              <a:gd name="connsiteX810" fmla="*/ 0 w 8168513"/>
              <a:gd name="connsiteY810" fmla="*/ 2967871 h 2967871"/>
              <a:gd name="connsiteX811" fmla="*/ 132 w 8168513"/>
              <a:gd name="connsiteY811" fmla="*/ 2959882 h 2967871"/>
              <a:gd name="connsiteX812" fmla="*/ 14352 w 8168513"/>
              <a:gd name="connsiteY812" fmla="*/ 2851900 h 2967871"/>
              <a:gd name="connsiteX813" fmla="*/ 1197640 w 8168513"/>
              <a:gd name="connsiteY813" fmla="*/ 2012741 h 2967871"/>
              <a:gd name="connsiteX814" fmla="*/ 2386936 w 8168513"/>
              <a:gd name="connsiteY814" fmla="*/ 1260224 h 2967871"/>
              <a:gd name="connsiteX815" fmla="*/ 2430343 w 8168513"/>
              <a:gd name="connsiteY815" fmla="*/ 1083296 h 2967871"/>
              <a:gd name="connsiteX816" fmla="*/ 2488444 w 8168513"/>
              <a:gd name="connsiteY816" fmla="*/ 865419 h 2967871"/>
              <a:gd name="connsiteX817" fmla="*/ 3127938 w 8168513"/>
              <a:gd name="connsiteY817" fmla="*/ 465629 h 2967871"/>
              <a:gd name="connsiteX818" fmla="*/ 3423467 w 8168513"/>
              <a:gd name="connsiteY818" fmla="*/ 516697 h 2967871"/>
              <a:gd name="connsiteX819" fmla="*/ 3822085 w 8168513"/>
              <a:gd name="connsiteY819" fmla="*/ 539775 h 2967871"/>
              <a:gd name="connsiteX820" fmla="*/ 4065341 w 8168513"/>
              <a:gd name="connsiteY820" fmla="*/ 311909 h 2967871"/>
              <a:gd name="connsiteX821" fmla="*/ 4250139 w 8168513"/>
              <a:gd name="connsiteY821" fmla="*/ 110726 h 2967871"/>
              <a:gd name="connsiteX822" fmla="*/ 4636013 w 8168513"/>
              <a:gd name="connsiteY822" fmla="*/ 1571 h 29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Lst>
            <a:rect l="l" t="t" r="r" b="b"/>
            <a:pathLst>
              <a:path w="8168513" h="2967871">
                <a:moveTo>
                  <a:pt x="4803593" y="2961976"/>
                </a:moveTo>
                <a:lnTo>
                  <a:pt x="4831023" y="2967871"/>
                </a:lnTo>
                <a:lnTo>
                  <a:pt x="4736013" y="2967871"/>
                </a:lnTo>
                <a:lnTo>
                  <a:pt x="4746349" y="2963828"/>
                </a:lnTo>
                <a:cubicBezTo>
                  <a:pt x="4765514" y="2960154"/>
                  <a:pt x="4784664" y="2959909"/>
                  <a:pt x="4803593" y="2961976"/>
                </a:cubicBezTo>
                <a:close/>
                <a:moveTo>
                  <a:pt x="4332565" y="2938579"/>
                </a:moveTo>
                <a:cubicBezTo>
                  <a:pt x="4364921" y="2940258"/>
                  <a:pt x="4396919" y="2946336"/>
                  <a:pt x="4427662" y="2956654"/>
                </a:cubicBezTo>
                <a:lnTo>
                  <a:pt x="4472903" y="2967871"/>
                </a:lnTo>
                <a:lnTo>
                  <a:pt x="4208564" y="2967871"/>
                </a:lnTo>
                <a:lnTo>
                  <a:pt x="4209970" y="2966812"/>
                </a:lnTo>
                <a:cubicBezTo>
                  <a:pt x="4247318" y="2946143"/>
                  <a:pt x="4289821" y="2936335"/>
                  <a:pt x="4332565" y="2938579"/>
                </a:cubicBezTo>
                <a:close/>
                <a:moveTo>
                  <a:pt x="4796130" y="2825356"/>
                </a:moveTo>
                <a:cubicBezTo>
                  <a:pt x="4837777" y="2830019"/>
                  <a:pt x="4878989" y="2845102"/>
                  <a:pt x="4919813" y="2859502"/>
                </a:cubicBezTo>
                <a:cubicBezTo>
                  <a:pt x="4972346" y="2883981"/>
                  <a:pt x="5030792" y="2892830"/>
                  <a:pt x="5088137" y="2884989"/>
                </a:cubicBezTo>
                <a:cubicBezTo>
                  <a:pt x="5201560" y="2856260"/>
                  <a:pt x="5309366" y="2829936"/>
                  <a:pt x="5411957" y="2935093"/>
                </a:cubicBezTo>
                <a:lnTo>
                  <a:pt x="5438704" y="2967871"/>
                </a:lnTo>
                <a:lnTo>
                  <a:pt x="5379799" y="2967871"/>
                </a:lnTo>
                <a:lnTo>
                  <a:pt x="5348778" y="2939958"/>
                </a:lnTo>
                <a:cubicBezTo>
                  <a:pt x="5279234" y="2889132"/>
                  <a:pt x="5205330" y="2903326"/>
                  <a:pt x="5099691" y="2929606"/>
                </a:cubicBezTo>
                <a:cubicBezTo>
                  <a:pt x="5032338" y="2939734"/>
                  <a:pt x="4963453" y="2929492"/>
                  <a:pt x="4901838" y="2900254"/>
                </a:cubicBezTo>
                <a:cubicBezTo>
                  <a:pt x="4864817" y="2886981"/>
                  <a:pt x="4828821" y="2874088"/>
                  <a:pt x="4793893" y="2869646"/>
                </a:cubicBezTo>
                <a:cubicBezTo>
                  <a:pt x="4758964" y="2865206"/>
                  <a:pt x="4725105" y="2869219"/>
                  <a:pt x="4692356" y="2889756"/>
                </a:cubicBezTo>
                <a:cubicBezTo>
                  <a:pt x="4673211" y="2903567"/>
                  <a:pt x="4656063" y="2919995"/>
                  <a:pt x="4641477" y="2938495"/>
                </a:cubicBezTo>
                <a:lnTo>
                  <a:pt x="4612801" y="2967871"/>
                </a:lnTo>
                <a:lnTo>
                  <a:pt x="4531435" y="2967871"/>
                </a:lnTo>
                <a:lnTo>
                  <a:pt x="4539339" y="2967476"/>
                </a:lnTo>
                <a:cubicBezTo>
                  <a:pt x="4567010" y="2955011"/>
                  <a:pt x="4590887" y="2935479"/>
                  <a:pt x="4608574" y="2910860"/>
                </a:cubicBezTo>
                <a:cubicBezTo>
                  <a:pt x="4626221" y="2889077"/>
                  <a:pt x="4646846" y="2869845"/>
                  <a:pt x="4669831" y="2853736"/>
                </a:cubicBezTo>
                <a:cubicBezTo>
                  <a:pt x="4712399" y="2826452"/>
                  <a:pt x="4754483" y="2820694"/>
                  <a:pt x="4796130" y="2825356"/>
                </a:cubicBezTo>
                <a:close/>
                <a:moveTo>
                  <a:pt x="4788553" y="2683621"/>
                </a:moveTo>
                <a:cubicBezTo>
                  <a:pt x="4834763" y="2688222"/>
                  <a:pt x="4880686" y="2704292"/>
                  <a:pt x="4925877" y="2720125"/>
                </a:cubicBezTo>
                <a:cubicBezTo>
                  <a:pt x="4993080" y="2743838"/>
                  <a:pt x="5056977" y="2766399"/>
                  <a:pt x="5117911" y="2750497"/>
                </a:cubicBezTo>
                <a:cubicBezTo>
                  <a:pt x="5261283" y="2713288"/>
                  <a:pt x="5395336" y="2677319"/>
                  <a:pt x="5524726" y="2861707"/>
                </a:cubicBezTo>
                <a:lnTo>
                  <a:pt x="5582749" y="2967871"/>
                </a:lnTo>
                <a:lnTo>
                  <a:pt x="5528196" y="2967871"/>
                </a:lnTo>
                <a:lnTo>
                  <a:pt x="5485420" y="2887729"/>
                </a:lnTo>
                <a:cubicBezTo>
                  <a:pt x="5380138" y="2740103"/>
                  <a:pt x="5286780" y="2754110"/>
                  <a:pt x="5128536" y="2795076"/>
                </a:cubicBezTo>
                <a:cubicBezTo>
                  <a:pt x="5053656" y="2814774"/>
                  <a:pt x="4980193" y="2789013"/>
                  <a:pt x="4909313" y="2763945"/>
                </a:cubicBezTo>
                <a:cubicBezTo>
                  <a:pt x="4868005" y="2749546"/>
                  <a:pt x="4827482" y="2735281"/>
                  <a:pt x="4787941" y="2730512"/>
                </a:cubicBezTo>
                <a:cubicBezTo>
                  <a:pt x="4748398" y="2725742"/>
                  <a:pt x="4709836" y="2730469"/>
                  <a:pt x="4672448" y="2754055"/>
                </a:cubicBezTo>
                <a:cubicBezTo>
                  <a:pt x="4650809" y="2769825"/>
                  <a:pt x="4631558" y="2788589"/>
                  <a:pt x="4615258" y="2809796"/>
                </a:cubicBezTo>
                <a:cubicBezTo>
                  <a:pt x="4590367" y="2844297"/>
                  <a:pt x="4556551" y="2871471"/>
                  <a:pt x="4517383" y="2888449"/>
                </a:cubicBezTo>
                <a:cubicBezTo>
                  <a:pt x="4466175" y="2900939"/>
                  <a:pt x="4412256" y="2897137"/>
                  <a:pt x="4363202" y="2877556"/>
                </a:cubicBezTo>
                <a:cubicBezTo>
                  <a:pt x="4333188" y="2867548"/>
                  <a:pt x="4301992" y="2861541"/>
                  <a:pt x="4270453" y="2859635"/>
                </a:cubicBezTo>
                <a:cubicBezTo>
                  <a:pt x="4232511" y="2857882"/>
                  <a:pt x="4194833" y="2866724"/>
                  <a:pt x="4161721" y="2885082"/>
                </a:cubicBezTo>
                <a:cubicBezTo>
                  <a:pt x="4128603" y="2903439"/>
                  <a:pt x="4101263" y="2930689"/>
                  <a:pt x="4082834" y="2963694"/>
                </a:cubicBezTo>
                <a:lnTo>
                  <a:pt x="4081458" y="2967871"/>
                </a:lnTo>
                <a:lnTo>
                  <a:pt x="4031169" y="2967871"/>
                </a:lnTo>
                <a:lnTo>
                  <a:pt x="4039334" y="2942914"/>
                </a:lnTo>
                <a:cubicBezTo>
                  <a:pt x="4062002" y="2901380"/>
                  <a:pt x="4095914" y="2866988"/>
                  <a:pt x="4137168" y="2843691"/>
                </a:cubicBezTo>
                <a:cubicBezTo>
                  <a:pt x="4178455" y="2820351"/>
                  <a:pt x="4225494" y="2808988"/>
                  <a:pt x="4272983" y="2810892"/>
                </a:cubicBezTo>
                <a:cubicBezTo>
                  <a:pt x="4308699" y="2812765"/>
                  <a:pt x="4343990" y="2819360"/>
                  <a:pt x="4378016" y="2830421"/>
                </a:cubicBezTo>
                <a:cubicBezTo>
                  <a:pt x="4417493" y="2847260"/>
                  <a:pt x="4461101" y="2851813"/>
                  <a:pt x="4503105" y="2843471"/>
                </a:cubicBezTo>
                <a:cubicBezTo>
                  <a:pt x="4534830" y="2829456"/>
                  <a:pt x="4562290" y="2807377"/>
                  <a:pt x="4582704" y="2779464"/>
                </a:cubicBezTo>
                <a:cubicBezTo>
                  <a:pt x="4601751" y="2755139"/>
                  <a:pt x="4624250" y="2733738"/>
                  <a:pt x="4649505" y="2715922"/>
                </a:cubicBezTo>
                <a:cubicBezTo>
                  <a:pt x="4695845" y="2685885"/>
                  <a:pt x="4742342" y="2679019"/>
                  <a:pt x="4788553" y="2683621"/>
                </a:cubicBezTo>
                <a:close/>
                <a:moveTo>
                  <a:pt x="4779426" y="2540234"/>
                </a:moveTo>
                <a:cubicBezTo>
                  <a:pt x="4830033" y="2545112"/>
                  <a:pt x="4880299" y="2562687"/>
                  <a:pt x="4929582" y="2580040"/>
                </a:cubicBezTo>
                <a:cubicBezTo>
                  <a:pt x="5004391" y="2606006"/>
                  <a:pt x="5074692" y="2630283"/>
                  <a:pt x="5142986" y="2612193"/>
                </a:cubicBezTo>
                <a:cubicBezTo>
                  <a:pt x="5300829" y="2570064"/>
                  <a:pt x="5449978" y="2529926"/>
                  <a:pt x="5589641" y="2730871"/>
                </a:cubicBezTo>
                <a:cubicBezTo>
                  <a:pt x="5623585" y="2782992"/>
                  <a:pt x="5653299" y="2837662"/>
                  <a:pt x="5678375" y="2894489"/>
                </a:cubicBezTo>
                <a:lnTo>
                  <a:pt x="5714123" y="2967871"/>
                </a:lnTo>
                <a:lnTo>
                  <a:pt x="5657145" y="2967871"/>
                </a:lnTo>
                <a:lnTo>
                  <a:pt x="5631316" y="2915707"/>
                </a:lnTo>
                <a:cubicBezTo>
                  <a:pt x="5607437" y="2861197"/>
                  <a:pt x="5579036" y="2808723"/>
                  <a:pt x="5546476" y="2758863"/>
                </a:cubicBezTo>
                <a:cubicBezTo>
                  <a:pt x="5430907" y="2592725"/>
                  <a:pt x="5325736" y="2611096"/>
                  <a:pt x="5149921" y="2658361"/>
                </a:cubicBezTo>
                <a:cubicBezTo>
                  <a:pt x="5068099" y="2680414"/>
                  <a:pt x="4987618" y="2652189"/>
                  <a:pt x="4909512" y="2625081"/>
                </a:cubicBezTo>
                <a:cubicBezTo>
                  <a:pt x="4863440" y="2609063"/>
                  <a:pt x="4818589" y="2593519"/>
                  <a:pt x="4774953" y="2588725"/>
                </a:cubicBezTo>
                <a:cubicBezTo>
                  <a:pt x="4731316" y="2583932"/>
                  <a:pt x="4688894" y="2589890"/>
                  <a:pt x="4647679" y="2616876"/>
                </a:cubicBezTo>
                <a:cubicBezTo>
                  <a:pt x="4623835" y="2634727"/>
                  <a:pt x="4602523" y="2655711"/>
                  <a:pt x="4584345" y="2679238"/>
                </a:cubicBezTo>
                <a:cubicBezTo>
                  <a:pt x="4557711" y="2717741"/>
                  <a:pt x="4520820" y="2748028"/>
                  <a:pt x="4477814" y="2766686"/>
                </a:cubicBezTo>
                <a:cubicBezTo>
                  <a:pt x="4421925" y="2780823"/>
                  <a:pt x="4362934" y="2776894"/>
                  <a:pt x="4309296" y="2755476"/>
                </a:cubicBezTo>
                <a:cubicBezTo>
                  <a:pt x="4276041" y="2744535"/>
                  <a:pt x="4241538" y="2737995"/>
                  <a:pt x="4206614" y="2736105"/>
                </a:cubicBezTo>
                <a:cubicBezTo>
                  <a:pt x="4164132" y="2733879"/>
                  <a:pt x="4121923" y="2743502"/>
                  <a:pt x="4084709" y="2763912"/>
                </a:cubicBezTo>
                <a:cubicBezTo>
                  <a:pt x="4047531" y="2784278"/>
                  <a:pt x="4016803" y="2814651"/>
                  <a:pt x="3996032" y="2851552"/>
                </a:cubicBezTo>
                <a:lnTo>
                  <a:pt x="3994326" y="2855046"/>
                </a:lnTo>
                <a:cubicBezTo>
                  <a:pt x="3984450" y="2878149"/>
                  <a:pt x="3976921" y="2902179"/>
                  <a:pt x="3971850" y="2926785"/>
                </a:cubicBezTo>
                <a:lnTo>
                  <a:pt x="3959610" y="2967871"/>
                </a:lnTo>
                <a:lnTo>
                  <a:pt x="3915868" y="2967871"/>
                </a:lnTo>
                <a:lnTo>
                  <a:pt x="3931362" y="2915663"/>
                </a:lnTo>
                <a:cubicBezTo>
                  <a:pt x="3937198" y="2888528"/>
                  <a:pt x="3945456" y="2862007"/>
                  <a:pt x="3956082" y="2836358"/>
                </a:cubicBezTo>
                <a:cubicBezTo>
                  <a:pt x="3980015" y="2790283"/>
                  <a:pt x="4016740" y="2751982"/>
                  <a:pt x="4061839" y="2726082"/>
                </a:cubicBezTo>
                <a:cubicBezTo>
                  <a:pt x="4106975" y="2700137"/>
                  <a:pt x="4158647" y="2687626"/>
                  <a:pt x="4210730" y="2690052"/>
                </a:cubicBezTo>
                <a:cubicBezTo>
                  <a:pt x="4249867" y="2692178"/>
                  <a:pt x="4288590" y="2699427"/>
                  <a:pt x="4325859" y="2711657"/>
                </a:cubicBezTo>
                <a:cubicBezTo>
                  <a:pt x="4370092" y="2729407"/>
                  <a:pt x="4418630" y="2733483"/>
                  <a:pt x="4465102" y="2723445"/>
                </a:cubicBezTo>
                <a:cubicBezTo>
                  <a:pt x="4501172" y="2706681"/>
                  <a:pt x="4531992" y="2680519"/>
                  <a:pt x="4554296" y="2647733"/>
                </a:cubicBezTo>
                <a:cubicBezTo>
                  <a:pt x="4574918" y="2620567"/>
                  <a:pt x="4599507" y="2596585"/>
                  <a:pt x="4627215" y="2576612"/>
                </a:cubicBezTo>
                <a:cubicBezTo>
                  <a:pt x="4677868" y="2543173"/>
                  <a:pt x="4728818" y="2535354"/>
                  <a:pt x="4779426" y="2540234"/>
                </a:cubicBezTo>
                <a:close/>
                <a:moveTo>
                  <a:pt x="4732327" y="2396356"/>
                </a:moveTo>
                <a:cubicBezTo>
                  <a:pt x="4801302" y="2392714"/>
                  <a:pt x="4870082" y="2416180"/>
                  <a:pt x="4937036" y="2439899"/>
                </a:cubicBezTo>
                <a:cubicBezTo>
                  <a:pt x="5019651" y="2468695"/>
                  <a:pt x="5096178" y="2495065"/>
                  <a:pt x="5171625" y="2474201"/>
                </a:cubicBezTo>
                <a:cubicBezTo>
                  <a:pt x="5343612" y="2426912"/>
                  <a:pt x="5506463" y="2382436"/>
                  <a:pt x="5657575" y="2600520"/>
                </a:cubicBezTo>
                <a:cubicBezTo>
                  <a:pt x="5694734" y="2657209"/>
                  <a:pt x="5727026" y="2716920"/>
                  <a:pt x="5754073" y="2778984"/>
                </a:cubicBezTo>
                <a:cubicBezTo>
                  <a:pt x="5770755" y="2815071"/>
                  <a:pt x="5788656" y="2852640"/>
                  <a:pt x="5808062" y="2888076"/>
                </a:cubicBezTo>
                <a:lnTo>
                  <a:pt x="5861964" y="2967871"/>
                </a:lnTo>
                <a:lnTo>
                  <a:pt x="5802496" y="2967871"/>
                </a:lnTo>
                <a:lnTo>
                  <a:pt x="5764888" y="2911240"/>
                </a:lnTo>
                <a:cubicBezTo>
                  <a:pt x="5744662" y="2874471"/>
                  <a:pt x="5726951" y="2836460"/>
                  <a:pt x="5709299" y="2799443"/>
                </a:cubicBezTo>
                <a:cubicBezTo>
                  <a:pt x="5683375" y="2739935"/>
                  <a:pt x="5652488" y="2682661"/>
                  <a:pt x="5616936" y="2628296"/>
                </a:cubicBezTo>
                <a:cubicBezTo>
                  <a:pt x="5490121" y="2445602"/>
                  <a:pt x="5374715" y="2467128"/>
                  <a:pt x="5181644" y="2519988"/>
                </a:cubicBezTo>
                <a:cubicBezTo>
                  <a:pt x="5092664" y="2544808"/>
                  <a:pt x="5004614" y="2514292"/>
                  <a:pt x="4919686" y="2485297"/>
                </a:cubicBezTo>
                <a:cubicBezTo>
                  <a:pt x="4869042" y="2467765"/>
                  <a:pt x="4819709" y="2450754"/>
                  <a:pt x="4771872" y="2445776"/>
                </a:cubicBezTo>
                <a:cubicBezTo>
                  <a:pt x="4724035" y="2440797"/>
                  <a:pt x="4677693" y="2447851"/>
                  <a:pt x="4633024" y="2478444"/>
                </a:cubicBezTo>
                <a:cubicBezTo>
                  <a:pt x="4606571" y="2498066"/>
                  <a:pt x="4583117" y="2521426"/>
                  <a:pt x="4563373" y="2547805"/>
                </a:cubicBezTo>
                <a:cubicBezTo>
                  <a:pt x="4534240" y="2589664"/>
                  <a:pt x="4494159" y="2622794"/>
                  <a:pt x="4447475" y="2643597"/>
                </a:cubicBezTo>
                <a:cubicBezTo>
                  <a:pt x="4386708" y="2659039"/>
                  <a:pt x="4322600" y="2654939"/>
                  <a:pt x="4264167" y="2631950"/>
                </a:cubicBezTo>
                <a:cubicBezTo>
                  <a:pt x="4227792" y="2619878"/>
                  <a:pt x="4189987" y="2612733"/>
                  <a:pt x="4151762" y="2610707"/>
                </a:cubicBezTo>
                <a:cubicBezTo>
                  <a:pt x="4105101" y="2608430"/>
                  <a:pt x="4058739" y="2619201"/>
                  <a:pt x="4017962" y="2641710"/>
                </a:cubicBezTo>
                <a:cubicBezTo>
                  <a:pt x="3977146" y="2664260"/>
                  <a:pt x="3943474" y="2697714"/>
                  <a:pt x="3920766" y="2738277"/>
                </a:cubicBezTo>
                <a:lnTo>
                  <a:pt x="3918099" y="2743726"/>
                </a:lnTo>
                <a:cubicBezTo>
                  <a:pt x="3907574" y="2769237"/>
                  <a:pt x="3899362" y="2795647"/>
                  <a:pt x="3893554" y="2822655"/>
                </a:cubicBezTo>
                <a:cubicBezTo>
                  <a:pt x="3888117" y="2847375"/>
                  <a:pt x="3881071" y="2871717"/>
                  <a:pt x="3872446" y="2895553"/>
                </a:cubicBezTo>
                <a:cubicBezTo>
                  <a:pt x="3862789" y="2920891"/>
                  <a:pt x="3850910" y="2943941"/>
                  <a:pt x="3837105" y="2964985"/>
                </a:cubicBezTo>
                <a:lnTo>
                  <a:pt x="3834746" y="2967871"/>
                </a:lnTo>
                <a:lnTo>
                  <a:pt x="3775645" y="2967871"/>
                </a:lnTo>
                <a:lnTo>
                  <a:pt x="3798181" y="2940815"/>
                </a:lnTo>
                <a:cubicBezTo>
                  <a:pt x="3810742" y="2922019"/>
                  <a:pt x="3821543" y="2901438"/>
                  <a:pt x="3830360" y="2878813"/>
                </a:cubicBezTo>
                <a:cubicBezTo>
                  <a:pt x="3838467" y="2857008"/>
                  <a:pt x="3845009" y="2834671"/>
                  <a:pt x="3849988" y="2811921"/>
                </a:cubicBezTo>
                <a:cubicBezTo>
                  <a:pt x="3856197" y="2782033"/>
                  <a:pt x="3865289" y="2752812"/>
                  <a:pt x="3877133" y="2724680"/>
                </a:cubicBezTo>
                <a:lnTo>
                  <a:pt x="3880368" y="2718065"/>
                </a:lnTo>
                <a:cubicBezTo>
                  <a:pt x="3906761" y="2669298"/>
                  <a:pt x="3946361" y="2628935"/>
                  <a:pt x="3994684" y="2601542"/>
                </a:cubicBezTo>
                <a:cubicBezTo>
                  <a:pt x="4043007" y="2574148"/>
                  <a:pt x="4098123" y="2560822"/>
                  <a:pt x="4153764" y="2563089"/>
                </a:cubicBezTo>
                <a:cubicBezTo>
                  <a:pt x="4196313" y="2564913"/>
                  <a:pt x="4238444" y="2572557"/>
                  <a:pt x="4278967" y="2585813"/>
                </a:cubicBezTo>
                <a:cubicBezTo>
                  <a:pt x="4328032" y="2605717"/>
                  <a:pt x="4381974" y="2610240"/>
                  <a:pt x="4433573" y="2598826"/>
                </a:cubicBezTo>
                <a:cubicBezTo>
                  <a:pt x="4472028" y="2580152"/>
                  <a:pt x="4504859" y="2551800"/>
                  <a:pt x="4528865" y="2516528"/>
                </a:cubicBezTo>
                <a:cubicBezTo>
                  <a:pt x="4551368" y="2486577"/>
                  <a:pt x="4578105" y="2460149"/>
                  <a:pt x="4608316" y="2437992"/>
                </a:cubicBezTo>
                <a:cubicBezTo>
                  <a:pt x="4649488" y="2410486"/>
                  <a:pt x="4690942" y="2398542"/>
                  <a:pt x="4732327" y="2396356"/>
                </a:cubicBezTo>
                <a:close/>
                <a:moveTo>
                  <a:pt x="4716275" y="2257120"/>
                </a:moveTo>
                <a:cubicBezTo>
                  <a:pt x="4790607" y="2253165"/>
                  <a:pt x="4864898" y="2278572"/>
                  <a:pt x="4937815" y="2303692"/>
                </a:cubicBezTo>
                <a:cubicBezTo>
                  <a:pt x="5027009" y="2333827"/>
                  <a:pt x="5110969" y="2362825"/>
                  <a:pt x="5193360" y="2339609"/>
                </a:cubicBezTo>
                <a:cubicBezTo>
                  <a:pt x="5387177" y="2285212"/>
                  <a:pt x="5555254" y="2237978"/>
                  <a:pt x="5718977" y="2473773"/>
                </a:cubicBezTo>
                <a:cubicBezTo>
                  <a:pt x="5758740" y="2535685"/>
                  <a:pt x="5793190" y="2600813"/>
                  <a:pt x="5822055" y="2668434"/>
                </a:cubicBezTo>
                <a:cubicBezTo>
                  <a:pt x="5840547" y="2707738"/>
                  <a:pt x="5859272" y="2748662"/>
                  <a:pt x="5880639" y="2786995"/>
                </a:cubicBezTo>
                <a:cubicBezTo>
                  <a:pt x="5912674" y="2845100"/>
                  <a:pt x="5950139" y="2899451"/>
                  <a:pt x="5991567" y="2950897"/>
                </a:cubicBezTo>
                <a:lnTo>
                  <a:pt x="6007179" y="2967871"/>
                </a:lnTo>
                <a:lnTo>
                  <a:pt x="5949384" y="2967871"/>
                </a:lnTo>
                <a:lnTo>
                  <a:pt x="5843428" y="2810675"/>
                </a:lnTo>
                <a:cubicBezTo>
                  <a:pt x="5821639" y="2771160"/>
                  <a:pt x="5802196" y="2729932"/>
                  <a:pt x="5783323" y="2689405"/>
                </a:cubicBezTo>
                <a:cubicBezTo>
                  <a:pt x="5754707" y="2624438"/>
                  <a:pt x="5720488" y="2562019"/>
                  <a:pt x="5681087" y="2502866"/>
                </a:cubicBezTo>
                <a:cubicBezTo>
                  <a:pt x="5543222" y="2304194"/>
                  <a:pt x="5417927" y="2326178"/>
                  <a:pt x="5206126" y="2386712"/>
                </a:cubicBezTo>
                <a:cubicBezTo>
                  <a:pt x="5110203" y="2413887"/>
                  <a:pt x="5015335" y="2381489"/>
                  <a:pt x="4923017" y="2349829"/>
                </a:cubicBezTo>
                <a:cubicBezTo>
                  <a:pt x="4867687" y="2330985"/>
                  <a:pt x="4813969" y="2312562"/>
                  <a:pt x="4761829" y="2306989"/>
                </a:cubicBezTo>
                <a:cubicBezTo>
                  <a:pt x="4709690" y="2301417"/>
                  <a:pt x="4659127" y="2308695"/>
                  <a:pt x="4610111" y="2341256"/>
                </a:cubicBezTo>
                <a:cubicBezTo>
                  <a:pt x="4581322" y="2363147"/>
                  <a:pt x="4555778" y="2389088"/>
                  <a:pt x="4534345" y="2418198"/>
                </a:cubicBezTo>
                <a:cubicBezTo>
                  <a:pt x="4503351" y="2463792"/>
                  <a:pt x="4460417" y="2500016"/>
                  <a:pt x="4410163" y="2522988"/>
                </a:cubicBezTo>
                <a:cubicBezTo>
                  <a:pt x="4344655" y="2547255"/>
                  <a:pt x="4277906" y="2528563"/>
                  <a:pt x="4212697" y="2510655"/>
                </a:cubicBezTo>
                <a:cubicBezTo>
                  <a:pt x="4173060" y="2497861"/>
                  <a:pt x="4131969" y="2490205"/>
                  <a:pt x="4090399" y="2487921"/>
                </a:cubicBezTo>
                <a:cubicBezTo>
                  <a:pt x="4039322" y="2485605"/>
                  <a:pt x="3988692" y="2497485"/>
                  <a:pt x="3944136" y="2522275"/>
                </a:cubicBezTo>
                <a:cubicBezTo>
                  <a:pt x="3899581" y="2547065"/>
                  <a:pt x="3862885" y="2583759"/>
                  <a:pt x="3838182" y="2628238"/>
                </a:cubicBezTo>
                <a:lnTo>
                  <a:pt x="3834942" y="2634850"/>
                </a:lnTo>
                <a:cubicBezTo>
                  <a:pt x="3823304" y="2662947"/>
                  <a:pt x="3814433" y="2692067"/>
                  <a:pt x="3808388" y="2721880"/>
                </a:cubicBezTo>
                <a:cubicBezTo>
                  <a:pt x="3802451" y="2748610"/>
                  <a:pt x="3794909" y="2774962"/>
                  <a:pt x="3785779" y="2800803"/>
                </a:cubicBezTo>
                <a:cubicBezTo>
                  <a:pt x="3764770" y="2856182"/>
                  <a:pt x="3734224" y="2901522"/>
                  <a:pt x="3696644" y="2939293"/>
                </a:cubicBezTo>
                <a:lnTo>
                  <a:pt x="3662468" y="2967871"/>
                </a:lnTo>
                <a:lnTo>
                  <a:pt x="3584482" y="2967871"/>
                </a:lnTo>
                <a:lnTo>
                  <a:pt x="3603808" y="2956650"/>
                </a:lnTo>
                <a:cubicBezTo>
                  <a:pt x="3665854" y="2914434"/>
                  <a:pt x="3715217" y="2859672"/>
                  <a:pt x="3743702" y="2785036"/>
                </a:cubicBezTo>
                <a:cubicBezTo>
                  <a:pt x="3752115" y="2760928"/>
                  <a:pt x="3758972" y="2736327"/>
                  <a:pt x="3764230" y="2711357"/>
                </a:cubicBezTo>
                <a:cubicBezTo>
                  <a:pt x="3770999" y="2678895"/>
                  <a:pt x="3780717" y="2647087"/>
                  <a:pt x="3793206" y="2616385"/>
                </a:cubicBezTo>
                <a:cubicBezTo>
                  <a:pt x="3820864" y="2561987"/>
                  <a:pt x="3863556" y="2516665"/>
                  <a:pt x="3916240" y="2485759"/>
                </a:cubicBezTo>
                <a:cubicBezTo>
                  <a:pt x="3968924" y="2454855"/>
                  <a:pt x="4029435" y="2439634"/>
                  <a:pt x="4090649" y="2441885"/>
                </a:cubicBezTo>
                <a:cubicBezTo>
                  <a:pt x="4135972" y="2443809"/>
                  <a:pt x="4180832" y="2451818"/>
                  <a:pt x="4224026" y="2465694"/>
                </a:cubicBezTo>
                <a:cubicBezTo>
                  <a:pt x="4277700" y="2487381"/>
                  <a:pt x="4336716" y="2492034"/>
                  <a:pt x="4393004" y="2478977"/>
                </a:cubicBezTo>
                <a:cubicBezTo>
                  <a:pt x="4435053" y="2458391"/>
                  <a:pt x="4470933" y="2427212"/>
                  <a:pt x="4497155" y="2388467"/>
                </a:cubicBezTo>
                <a:cubicBezTo>
                  <a:pt x="4521280" y="2355720"/>
                  <a:pt x="4550105" y="2326710"/>
                  <a:pt x="4582720" y="2302351"/>
                </a:cubicBezTo>
                <a:cubicBezTo>
                  <a:pt x="4627061" y="2272435"/>
                  <a:pt x="4671675" y="2259492"/>
                  <a:pt x="4716275" y="2257120"/>
                </a:cubicBezTo>
                <a:close/>
                <a:moveTo>
                  <a:pt x="4708060" y="2119026"/>
                </a:moveTo>
                <a:cubicBezTo>
                  <a:pt x="4787977" y="2114411"/>
                  <a:pt x="4867886" y="2141464"/>
                  <a:pt x="4946030" y="2168250"/>
                </a:cubicBezTo>
                <a:cubicBezTo>
                  <a:pt x="5042651" y="2201010"/>
                  <a:pt x="5133605" y="2231515"/>
                  <a:pt x="5222410" y="2207069"/>
                </a:cubicBezTo>
                <a:cubicBezTo>
                  <a:pt x="5431095" y="2146962"/>
                  <a:pt x="5611159" y="2094987"/>
                  <a:pt x="5787656" y="2349119"/>
                </a:cubicBezTo>
                <a:cubicBezTo>
                  <a:pt x="5830579" y="2414763"/>
                  <a:pt x="5867787" y="2483943"/>
                  <a:pt x="5898884" y="2555883"/>
                </a:cubicBezTo>
                <a:cubicBezTo>
                  <a:pt x="5918747" y="2598294"/>
                  <a:pt x="5939603" y="2642667"/>
                  <a:pt x="5962765" y="2683345"/>
                </a:cubicBezTo>
                <a:cubicBezTo>
                  <a:pt x="5997236" y="2746103"/>
                  <a:pt x="6037637" y="2804761"/>
                  <a:pt x="6082366" y="2860249"/>
                </a:cubicBezTo>
                <a:lnTo>
                  <a:pt x="6181603" y="2967871"/>
                </a:lnTo>
                <a:lnTo>
                  <a:pt x="6118621" y="2967871"/>
                </a:lnTo>
                <a:lnTo>
                  <a:pt x="6042713" y="2885344"/>
                </a:lnTo>
                <a:cubicBezTo>
                  <a:pt x="5996878" y="2828434"/>
                  <a:pt x="5955291" y="2768170"/>
                  <a:pt x="5919534" y="2703573"/>
                </a:cubicBezTo>
                <a:cubicBezTo>
                  <a:pt x="5896163" y="2660360"/>
                  <a:pt x="5874906" y="2615837"/>
                  <a:pt x="5854981" y="2572436"/>
                </a:cubicBezTo>
                <a:cubicBezTo>
                  <a:pt x="5824796" y="2502926"/>
                  <a:pt x="5788721" y="2436080"/>
                  <a:pt x="5747181" y="2372617"/>
                </a:cubicBezTo>
                <a:cubicBezTo>
                  <a:pt x="5598439" y="2155644"/>
                  <a:pt x="5454590" y="2184927"/>
                  <a:pt x="5233342" y="2248988"/>
                </a:cubicBezTo>
                <a:cubicBezTo>
                  <a:pt x="5130239" y="2277977"/>
                  <a:pt x="5027234" y="2244454"/>
                  <a:pt x="4929042" y="2209952"/>
                </a:cubicBezTo>
                <a:cubicBezTo>
                  <a:pt x="4854187" y="2184477"/>
                  <a:pt x="4782057" y="2159980"/>
                  <a:pt x="4712163" y="2163085"/>
                </a:cubicBezTo>
                <a:cubicBezTo>
                  <a:pt x="4670227" y="2164948"/>
                  <a:pt x="4629096" y="2176748"/>
                  <a:pt x="4588664" y="2204235"/>
                </a:cubicBezTo>
                <a:cubicBezTo>
                  <a:pt x="4558207" y="2228568"/>
                  <a:pt x="4531404" y="2257109"/>
                  <a:pt x="4509093" y="2288955"/>
                </a:cubicBezTo>
                <a:cubicBezTo>
                  <a:pt x="4476068" y="2338041"/>
                  <a:pt x="4430226" y="2377152"/>
                  <a:pt x="4376466" y="2402123"/>
                </a:cubicBezTo>
                <a:cubicBezTo>
                  <a:pt x="4306129" y="2428359"/>
                  <a:pt x="4234106" y="2408572"/>
                  <a:pt x="4164254" y="2389311"/>
                </a:cubicBezTo>
                <a:cubicBezTo>
                  <a:pt x="4121271" y="2375094"/>
                  <a:pt x="4076620" y="2366664"/>
                  <a:pt x="4031443" y="2364336"/>
                </a:cubicBezTo>
                <a:cubicBezTo>
                  <a:pt x="3975813" y="2362235"/>
                  <a:pt x="3920762" y="2375624"/>
                  <a:pt x="3872484" y="2402985"/>
                </a:cubicBezTo>
                <a:cubicBezTo>
                  <a:pt x="3824166" y="2430382"/>
                  <a:pt x="3784554" y="2470653"/>
                  <a:pt x="3758050" y="2519314"/>
                </a:cubicBezTo>
                <a:lnTo>
                  <a:pt x="3754070" y="2527468"/>
                </a:lnTo>
                <a:cubicBezTo>
                  <a:pt x="3741759" y="2558185"/>
                  <a:pt x="3732366" y="2589995"/>
                  <a:pt x="3726018" y="2622472"/>
                </a:cubicBezTo>
                <a:cubicBezTo>
                  <a:pt x="3719983" y="2651207"/>
                  <a:pt x="3712161" y="2679469"/>
                  <a:pt x="3702539" y="2707169"/>
                </a:cubicBezTo>
                <a:cubicBezTo>
                  <a:pt x="3657702" y="2827150"/>
                  <a:pt x="3572020" y="2903601"/>
                  <a:pt x="3466419" y="2957873"/>
                </a:cubicBezTo>
                <a:lnTo>
                  <a:pt x="3444021" y="2967871"/>
                </a:lnTo>
                <a:lnTo>
                  <a:pt x="3310057" y="2967871"/>
                </a:lnTo>
                <a:lnTo>
                  <a:pt x="3436968" y="2918956"/>
                </a:lnTo>
                <a:cubicBezTo>
                  <a:pt x="3537327" y="2868982"/>
                  <a:pt x="3618374" y="2799295"/>
                  <a:pt x="3658283" y="2690875"/>
                </a:cubicBezTo>
                <a:cubicBezTo>
                  <a:pt x="3667376" y="2664844"/>
                  <a:pt x="3674728" y="2638229"/>
                  <a:pt x="3680279" y="2611207"/>
                </a:cubicBezTo>
                <a:cubicBezTo>
                  <a:pt x="3687522" y="2576088"/>
                  <a:pt x="3697862" y="2541689"/>
                  <a:pt x="3711164" y="2508425"/>
                </a:cubicBezTo>
                <a:cubicBezTo>
                  <a:pt x="3740480" y="2449709"/>
                  <a:pt x="3786121" y="2400688"/>
                  <a:pt x="3842669" y="2367193"/>
                </a:cubicBezTo>
                <a:cubicBezTo>
                  <a:pt x="3899213" y="2333697"/>
                  <a:pt x="3964305" y="2317119"/>
                  <a:pt x="4030156" y="2319472"/>
                </a:cubicBezTo>
                <a:cubicBezTo>
                  <a:pt x="4079483" y="2321738"/>
                  <a:pt x="4128343" y="2330556"/>
                  <a:pt x="4175391" y="2345724"/>
                </a:cubicBezTo>
                <a:cubicBezTo>
                  <a:pt x="4240599" y="2363632"/>
                  <a:pt x="4303075" y="2381177"/>
                  <a:pt x="4358527" y="2359694"/>
                </a:cubicBezTo>
                <a:cubicBezTo>
                  <a:pt x="4404319" y="2337415"/>
                  <a:pt x="4443190" y="2303276"/>
                  <a:pt x="4471116" y="2260803"/>
                </a:cubicBezTo>
                <a:cubicBezTo>
                  <a:pt x="4497516" y="2225574"/>
                  <a:pt x="4529001" y="2194452"/>
                  <a:pt x="4564581" y="2168430"/>
                </a:cubicBezTo>
                <a:cubicBezTo>
                  <a:pt x="4612157" y="2135962"/>
                  <a:pt x="4660111" y="2121794"/>
                  <a:pt x="4708060" y="2119026"/>
                </a:cubicBezTo>
                <a:close/>
                <a:moveTo>
                  <a:pt x="4695073" y="1976982"/>
                </a:moveTo>
                <a:cubicBezTo>
                  <a:pt x="4780422" y="1971869"/>
                  <a:pt x="4865927" y="2000836"/>
                  <a:pt x="4949688" y="2029127"/>
                </a:cubicBezTo>
                <a:cubicBezTo>
                  <a:pt x="5053507" y="2063976"/>
                  <a:pt x="5151298" y="2097316"/>
                  <a:pt x="5247612" y="2069351"/>
                </a:cubicBezTo>
                <a:cubicBezTo>
                  <a:pt x="5472356" y="2005070"/>
                  <a:pt x="5663795" y="1947610"/>
                  <a:pt x="5850792" y="2219837"/>
                </a:cubicBezTo>
                <a:cubicBezTo>
                  <a:pt x="5896728" y="2290086"/>
                  <a:pt x="5936559" y="2364117"/>
                  <a:pt x="5969875" y="2441067"/>
                </a:cubicBezTo>
                <a:cubicBezTo>
                  <a:pt x="5991402" y="2487173"/>
                  <a:pt x="6013266" y="2534384"/>
                  <a:pt x="6038009" y="2578680"/>
                </a:cubicBezTo>
                <a:cubicBezTo>
                  <a:pt x="6112098" y="2713494"/>
                  <a:pt x="6211946" y="2830702"/>
                  <a:pt x="6323444" y="2938148"/>
                </a:cubicBezTo>
                <a:lnTo>
                  <a:pt x="6356889" y="2967871"/>
                </a:lnTo>
                <a:lnTo>
                  <a:pt x="6290610" y="2967871"/>
                </a:lnTo>
                <a:lnTo>
                  <a:pt x="6290247" y="2967549"/>
                </a:lnTo>
                <a:cubicBezTo>
                  <a:pt x="6176863" y="2858037"/>
                  <a:pt x="6075147" y="2738239"/>
                  <a:pt x="5998876" y="2599501"/>
                </a:cubicBezTo>
                <a:cubicBezTo>
                  <a:pt x="5973141" y="2553241"/>
                  <a:pt x="5951427" y="2505630"/>
                  <a:pt x="5929539" y="2459335"/>
                </a:cubicBezTo>
                <a:cubicBezTo>
                  <a:pt x="5897364" y="2384646"/>
                  <a:pt x="5858889" y="2312775"/>
                  <a:pt x="5814585" y="2244479"/>
                </a:cubicBezTo>
                <a:cubicBezTo>
                  <a:pt x="5653264" y="2012701"/>
                  <a:pt x="5499938" y="2042604"/>
                  <a:pt x="5261078" y="2113006"/>
                </a:cubicBezTo>
                <a:cubicBezTo>
                  <a:pt x="5149276" y="2143982"/>
                  <a:pt x="5041192" y="2107988"/>
                  <a:pt x="4935414" y="2072191"/>
                </a:cubicBezTo>
                <a:cubicBezTo>
                  <a:pt x="4855074" y="2044948"/>
                  <a:pt x="4777929" y="2018892"/>
                  <a:pt x="4702738" y="2022657"/>
                </a:cubicBezTo>
                <a:cubicBezTo>
                  <a:pt x="4657624" y="2024917"/>
                  <a:pt x="4613212" y="2037911"/>
                  <a:pt x="4569236" y="2067826"/>
                </a:cubicBezTo>
                <a:cubicBezTo>
                  <a:pt x="4535420" y="2093833"/>
                  <a:pt x="4505586" y="2124598"/>
                  <a:pt x="4480622" y="2159183"/>
                </a:cubicBezTo>
                <a:cubicBezTo>
                  <a:pt x="4445698" y="2212432"/>
                  <a:pt x="4396794" y="2255057"/>
                  <a:pt x="4339187" y="2282478"/>
                </a:cubicBezTo>
                <a:cubicBezTo>
                  <a:pt x="4264056" y="2310644"/>
                  <a:pt x="4186971" y="2289339"/>
                  <a:pt x="4113166" y="2268226"/>
                </a:cubicBezTo>
                <a:cubicBezTo>
                  <a:pt x="4066950" y="2253236"/>
                  <a:pt x="4018981" y="2244341"/>
                  <a:pt x="3970463" y="2241759"/>
                </a:cubicBezTo>
                <a:cubicBezTo>
                  <a:pt x="3911073" y="2239781"/>
                  <a:pt x="3852322" y="2254204"/>
                  <a:pt x="3800737" y="2283365"/>
                </a:cubicBezTo>
                <a:cubicBezTo>
                  <a:pt x="3749147" y="2312522"/>
                  <a:pt x="3706680" y="2355338"/>
                  <a:pt x="3677988" y="2407111"/>
                </a:cubicBezTo>
                <a:lnTo>
                  <a:pt x="3673224" y="2416843"/>
                </a:lnTo>
                <a:cubicBezTo>
                  <a:pt x="3659994" y="2449868"/>
                  <a:pt x="3649933" y="2484067"/>
                  <a:pt x="3643143" y="2518997"/>
                </a:cubicBezTo>
                <a:cubicBezTo>
                  <a:pt x="3636538" y="2550140"/>
                  <a:pt x="3628135" y="2580879"/>
                  <a:pt x="3617968" y="2611088"/>
                </a:cubicBezTo>
                <a:cubicBezTo>
                  <a:pt x="3546960" y="2804704"/>
                  <a:pt x="3374884" y="2892404"/>
                  <a:pt x="3181623" y="2952781"/>
                </a:cubicBezTo>
                <a:lnTo>
                  <a:pt x="3126655" y="2967871"/>
                </a:lnTo>
                <a:lnTo>
                  <a:pt x="2950556" y="2967871"/>
                </a:lnTo>
                <a:lnTo>
                  <a:pt x="2971915" y="2961970"/>
                </a:lnTo>
                <a:cubicBezTo>
                  <a:pt x="3225371" y="2897290"/>
                  <a:pt x="3487329" y="2829064"/>
                  <a:pt x="3573752" y="2594754"/>
                </a:cubicBezTo>
                <a:cubicBezTo>
                  <a:pt x="3583154" y="2566920"/>
                  <a:pt x="3590840" y="2538605"/>
                  <a:pt x="3596859" y="2509854"/>
                </a:cubicBezTo>
                <a:cubicBezTo>
                  <a:pt x="3604238" y="2472066"/>
                  <a:pt x="3615192" y="2435068"/>
                  <a:pt x="3629575" y="2399343"/>
                </a:cubicBezTo>
                <a:cubicBezTo>
                  <a:pt x="3660628" y="2336306"/>
                  <a:pt x="3709285" y="2283646"/>
                  <a:pt x="3769729" y="2247674"/>
                </a:cubicBezTo>
                <a:cubicBezTo>
                  <a:pt x="3830170" y="2211697"/>
                  <a:pt x="3899840" y="2193916"/>
                  <a:pt x="3970357" y="2196473"/>
                </a:cubicBezTo>
                <a:cubicBezTo>
                  <a:pt x="4023180" y="2198678"/>
                  <a:pt x="4075536" y="2208052"/>
                  <a:pt x="4125899" y="2224384"/>
                </a:cubicBezTo>
                <a:cubicBezTo>
                  <a:pt x="4196344" y="2243434"/>
                  <a:pt x="4262717" y="2261919"/>
                  <a:pt x="4323195" y="2239042"/>
                </a:cubicBezTo>
                <a:cubicBezTo>
                  <a:pt x="4372608" y="2214718"/>
                  <a:pt x="4414472" y="2177543"/>
                  <a:pt x="4444408" y="2131400"/>
                </a:cubicBezTo>
                <a:cubicBezTo>
                  <a:pt x="4471942" y="2093295"/>
                  <a:pt x="4504822" y="2059313"/>
                  <a:pt x="4542028" y="2030495"/>
                </a:cubicBezTo>
                <a:cubicBezTo>
                  <a:pt x="4592712" y="1995385"/>
                  <a:pt x="4643863" y="1980050"/>
                  <a:pt x="4695073" y="1976982"/>
                </a:cubicBezTo>
                <a:close/>
                <a:moveTo>
                  <a:pt x="4682646" y="1834367"/>
                </a:moveTo>
                <a:cubicBezTo>
                  <a:pt x="4773509" y="1828776"/>
                  <a:pt x="4864381" y="1859353"/>
                  <a:pt x="4954959" y="1889769"/>
                </a:cubicBezTo>
                <a:cubicBezTo>
                  <a:pt x="5066171" y="1927287"/>
                  <a:pt x="5171158" y="1962715"/>
                  <a:pt x="5272873" y="1931615"/>
                </a:cubicBezTo>
                <a:cubicBezTo>
                  <a:pt x="5511101" y="1861465"/>
                  <a:pt x="5716900" y="1800376"/>
                  <a:pt x="5917080" y="2089152"/>
                </a:cubicBezTo>
                <a:cubicBezTo>
                  <a:pt x="5965757" y="2164136"/>
                  <a:pt x="6008025" y="2243072"/>
                  <a:pt x="6043538" y="2325010"/>
                </a:cubicBezTo>
                <a:cubicBezTo>
                  <a:pt x="6067748" y="2374394"/>
                  <a:pt x="6091426" y="2424900"/>
                  <a:pt x="6116590" y="2472322"/>
                </a:cubicBezTo>
                <a:cubicBezTo>
                  <a:pt x="6195625" y="2616282"/>
                  <a:pt x="6302205" y="2741220"/>
                  <a:pt x="6421446" y="2855811"/>
                </a:cubicBezTo>
                <a:lnTo>
                  <a:pt x="6547942" y="2967871"/>
                </a:lnTo>
                <a:lnTo>
                  <a:pt x="6478933" y="2967871"/>
                </a:lnTo>
                <a:lnTo>
                  <a:pt x="6388312" y="2887517"/>
                </a:lnTo>
                <a:cubicBezTo>
                  <a:pt x="6267079" y="2770808"/>
                  <a:pt x="6158378" y="2643036"/>
                  <a:pt x="6077055" y="2494857"/>
                </a:cubicBezTo>
                <a:cubicBezTo>
                  <a:pt x="6050309" y="2445684"/>
                  <a:pt x="6026460" y="2394625"/>
                  <a:pt x="6004764" y="2346022"/>
                </a:cubicBezTo>
                <a:cubicBezTo>
                  <a:pt x="5970177" y="2266372"/>
                  <a:pt x="5929085" y="2189652"/>
                  <a:pt x="5881868" y="2116695"/>
                </a:cubicBezTo>
                <a:cubicBezTo>
                  <a:pt x="5709713" y="1868523"/>
                  <a:pt x="5543805" y="1903376"/>
                  <a:pt x="5289484" y="1977746"/>
                </a:cubicBezTo>
                <a:cubicBezTo>
                  <a:pt x="5172104" y="2012230"/>
                  <a:pt x="5055045" y="1972830"/>
                  <a:pt x="4942252" y="1934571"/>
                </a:cubicBezTo>
                <a:cubicBezTo>
                  <a:pt x="4856058" y="1905692"/>
                  <a:pt x="4773000" y="1877759"/>
                  <a:pt x="4692415" y="1882054"/>
                </a:cubicBezTo>
                <a:cubicBezTo>
                  <a:pt x="4644064" y="1884631"/>
                  <a:pt x="4596605" y="1898812"/>
                  <a:pt x="4549895" y="1931351"/>
                </a:cubicBezTo>
                <a:cubicBezTo>
                  <a:pt x="4513340" y="1959005"/>
                  <a:pt x="4481028" y="1991820"/>
                  <a:pt x="4453944" y="2028802"/>
                </a:cubicBezTo>
                <a:cubicBezTo>
                  <a:pt x="4416956" y="2085204"/>
                  <a:pt x="4365132" y="2130390"/>
                  <a:pt x="4304075" y="2159475"/>
                </a:cubicBezTo>
                <a:cubicBezTo>
                  <a:pt x="4224668" y="2189445"/>
                  <a:pt x="4142725" y="2167205"/>
                  <a:pt x="4063333" y="2145705"/>
                </a:cubicBezTo>
                <a:cubicBezTo>
                  <a:pt x="4013751" y="2129660"/>
                  <a:pt x="3962178" y="2120646"/>
                  <a:pt x="3910126" y="2118949"/>
                </a:cubicBezTo>
                <a:cubicBezTo>
                  <a:pt x="3846435" y="2116883"/>
                  <a:pt x="3783513" y="2132278"/>
                  <a:pt x="3728179" y="2163518"/>
                </a:cubicBezTo>
                <a:cubicBezTo>
                  <a:pt x="3672849" y="2194758"/>
                  <a:pt x="3627249" y="2240632"/>
                  <a:pt x="3596404" y="2296089"/>
                </a:cubicBezTo>
                <a:lnTo>
                  <a:pt x="3590715" y="2307737"/>
                </a:lnTo>
                <a:cubicBezTo>
                  <a:pt x="3576698" y="2343270"/>
                  <a:pt x="3565975" y="2380100"/>
                  <a:pt x="3558804" y="2417622"/>
                </a:cubicBezTo>
                <a:cubicBezTo>
                  <a:pt x="3552060" y="2451040"/>
                  <a:pt x="3543086" y="2483952"/>
                  <a:pt x="3531955" y="2516114"/>
                </a:cubicBezTo>
                <a:cubicBezTo>
                  <a:pt x="3432030" y="2791921"/>
                  <a:pt x="3139105" y="2867138"/>
                  <a:pt x="2856242" y="2939580"/>
                </a:cubicBezTo>
                <a:lnTo>
                  <a:pt x="2753825" y="2967871"/>
                </a:lnTo>
                <a:lnTo>
                  <a:pt x="2586679" y="2967871"/>
                </a:lnTo>
                <a:lnTo>
                  <a:pt x="2625101" y="2953950"/>
                </a:lnTo>
                <a:cubicBezTo>
                  <a:pt x="2695849" y="2931182"/>
                  <a:pt x="2769828" y="2912143"/>
                  <a:pt x="2843106" y="2893242"/>
                </a:cubicBezTo>
                <a:cubicBezTo>
                  <a:pt x="3113973" y="2823594"/>
                  <a:pt x="3395488" y="2751941"/>
                  <a:pt x="3486924" y="2498450"/>
                </a:cubicBezTo>
                <a:cubicBezTo>
                  <a:pt x="3496978" y="2468056"/>
                  <a:pt x="3505327" y="2437108"/>
                  <a:pt x="3511900" y="2405780"/>
                </a:cubicBezTo>
                <a:cubicBezTo>
                  <a:pt x="3519462" y="2365291"/>
                  <a:pt x="3531025" y="2325690"/>
                  <a:pt x="3546450" y="2287544"/>
                </a:cubicBezTo>
                <a:cubicBezTo>
                  <a:pt x="3578751" y="2220106"/>
                  <a:pt x="3630120" y="2163674"/>
                  <a:pt x="3694290" y="2125135"/>
                </a:cubicBezTo>
                <a:cubicBezTo>
                  <a:pt x="3758495" y="2086552"/>
                  <a:pt x="3832635" y="2067623"/>
                  <a:pt x="3907640" y="2070600"/>
                </a:cubicBezTo>
                <a:cubicBezTo>
                  <a:pt x="3963857" y="2072797"/>
                  <a:pt x="4019516" y="2082701"/>
                  <a:pt x="4073078" y="2100002"/>
                </a:cubicBezTo>
                <a:cubicBezTo>
                  <a:pt x="4148404" y="2120942"/>
                  <a:pt x="4219636" y="2140361"/>
                  <a:pt x="4284946" y="2115515"/>
                </a:cubicBezTo>
                <a:cubicBezTo>
                  <a:pt x="4337942" y="2089032"/>
                  <a:pt x="4382796" y="2048817"/>
                  <a:pt x="4414816" y="1999077"/>
                </a:cubicBezTo>
                <a:cubicBezTo>
                  <a:pt x="4444278" y="1958391"/>
                  <a:pt x="4479401" y="1922129"/>
                  <a:pt x="4519168" y="1891341"/>
                </a:cubicBezTo>
                <a:cubicBezTo>
                  <a:pt x="4573613" y="1854098"/>
                  <a:pt x="4628127" y="1837723"/>
                  <a:pt x="4682646" y="1834367"/>
                </a:cubicBezTo>
                <a:close/>
                <a:moveTo>
                  <a:pt x="4672961" y="1694145"/>
                </a:moveTo>
                <a:cubicBezTo>
                  <a:pt x="4769240" y="1687848"/>
                  <a:pt x="4865937" y="1720277"/>
                  <a:pt x="4960642" y="1752128"/>
                </a:cubicBezTo>
                <a:cubicBezTo>
                  <a:pt x="5079044" y="1791731"/>
                  <a:pt x="5190847" y="1829039"/>
                  <a:pt x="5300670" y="1796160"/>
                </a:cubicBezTo>
                <a:cubicBezTo>
                  <a:pt x="5553629" y="1720636"/>
                  <a:pt x="5772170" y="1655222"/>
                  <a:pt x="5984211" y="1961298"/>
                </a:cubicBezTo>
                <a:cubicBezTo>
                  <a:pt x="6036344" y="2040224"/>
                  <a:pt x="6081556" y="2123466"/>
                  <a:pt x="6119310" y="2210123"/>
                </a:cubicBezTo>
                <a:cubicBezTo>
                  <a:pt x="6142583" y="2261408"/>
                  <a:pt x="6168647" y="2315992"/>
                  <a:pt x="6196572" y="2366612"/>
                </a:cubicBezTo>
                <a:cubicBezTo>
                  <a:pt x="6322702" y="2596712"/>
                  <a:pt x="6515140" y="2780734"/>
                  <a:pt x="6720093" y="2950256"/>
                </a:cubicBezTo>
                <a:lnTo>
                  <a:pt x="6742092" y="2967871"/>
                </a:lnTo>
                <a:lnTo>
                  <a:pt x="6667614" y="2967871"/>
                </a:lnTo>
                <a:lnTo>
                  <a:pt x="6486440" y="2807741"/>
                </a:lnTo>
                <a:cubicBezTo>
                  <a:pt x="6357298" y="2683737"/>
                  <a:pt x="6241488" y="2547796"/>
                  <a:pt x="6155114" y="2390177"/>
                </a:cubicBezTo>
                <a:cubicBezTo>
                  <a:pt x="6126404" y="2338105"/>
                  <a:pt x="6101143" y="2283902"/>
                  <a:pt x="6076693" y="2231097"/>
                </a:cubicBezTo>
                <a:cubicBezTo>
                  <a:pt x="6040125" y="2146436"/>
                  <a:pt x="5996496" y="2064948"/>
                  <a:pt x="5946249" y="1987524"/>
                </a:cubicBezTo>
                <a:cubicBezTo>
                  <a:pt x="5762432" y="1722629"/>
                  <a:pt x="5586484" y="1759270"/>
                  <a:pt x="5314198" y="1840730"/>
                </a:cubicBezTo>
                <a:cubicBezTo>
                  <a:pt x="5190407" y="1876446"/>
                  <a:pt x="5066173" y="1835908"/>
                  <a:pt x="4945974" y="1795981"/>
                </a:cubicBezTo>
                <a:cubicBezTo>
                  <a:pt x="4854086" y="1765182"/>
                  <a:pt x="4765449" y="1735437"/>
                  <a:pt x="4679420" y="1740217"/>
                </a:cubicBezTo>
                <a:cubicBezTo>
                  <a:pt x="4627802" y="1743084"/>
                  <a:pt x="4577124" y="1758379"/>
                  <a:pt x="4527246" y="1793330"/>
                </a:cubicBezTo>
                <a:cubicBezTo>
                  <a:pt x="4488995" y="1823787"/>
                  <a:pt x="4455331" y="1859428"/>
                  <a:pt x="4427134" y="1899308"/>
                </a:cubicBezTo>
                <a:cubicBezTo>
                  <a:pt x="4388267" y="1959504"/>
                  <a:pt x="4333412" y="2007766"/>
                  <a:pt x="4268648" y="2038735"/>
                </a:cubicBezTo>
                <a:cubicBezTo>
                  <a:pt x="4184786" y="2070881"/>
                  <a:pt x="4097784" y="2047129"/>
                  <a:pt x="4013709" y="2024318"/>
                </a:cubicBezTo>
                <a:cubicBezTo>
                  <a:pt x="3961273" y="2006698"/>
                  <a:pt x="3906718" y="1996221"/>
                  <a:pt x="3851540" y="1993156"/>
                </a:cubicBezTo>
                <a:cubicBezTo>
                  <a:pt x="3783550" y="1990850"/>
                  <a:pt x="3716338" y="2007336"/>
                  <a:pt x="3657297" y="2040843"/>
                </a:cubicBezTo>
                <a:cubicBezTo>
                  <a:pt x="3598297" y="2074316"/>
                  <a:pt x="3549794" y="2123469"/>
                  <a:pt x="3517193" y="2182839"/>
                </a:cubicBezTo>
                <a:lnTo>
                  <a:pt x="3510759" y="2196025"/>
                </a:lnTo>
                <a:cubicBezTo>
                  <a:pt x="3496036" y="2234225"/>
                  <a:pt x="3484866" y="2273659"/>
                  <a:pt x="3477350" y="2313882"/>
                </a:cubicBezTo>
                <a:cubicBezTo>
                  <a:pt x="3470053" y="2349415"/>
                  <a:pt x="3460664" y="2384493"/>
                  <a:pt x="3449238" y="2418937"/>
                </a:cubicBezTo>
                <a:cubicBezTo>
                  <a:pt x="3342910" y="2712791"/>
                  <a:pt x="3032380" y="2792391"/>
                  <a:pt x="2731529" y="2869988"/>
                </a:cubicBezTo>
                <a:cubicBezTo>
                  <a:pt x="2653461" y="2890036"/>
                  <a:pt x="2576457" y="2909762"/>
                  <a:pt x="2503916" y="2932781"/>
                </a:cubicBezTo>
                <a:lnTo>
                  <a:pt x="2405497" y="2967871"/>
                </a:lnTo>
                <a:lnTo>
                  <a:pt x="2297664" y="2967871"/>
                </a:lnTo>
                <a:lnTo>
                  <a:pt x="2376391" y="2930169"/>
                </a:lnTo>
                <a:cubicBezTo>
                  <a:pt x="2482326" y="2886561"/>
                  <a:pt x="2600760" y="2856171"/>
                  <a:pt x="2717643" y="2826173"/>
                </a:cubicBezTo>
                <a:cubicBezTo>
                  <a:pt x="3007667" y="2751943"/>
                  <a:pt x="3305419" y="2674753"/>
                  <a:pt x="3404236" y="2404181"/>
                </a:cubicBezTo>
                <a:cubicBezTo>
                  <a:pt x="3415335" y="2371755"/>
                  <a:pt x="3424077" y="2338622"/>
                  <a:pt x="3430476" y="2304948"/>
                </a:cubicBezTo>
                <a:cubicBezTo>
                  <a:pt x="3438690" y="2261740"/>
                  <a:pt x="3450924" y="2219440"/>
                  <a:pt x="3467112" y="2178524"/>
                </a:cubicBezTo>
                <a:cubicBezTo>
                  <a:pt x="3501509" y="2107113"/>
                  <a:pt x="3555999" y="2047302"/>
                  <a:pt x="3623965" y="2006342"/>
                </a:cubicBezTo>
                <a:cubicBezTo>
                  <a:pt x="3691972" y="1965346"/>
                  <a:pt x="3770482" y="1945010"/>
                  <a:pt x="3850052" y="1947707"/>
                </a:cubicBezTo>
                <a:cubicBezTo>
                  <a:pt x="3909556" y="1950027"/>
                  <a:pt x="3968519" y="1960540"/>
                  <a:pt x="4025210" y="1978980"/>
                </a:cubicBezTo>
                <a:cubicBezTo>
                  <a:pt x="4105397" y="2000854"/>
                  <a:pt x="4181686" y="2021785"/>
                  <a:pt x="4252017" y="1993598"/>
                </a:cubicBezTo>
                <a:cubicBezTo>
                  <a:pt x="4308626" y="1965218"/>
                  <a:pt x="4356528" y="1922177"/>
                  <a:pt x="4390709" y="1868989"/>
                </a:cubicBezTo>
                <a:cubicBezTo>
                  <a:pt x="4421444" y="1825948"/>
                  <a:pt x="4458489" y="1787800"/>
                  <a:pt x="4500633" y="1755793"/>
                </a:cubicBezTo>
                <a:cubicBezTo>
                  <a:pt x="4557577" y="1715643"/>
                  <a:pt x="4615195" y="1697923"/>
                  <a:pt x="4672961" y="1694145"/>
                </a:cubicBezTo>
                <a:close/>
                <a:moveTo>
                  <a:pt x="4662221" y="1552307"/>
                </a:moveTo>
                <a:cubicBezTo>
                  <a:pt x="4763808" y="1545625"/>
                  <a:pt x="4865673" y="1580217"/>
                  <a:pt x="4965249" y="1614463"/>
                </a:cubicBezTo>
                <a:cubicBezTo>
                  <a:pt x="5090093" y="1655741"/>
                  <a:pt x="5209701" y="1695879"/>
                  <a:pt x="5328839" y="1661760"/>
                </a:cubicBezTo>
                <a:cubicBezTo>
                  <a:pt x="5596448" y="1580942"/>
                  <a:pt x="5827353" y="1510992"/>
                  <a:pt x="6051630" y="1834577"/>
                </a:cubicBezTo>
                <a:cubicBezTo>
                  <a:pt x="6106351" y="1918786"/>
                  <a:pt x="6153956" y="2007360"/>
                  <a:pt x="6193911" y="2099397"/>
                </a:cubicBezTo>
                <a:cubicBezTo>
                  <a:pt x="6219171" y="2154533"/>
                  <a:pt x="6245632" y="2211212"/>
                  <a:pt x="6274932" y="2265017"/>
                </a:cubicBezTo>
                <a:cubicBezTo>
                  <a:pt x="6408669" y="2510705"/>
                  <a:pt x="6613224" y="2704981"/>
                  <a:pt x="6830932" y="2883968"/>
                </a:cubicBezTo>
                <a:lnTo>
                  <a:pt x="6936252" y="2967871"/>
                </a:lnTo>
                <a:lnTo>
                  <a:pt x="6863423" y="2967871"/>
                </a:lnTo>
                <a:lnTo>
                  <a:pt x="6798437" y="2916000"/>
                </a:lnTo>
                <a:cubicBezTo>
                  <a:pt x="6578077" y="2734156"/>
                  <a:pt x="6370784" y="2535836"/>
                  <a:pt x="6233644" y="2285247"/>
                </a:cubicBezTo>
                <a:cubicBezTo>
                  <a:pt x="6202972" y="2230279"/>
                  <a:pt x="6176491" y="2172647"/>
                  <a:pt x="6150647" y="2116718"/>
                </a:cubicBezTo>
                <a:cubicBezTo>
                  <a:pt x="6112194" y="2026513"/>
                  <a:pt x="6066194" y="1939636"/>
                  <a:pt x="6013068" y="1857112"/>
                </a:cubicBezTo>
                <a:cubicBezTo>
                  <a:pt x="5818201" y="1576241"/>
                  <a:pt x="5631404" y="1615293"/>
                  <a:pt x="5342099" y="1702882"/>
                </a:cubicBezTo>
                <a:cubicBezTo>
                  <a:pt x="5210798" y="1742117"/>
                  <a:pt x="5079528" y="1698167"/>
                  <a:pt x="4951958" y="1656526"/>
                </a:cubicBezTo>
                <a:cubicBezTo>
                  <a:pt x="4854450" y="1624218"/>
                  <a:pt x="4760137" y="1593096"/>
                  <a:pt x="4668759" y="1598490"/>
                </a:cubicBezTo>
                <a:cubicBezTo>
                  <a:pt x="4613932" y="1601726"/>
                  <a:pt x="4560161" y="1618107"/>
                  <a:pt x="4507390" y="1655267"/>
                </a:cubicBezTo>
                <a:cubicBezTo>
                  <a:pt x="4466439" y="1687643"/>
                  <a:pt x="4430270" y="1725698"/>
                  <a:pt x="4400031" y="1768206"/>
                </a:cubicBezTo>
                <a:cubicBezTo>
                  <a:pt x="4358327" y="1831666"/>
                  <a:pt x="4300081" y="1882505"/>
                  <a:pt x="4231485" y="1915314"/>
                </a:cubicBezTo>
                <a:cubicBezTo>
                  <a:pt x="4142829" y="1949390"/>
                  <a:pt x="4051536" y="1923537"/>
                  <a:pt x="3962009" y="1900002"/>
                </a:cubicBezTo>
                <a:cubicBezTo>
                  <a:pt x="3906010" y="1882071"/>
                  <a:pt x="3847866" y="1871645"/>
                  <a:pt x="3789165" y="1868929"/>
                </a:cubicBezTo>
                <a:cubicBezTo>
                  <a:pt x="3716894" y="1866478"/>
                  <a:pt x="3645437" y="1884096"/>
                  <a:pt x="3582764" y="1919796"/>
                </a:cubicBezTo>
                <a:cubicBezTo>
                  <a:pt x="3520092" y="1955495"/>
                  <a:pt x="3468653" y="2007895"/>
                  <a:pt x="3434220" y="2071105"/>
                </a:cubicBezTo>
                <a:lnTo>
                  <a:pt x="3427005" y="2085874"/>
                </a:lnTo>
                <a:cubicBezTo>
                  <a:pt x="3411113" y="2126840"/>
                  <a:pt x="3398971" y="2169230"/>
                  <a:pt x="3390782" y="2212460"/>
                </a:cubicBezTo>
                <a:cubicBezTo>
                  <a:pt x="3383519" y="2250281"/>
                  <a:pt x="3373695" y="2287587"/>
                  <a:pt x="3361406" y="2324079"/>
                </a:cubicBezTo>
                <a:cubicBezTo>
                  <a:pt x="3249635" y="2635003"/>
                  <a:pt x="2920349" y="2720348"/>
                  <a:pt x="2601702" y="2802714"/>
                </a:cubicBezTo>
                <a:cubicBezTo>
                  <a:pt x="2435987" y="2845104"/>
                  <a:pt x="2275018" y="2886686"/>
                  <a:pt x="2147437" y="2957508"/>
                </a:cubicBezTo>
                <a:lnTo>
                  <a:pt x="2131825" y="2967871"/>
                </a:lnTo>
                <a:lnTo>
                  <a:pt x="2052805" y="2967871"/>
                </a:lnTo>
                <a:lnTo>
                  <a:pt x="2124261" y="2919975"/>
                </a:lnTo>
                <a:cubicBezTo>
                  <a:pt x="2259547" y="2844141"/>
                  <a:pt x="2427149" y="2801350"/>
                  <a:pt x="2592278" y="2758674"/>
                </a:cubicBezTo>
                <a:cubicBezTo>
                  <a:pt x="2899127" y="2679683"/>
                  <a:pt x="3216425" y="2598098"/>
                  <a:pt x="3319900" y="2309102"/>
                </a:cubicBezTo>
                <a:cubicBezTo>
                  <a:pt x="3331627" y="2274247"/>
                  <a:pt x="3340947" y="2238635"/>
                  <a:pt x="3347792" y="2202512"/>
                </a:cubicBezTo>
                <a:cubicBezTo>
                  <a:pt x="3356306" y="2156950"/>
                  <a:pt x="3369072" y="2112283"/>
                  <a:pt x="3385864" y="2069148"/>
                </a:cubicBezTo>
                <a:cubicBezTo>
                  <a:pt x="3447841" y="1921489"/>
                  <a:pt x="3607058" y="1825149"/>
                  <a:pt x="3790027" y="1823638"/>
                </a:cubicBezTo>
                <a:cubicBezTo>
                  <a:pt x="3853033" y="1826134"/>
                  <a:pt x="3915428" y="1837220"/>
                  <a:pt x="3975495" y="1856570"/>
                </a:cubicBezTo>
                <a:cubicBezTo>
                  <a:pt x="4060738" y="1879956"/>
                  <a:pt x="4141336" y="1901992"/>
                  <a:pt x="4215893" y="1873041"/>
                </a:cubicBezTo>
                <a:cubicBezTo>
                  <a:pt x="4276177" y="1842670"/>
                  <a:pt x="4327074" y="1796594"/>
                  <a:pt x="4363203" y="1739677"/>
                </a:cubicBezTo>
                <a:cubicBezTo>
                  <a:pt x="4395994" y="1693557"/>
                  <a:pt x="4435404" y="1652547"/>
                  <a:pt x="4480225" y="1617900"/>
                </a:cubicBezTo>
                <a:cubicBezTo>
                  <a:pt x="4540419" y="1575184"/>
                  <a:pt x="4601270" y="1556316"/>
                  <a:pt x="4662221" y="1552307"/>
                </a:cubicBezTo>
                <a:close/>
                <a:moveTo>
                  <a:pt x="4650163" y="1411836"/>
                </a:moveTo>
                <a:cubicBezTo>
                  <a:pt x="4757393" y="1404454"/>
                  <a:pt x="4865213" y="1440231"/>
                  <a:pt x="4970763" y="1475258"/>
                </a:cubicBezTo>
                <a:cubicBezTo>
                  <a:pt x="5103791" y="1519574"/>
                  <a:pt x="5229424" y="1561221"/>
                  <a:pt x="5353545" y="1523800"/>
                </a:cubicBezTo>
                <a:cubicBezTo>
                  <a:pt x="5637054" y="1438188"/>
                  <a:pt x="5879531" y="1363330"/>
                  <a:pt x="6115809" y="1703886"/>
                </a:cubicBezTo>
                <a:cubicBezTo>
                  <a:pt x="6173511" y="1792670"/>
                  <a:pt x="6223564" y="1886162"/>
                  <a:pt x="6265456" y="1983325"/>
                </a:cubicBezTo>
                <a:cubicBezTo>
                  <a:pt x="6292505" y="2041734"/>
                  <a:pt x="6320549" y="2102112"/>
                  <a:pt x="6351450" y="2158543"/>
                </a:cubicBezTo>
                <a:cubicBezTo>
                  <a:pt x="6492878" y="2416693"/>
                  <a:pt x="6709058" y="2622615"/>
                  <a:pt x="6939286" y="2811976"/>
                </a:cubicBezTo>
                <a:lnTo>
                  <a:pt x="7135176" y="2967871"/>
                </a:lnTo>
                <a:lnTo>
                  <a:pt x="7060845" y="2967871"/>
                </a:lnTo>
                <a:lnTo>
                  <a:pt x="6908167" y="2846379"/>
                </a:lnTo>
                <a:cubicBezTo>
                  <a:pt x="6675077" y="2654514"/>
                  <a:pt x="6456356" y="2445466"/>
                  <a:pt x="6311324" y="2181289"/>
                </a:cubicBezTo>
                <a:cubicBezTo>
                  <a:pt x="6279430" y="2122893"/>
                  <a:pt x="6251216" y="2061964"/>
                  <a:pt x="6223961" y="2002968"/>
                </a:cubicBezTo>
                <a:cubicBezTo>
                  <a:pt x="6182952" y="1908362"/>
                  <a:pt x="6134177" y="1817265"/>
                  <a:pt x="6078085" y="1730651"/>
                </a:cubicBezTo>
                <a:cubicBezTo>
                  <a:pt x="5871601" y="1433019"/>
                  <a:pt x="5673557" y="1475270"/>
                  <a:pt x="5367626" y="1568199"/>
                </a:cubicBezTo>
                <a:cubicBezTo>
                  <a:pt x="5229168" y="1610204"/>
                  <a:pt x="5090706" y="1564169"/>
                  <a:pt x="4956333" y="1519649"/>
                </a:cubicBezTo>
                <a:cubicBezTo>
                  <a:pt x="4852488" y="1484852"/>
                  <a:pt x="4753366" y="1451218"/>
                  <a:pt x="4656920" y="1457226"/>
                </a:cubicBezTo>
                <a:cubicBezTo>
                  <a:pt x="4599053" y="1460830"/>
                  <a:pt x="4542148" y="1478705"/>
                  <a:pt x="4485765" y="1519163"/>
                </a:cubicBezTo>
                <a:cubicBezTo>
                  <a:pt x="4442405" y="1553577"/>
                  <a:pt x="4404230" y="1594062"/>
                  <a:pt x="4372472" y="1639310"/>
                </a:cubicBezTo>
                <a:cubicBezTo>
                  <a:pt x="4329399" y="1705967"/>
                  <a:pt x="4268799" y="1759522"/>
                  <a:pt x="4197255" y="1794166"/>
                </a:cubicBezTo>
                <a:cubicBezTo>
                  <a:pt x="4104108" y="1830462"/>
                  <a:pt x="4007187" y="1804258"/>
                  <a:pt x="3914574" y="1779159"/>
                </a:cubicBezTo>
                <a:cubicBezTo>
                  <a:pt x="3855469" y="1759956"/>
                  <a:pt x="3794047" y="1748871"/>
                  <a:pt x="3731966" y="1746252"/>
                </a:cubicBezTo>
                <a:cubicBezTo>
                  <a:pt x="3655460" y="1743857"/>
                  <a:pt x="3579837" y="1762684"/>
                  <a:pt x="3513544" y="1800584"/>
                </a:cubicBezTo>
                <a:cubicBezTo>
                  <a:pt x="3447251" y="1838482"/>
                  <a:pt x="3392879" y="1893976"/>
                  <a:pt x="3356435" y="1960933"/>
                </a:cubicBezTo>
                <a:lnTo>
                  <a:pt x="3348475" y="1977239"/>
                </a:lnTo>
                <a:cubicBezTo>
                  <a:pt x="3331580" y="2020276"/>
                  <a:pt x="3319007" y="2064897"/>
                  <a:pt x="3310949" y="2110431"/>
                </a:cubicBezTo>
                <a:cubicBezTo>
                  <a:pt x="3303124" y="2150277"/>
                  <a:pt x="3292831" y="2189544"/>
                  <a:pt x="3280071" y="2228075"/>
                </a:cubicBezTo>
                <a:cubicBezTo>
                  <a:pt x="3163462" y="2555853"/>
                  <a:pt x="2815033" y="2647716"/>
                  <a:pt x="2478387" y="2734275"/>
                </a:cubicBezTo>
                <a:cubicBezTo>
                  <a:pt x="2259886" y="2790728"/>
                  <a:pt x="2048788" y="2845162"/>
                  <a:pt x="1904596" y="2960822"/>
                </a:cubicBezTo>
                <a:lnTo>
                  <a:pt x="1897477" y="2967871"/>
                </a:lnTo>
                <a:lnTo>
                  <a:pt x="1831218" y="2967871"/>
                </a:lnTo>
                <a:lnTo>
                  <a:pt x="1870641" y="2928545"/>
                </a:lnTo>
                <a:cubicBezTo>
                  <a:pt x="2024921" y="2803607"/>
                  <a:pt x="2247475" y="2746128"/>
                  <a:pt x="2464898" y="2690647"/>
                </a:cubicBezTo>
                <a:cubicBezTo>
                  <a:pt x="2788785" y="2608437"/>
                  <a:pt x="3127374" y="2521871"/>
                  <a:pt x="3234518" y="2213488"/>
                </a:cubicBezTo>
                <a:cubicBezTo>
                  <a:pt x="3246565" y="2176761"/>
                  <a:pt x="3256342" y="2139255"/>
                  <a:pt x="3263697" y="2101290"/>
                </a:cubicBezTo>
                <a:cubicBezTo>
                  <a:pt x="3272415" y="2053045"/>
                  <a:pt x="3285795" y="2005778"/>
                  <a:pt x="3303640" y="1960155"/>
                </a:cubicBezTo>
                <a:cubicBezTo>
                  <a:pt x="3368256" y="1804143"/>
                  <a:pt x="3536278" y="1702572"/>
                  <a:pt x="3729136" y="1700605"/>
                </a:cubicBezTo>
                <a:cubicBezTo>
                  <a:pt x="3795318" y="1703195"/>
                  <a:pt x="3860875" y="1714829"/>
                  <a:pt x="3923950" y="1735201"/>
                </a:cubicBezTo>
                <a:cubicBezTo>
                  <a:pt x="4014841" y="1759891"/>
                  <a:pt x="4100302" y="1782865"/>
                  <a:pt x="4179096" y="1752150"/>
                </a:cubicBezTo>
                <a:cubicBezTo>
                  <a:pt x="4243126" y="1720010"/>
                  <a:pt x="4297115" y="1671070"/>
                  <a:pt x="4335266" y="1610575"/>
                </a:cubicBezTo>
                <a:cubicBezTo>
                  <a:pt x="4369731" y="1561705"/>
                  <a:pt x="4411228" y="1518111"/>
                  <a:pt x="4458402" y="1481215"/>
                </a:cubicBezTo>
                <a:cubicBezTo>
                  <a:pt x="4521699" y="1436229"/>
                  <a:pt x="4585825" y="1416263"/>
                  <a:pt x="4650163" y="1411836"/>
                </a:cubicBezTo>
                <a:close/>
                <a:moveTo>
                  <a:pt x="4639800" y="1271627"/>
                </a:moveTo>
                <a:cubicBezTo>
                  <a:pt x="4752324" y="1263987"/>
                  <a:pt x="4865530" y="1301723"/>
                  <a:pt x="4976894" y="1337813"/>
                </a:cubicBezTo>
                <a:cubicBezTo>
                  <a:pt x="5117529" y="1384380"/>
                  <a:pt x="5249942" y="1427950"/>
                  <a:pt x="5381046" y="1388135"/>
                </a:cubicBezTo>
                <a:cubicBezTo>
                  <a:pt x="5678277" y="1297194"/>
                  <a:pt x="5934877" y="1218168"/>
                  <a:pt x="6182976" y="1576066"/>
                </a:cubicBezTo>
                <a:cubicBezTo>
                  <a:pt x="6243724" y="1669407"/>
                  <a:pt x="6296229" y="1767822"/>
                  <a:pt x="6339993" y="1870128"/>
                </a:cubicBezTo>
                <a:cubicBezTo>
                  <a:pt x="6368245" y="1932024"/>
                  <a:pt x="6398037" y="1994703"/>
                  <a:pt x="6430520" y="2054832"/>
                </a:cubicBezTo>
                <a:cubicBezTo>
                  <a:pt x="6629424" y="2417511"/>
                  <a:pt x="6968648" y="2681877"/>
                  <a:pt x="7296192" y="2937589"/>
                </a:cubicBezTo>
                <a:lnTo>
                  <a:pt x="7334759" y="2967871"/>
                </a:lnTo>
                <a:lnTo>
                  <a:pt x="7260750" y="2967871"/>
                </a:lnTo>
                <a:lnTo>
                  <a:pt x="7018811" y="2776071"/>
                </a:lnTo>
                <a:cubicBezTo>
                  <a:pt x="6772966" y="2574354"/>
                  <a:pt x="6542025" y="2354021"/>
                  <a:pt x="6389443" y="2075654"/>
                </a:cubicBezTo>
                <a:cubicBezTo>
                  <a:pt x="6355948" y="2014553"/>
                  <a:pt x="6327095" y="1948967"/>
                  <a:pt x="6298057" y="1886701"/>
                </a:cubicBezTo>
                <a:cubicBezTo>
                  <a:pt x="6255433" y="1786811"/>
                  <a:pt x="6204145" y="1690812"/>
                  <a:pt x="6144849" y="1599720"/>
                </a:cubicBezTo>
                <a:cubicBezTo>
                  <a:pt x="5927491" y="1285736"/>
                  <a:pt x="5718422" y="1330775"/>
                  <a:pt x="5395099" y="1429631"/>
                </a:cubicBezTo>
                <a:cubicBezTo>
                  <a:pt x="5249693" y="1473985"/>
                  <a:pt x="5104002" y="1425905"/>
                  <a:pt x="4962989" y="1379130"/>
                </a:cubicBezTo>
                <a:cubicBezTo>
                  <a:pt x="4854044" y="1343032"/>
                  <a:pt x="4748835" y="1308182"/>
                  <a:pt x="4646669" y="1314643"/>
                </a:cubicBezTo>
                <a:cubicBezTo>
                  <a:pt x="4585370" y="1318520"/>
                  <a:pt x="4525166" y="1337270"/>
                  <a:pt x="4465909" y="1379545"/>
                </a:cubicBezTo>
                <a:cubicBezTo>
                  <a:pt x="4420252" y="1416109"/>
                  <a:pt x="4380070" y="1459022"/>
                  <a:pt x="4346636" y="1506938"/>
                </a:cubicBezTo>
                <a:cubicBezTo>
                  <a:pt x="4295769" y="1572485"/>
                  <a:pt x="4242978" y="1639996"/>
                  <a:pt x="4162016" y="1672127"/>
                </a:cubicBezTo>
                <a:cubicBezTo>
                  <a:pt x="4064076" y="1710353"/>
                  <a:pt x="3963264" y="1683211"/>
                  <a:pt x="3863596" y="1655690"/>
                </a:cubicBezTo>
                <a:cubicBezTo>
                  <a:pt x="3801245" y="1635704"/>
                  <a:pt x="3736495" y="1624146"/>
                  <a:pt x="3671132" y="1621253"/>
                </a:cubicBezTo>
                <a:cubicBezTo>
                  <a:pt x="3589901" y="1618827"/>
                  <a:pt x="3509693" y="1638930"/>
                  <a:pt x="3439437" y="1679322"/>
                </a:cubicBezTo>
                <a:cubicBezTo>
                  <a:pt x="3369182" y="1719717"/>
                  <a:pt x="3311627" y="1778841"/>
                  <a:pt x="3273217" y="1850053"/>
                </a:cubicBezTo>
                <a:lnTo>
                  <a:pt x="3264292" y="1868312"/>
                </a:lnTo>
                <a:cubicBezTo>
                  <a:pt x="3247025" y="1913868"/>
                  <a:pt x="3233908" y="1960920"/>
                  <a:pt x="3225118" y="2008864"/>
                </a:cubicBezTo>
                <a:cubicBezTo>
                  <a:pt x="3217254" y="2051085"/>
                  <a:pt x="3206439" y="2092726"/>
                  <a:pt x="3192761" y="2133485"/>
                </a:cubicBezTo>
                <a:cubicBezTo>
                  <a:pt x="3070775" y="2482177"/>
                  <a:pt x="2703549" y="2575913"/>
                  <a:pt x="2351448" y="2668384"/>
                </a:cubicBezTo>
                <a:cubicBezTo>
                  <a:pt x="2120852" y="2727948"/>
                  <a:pt x="1897885" y="2785039"/>
                  <a:pt x="1745928" y="2907027"/>
                </a:cubicBezTo>
                <a:lnTo>
                  <a:pt x="1684617" y="2967871"/>
                </a:lnTo>
                <a:lnTo>
                  <a:pt x="1621492" y="2967871"/>
                </a:lnTo>
                <a:lnTo>
                  <a:pt x="1625842" y="2960863"/>
                </a:lnTo>
                <a:cubicBezTo>
                  <a:pt x="1782264" y="2765975"/>
                  <a:pt x="2064021" y="2693270"/>
                  <a:pt x="2338702" y="2622242"/>
                </a:cubicBezTo>
                <a:cubicBezTo>
                  <a:pt x="2681146" y="2533708"/>
                  <a:pt x="3035594" y="2442384"/>
                  <a:pt x="3150303" y="2117515"/>
                </a:cubicBezTo>
                <a:cubicBezTo>
                  <a:pt x="3163007" y="2078621"/>
                  <a:pt x="3173188" y="2038936"/>
                  <a:pt x="3180783" y="1998712"/>
                </a:cubicBezTo>
                <a:cubicBezTo>
                  <a:pt x="3190530" y="1948967"/>
                  <a:pt x="3204765" y="1900266"/>
                  <a:pt x="3223377" y="1853125"/>
                </a:cubicBezTo>
                <a:cubicBezTo>
                  <a:pt x="3292153" y="1688586"/>
                  <a:pt x="3467542" y="1581880"/>
                  <a:pt x="3670074" y="1579874"/>
                </a:cubicBezTo>
                <a:cubicBezTo>
                  <a:pt x="3739935" y="1582418"/>
                  <a:pt x="3809158" y="1594542"/>
                  <a:pt x="3875789" y="1615918"/>
                </a:cubicBezTo>
                <a:cubicBezTo>
                  <a:pt x="3969586" y="1640597"/>
                  <a:pt x="4060255" y="1663752"/>
                  <a:pt x="4144487" y="1629861"/>
                </a:cubicBezTo>
                <a:cubicBezTo>
                  <a:pt x="4213243" y="1602883"/>
                  <a:pt x="4260316" y="1542169"/>
                  <a:pt x="4309274" y="1479530"/>
                </a:cubicBezTo>
                <a:cubicBezTo>
                  <a:pt x="4345534" y="1428496"/>
                  <a:pt x="4389059" y="1383039"/>
                  <a:pt x="4438534" y="1344542"/>
                </a:cubicBezTo>
                <a:cubicBezTo>
                  <a:pt x="4505016" y="1297131"/>
                  <a:pt x="4572285" y="1276212"/>
                  <a:pt x="4639800" y="1271627"/>
                </a:cubicBezTo>
                <a:close/>
                <a:moveTo>
                  <a:pt x="4628912" y="1130538"/>
                </a:moveTo>
                <a:cubicBezTo>
                  <a:pt x="4747102" y="1122074"/>
                  <a:pt x="4865979" y="1161338"/>
                  <a:pt x="4982346" y="1199560"/>
                </a:cubicBezTo>
                <a:cubicBezTo>
                  <a:pt x="5130177" y="1248217"/>
                  <a:pt x="5269607" y="1294249"/>
                  <a:pt x="5407687" y="1252036"/>
                </a:cubicBezTo>
                <a:cubicBezTo>
                  <a:pt x="5719574" y="1155805"/>
                  <a:pt x="5988914" y="1072451"/>
                  <a:pt x="6248870" y="1447647"/>
                </a:cubicBezTo>
                <a:cubicBezTo>
                  <a:pt x="6312468" y="1545436"/>
                  <a:pt x="6367414" y="1648528"/>
                  <a:pt x="6413024" y="1755796"/>
                </a:cubicBezTo>
                <a:cubicBezTo>
                  <a:pt x="6443607" y="1818844"/>
                  <a:pt x="6473692" y="1886935"/>
                  <a:pt x="6508178" y="1949921"/>
                </a:cubicBezTo>
                <a:cubicBezTo>
                  <a:pt x="6717147" y="2331521"/>
                  <a:pt x="7072857" y="2610632"/>
                  <a:pt x="7419284" y="2876082"/>
                </a:cubicBezTo>
                <a:lnTo>
                  <a:pt x="7536549" y="2967871"/>
                </a:lnTo>
                <a:lnTo>
                  <a:pt x="7462258" y="2967871"/>
                </a:lnTo>
                <a:lnTo>
                  <a:pt x="7391777" y="2912659"/>
                </a:lnTo>
                <a:cubicBezTo>
                  <a:pt x="7043328" y="2641378"/>
                  <a:pt x="6682548" y="2360741"/>
                  <a:pt x="6469004" y="1970703"/>
                </a:cubicBezTo>
                <a:cubicBezTo>
                  <a:pt x="6434079" y="1905584"/>
                  <a:pt x="6402690" y="1839272"/>
                  <a:pt x="6371895" y="1773689"/>
                </a:cubicBezTo>
                <a:cubicBezTo>
                  <a:pt x="6327318" y="1669669"/>
                  <a:pt x="6273801" y="1569661"/>
                  <a:pt x="6211939" y="1474782"/>
                </a:cubicBezTo>
                <a:cubicBezTo>
                  <a:pt x="5982745" y="1144452"/>
                  <a:pt x="5762865" y="1191861"/>
                  <a:pt x="5422934" y="1297010"/>
                </a:cubicBezTo>
                <a:cubicBezTo>
                  <a:pt x="5270552" y="1343764"/>
                  <a:pt x="5117858" y="1292225"/>
                  <a:pt x="4969261" y="1244156"/>
                </a:cubicBezTo>
                <a:cubicBezTo>
                  <a:pt x="4854721" y="1206522"/>
                  <a:pt x="4744134" y="1170073"/>
                  <a:pt x="4636650" y="1177131"/>
                </a:cubicBezTo>
                <a:cubicBezTo>
                  <a:pt x="4572159" y="1181365"/>
                  <a:pt x="4508787" y="1201263"/>
                  <a:pt x="4446347" y="1245965"/>
                </a:cubicBezTo>
                <a:cubicBezTo>
                  <a:pt x="4397703" y="1283783"/>
                  <a:pt x="4354755" y="1328394"/>
                  <a:pt x="4318817" y="1378415"/>
                </a:cubicBezTo>
                <a:cubicBezTo>
                  <a:pt x="4265260" y="1448457"/>
                  <a:pt x="4210952" y="1518089"/>
                  <a:pt x="4125574" y="1552356"/>
                </a:cubicBezTo>
                <a:cubicBezTo>
                  <a:pt x="4022826" y="1593506"/>
                  <a:pt x="3915005" y="1565855"/>
                  <a:pt x="3813178" y="1536806"/>
                </a:cubicBezTo>
                <a:cubicBezTo>
                  <a:pt x="3747532" y="1515755"/>
                  <a:pt x="3679428" y="1503463"/>
                  <a:pt x="3610585" y="1500339"/>
                </a:cubicBezTo>
                <a:cubicBezTo>
                  <a:pt x="3525635" y="1498076"/>
                  <a:pt x="3441810" y="1519215"/>
                  <a:pt x="3368297" y="1561456"/>
                </a:cubicBezTo>
                <a:cubicBezTo>
                  <a:pt x="3294787" y="1603702"/>
                  <a:pt x="3234468" y="1665381"/>
                  <a:pt x="3194006" y="1739678"/>
                </a:cubicBezTo>
                <a:lnTo>
                  <a:pt x="3184295" y="1759516"/>
                </a:lnTo>
                <a:cubicBezTo>
                  <a:pt x="3166011" y="1807515"/>
                  <a:pt x="3152279" y="1857168"/>
                  <a:pt x="3143288" y="1907794"/>
                </a:cubicBezTo>
                <a:cubicBezTo>
                  <a:pt x="3134976" y="1952228"/>
                  <a:pt x="3123752" y="1996045"/>
                  <a:pt x="3109670" y="2038981"/>
                </a:cubicBezTo>
                <a:cubicBezTo>
                  <a:pt x="2979492" y="2404398"/>
                  <a:pt x="2596232" y="2504253"/>
                  <a:pt x="2223995" y="2600351"/>
                </a:cubicBezTo>
                <a:cubicBezTo>
                  <a:pt x="1933780" y="2674967"/>
                  <a:pt x="1655001" y="2747328"/>
                  <a:pt x="1501978" y="2937814"/>
                </a:cubicBezTo>
                <a:lnTo>
                  <a:pt x="1483341" y="2967871"/>
                </a:lnTo>
                <a:lnTo>
                  <a:pt x="1427798" y="2967871"/>
                </a:lnTo>
                <a:lnTo>
                  <a:pt x="1463901" y="2909469"/>
                </a:lnTo>
                <a:cubicBezTo>
                  <a:pt x="1627376" y="2705425"/>
                  <a:pt x="1923325" y="2629824"/>
                  <a:pt x="2211647" y="2555361"/>
                </a:cubicBezTo>
                <a:cubicBezTo>
                  <a:pt x="2572282" y="2462249"/>
                  <a:pt x="2945105" y="2365959"/>
                  <a:pt x="3065236" y="2023059"/>
                </a:cubicBezTo>
                <a:cubicBezTo>
                  <a:pt x="3078700" y="1982095"/>
                  <a:pt x="3089461" y="1940243"/>
                  <a:pt x="3097392" y="1897856"/>
                </a:cubicBezTo>
                <a:cubicBezTo>
                  <a:pt x="3107061" y="1844379"/>
                  <a:pt x="3121648" y="1791974"/>
                  <a:pt x="3141040" y="1741225"/>
                </a:cubicBezTo>
                <a:cubicBezTo>
                  <a:pt x="3212614" y="1568954"/>
                  <a:pt x="3396474" y="1456773"/>
                  <a:pt x="3609111" y="1453892"/>
                </a:cubicBezTo>
                <a:cubicBezTo>
                  <a:pt x="3682158" y="1456389"/>
                  <a:pt x="3754560" y="1469075"/>
                  <a:pt x="3824131" y="1491643"/>
                </a:cubicBezTo>
                <a:cubicBezTo>
                  <a:pt x="3924944" y="1518783"/>
                  <a:pt x="4020142" y="1544577"/>
                  <a:pt x="4108010" y="1510133"/>
                </a:cubicBezTo>
                <a:cubicBezTo>
                  <a:pt x="4181043" y="1481351"/>
                  <a:pt x="4230019" y="1417722"/>
                  <a:pt x="4282244" y="1351376"/>
                </a:cubicBezTo>
                <a:cubicBezTo>
                  <a:pt x="4320158" y="1297266"/>
                  <a:pt x="4365763" y="1248906"/>
                  <a:pt x="4417599" y="1207855"/>
                </a:cubicBezTo>
                <a:cubicBezTo>
                  <a:pt x="4487329" y="1157877"/>
                  <a:pt x="4557996" y="1135617"/>
                  <a:pt x="4628912" y="1130538"/>
                </a:cubicBezTo>
                <a:close/>
                <a:moveTo>
                  <a:pt x="4615300" y="987304"/>
                </a:moveTo>
                <a:cubicBezTo>
                  <a:pt x="4738976" y="978280"/>
                  <a:pt x="4863453" y="1019301"/>
                  <a:pt x="4985430" y="1059654"/>
                </a:cubicBezTo>
                <a:cubicBezTo>
                  <a:pt x="5140451" y="1110396"/>
                  <a:pt x="5286521" y="1158683"/>
                  <a:pt x="5432100" y="1113952"/>
                </a:cubicBezTo>
                <a:cubicBezTo>
                  <a:pt x="5758673" y="1012383"/>
                  <a:pt x="6040418" y="924454"/>
                  <a:pt x="6312612" y="1317159"/>
                </a:cubicBezTo>
                <a:cubicBezTo>
                  <a:pt x="6379082" y="1420195"/>
                  <a:pt x="6436529" y="1528723"/>
                  <a:pt x="6484280" y="1641548"/>
                </a:cubicBezTo>
                <a:cubicBezTo>
                  <a:pt x="6515528" y="1709199"/>
                  <a:pt x="6547927" y="1779436"/>
                  <a:pt x="6584013" y="1845127"/>
                </a:cubicBezTo>
                <a:cubicBezTo>
                  <a:pt x="6803276" y="2245166"/>
                  <a:pt x="7177548" y="2535807"/>
                  <a:pt x="7539492" y="2817013"/>
                </a:cubicBezTo>
                <a:lnTo>
                  <a:pt x="7683003" y="2928951"/>
                </a:lnTo>
                <a:lnTo>
                  <a:pt x="7727562" y="2967871"/>
                </a:lnTo>
                <a:lnTo>
                  <a:pt x="7659940" y="2967871"/>
                </a:lnTo>
                <a:lnTo>
                  <a:pt x="7658373" y="2966501"/>
                </a:lnTo>
                <a:lnTo>
                  <a:pt x="7514901" y="2854524"/>
                </a:lnTo>
                <a:cubicBezTo>
                  <a:pt x="7149052" y="2570420"/>
                  <a:pt x="6771022" y="2276562"/>
                  <a:pt x="6546821" y="1867813"/>
                </a:cubicBezTo>
                <a:cubicBezTo>
                  <a:pt x="6509564" y="1801543"/>
                  <a:pt x="6477335" y="1729990"/>
                  <a:pt x="6445507" y="1661548"/>
                </a:cubicBezTo>
                <a:cubicBezTo>
                  <a:pt x="6398024" y="1551313"/>
                  <a:pt x="6341153" y="1445287"/>
                  <a:pt x="6275468" y="1344712"/>
                </a:cubicBezTo>
                <a:cubicBezTo>
                  <a:pt x="6035224" y="998404"/>
                  <a:pt x="5804317" y="1048598"/>
                  <a:pt x="5447546" y="1159505"/>
                </a:cubicBezTo>
                <a:cubicBezTo>
                  <a:pt x="5288044" y="1208988"/>
                  <a:pt x="5127762" y="1156150"/>
                  <a:pt x="4972328" y="1105245"/>
                </a:cubicBezTo>
                <a:cubicBezTo>
                  <a:pt x="4852069" y="1065716"/>
                  <a:pt x="4735762" y="1027370"/>
                  <a:pt x="4622923" y="1034933"/>
                </a:cubicBezTo>
                <a:cubicBezTo>
                  <a:pt x="4555220" y="1039470"/>
                  <a:pt x="4488765" y="1060535"/>
                  <a:pt x="4423453" y="1107786"/>
                </a:cubicBezTo>
                <a:cubicBezTo>
                  <a:pt x="4373042" y="1148496"/>
                  <a:pt x="4328752" y="1196174"/>
                  <a:pt x="4291922" y="1249383"/>
                </a:cubicBezTo>
                <a:cubicBezTo>
                  <a:pt x="4236264" y="1321759"/>
                  <a:pt x="4178733" y="1397006"/>
                  <a:pt x="4090066" y="1432081"/>
                </a:cubicBezTo>
                <a:cubicBezTo>
                  <a:pt x="3982269" y="1475613"/>
                  <a:pt x="3871120" y="1443910"/>
                  <a:pt x="3759994" y="1415109"/>
                </a:cubicBezTo>
                <a:cubicBezTo>
                  <a:pt x="3691106" y="1392965"/>
                  <a:pt x="3619549" y="1380313"/>
                  <a:pt x="3547324" y="1377519"/>
                </a:cubicBezTo>
                <a:cubicBezTo>
                  <a:pt x="3353300" y="1378910"/>
                  <a:pt x="3183829" y="1477455"/>
                  <a:pt x="3109878" y="1628858"/>
                </a:cubicBezTo>
                <a:lnTo>
                  <a:pt x="3099426" y="1650237"/>
                </a:lnTo>
                <a:cubicBezTo>
                  <a:pt x="3080159" y="1700719"/>
                  <a:pt x="3065809" y="1752964"/>
                  <a:pt x="3056586" y="1806246"/>
                </a:cubicBezTo>
                <a:cubicBezTo>
                  <a:pt x="3047772" y="1852687"/>
                  <a:pt x="3036007" y="1898548"/>
                  <a:pt x="3021426" y="1943495"/>
                </a:cubicBezTo>
                <a:cubicBezTo>
                  <a:pt x="2887424" y="2327676"/>
                  <a:pt x="2484030" y="2432124"/>
                  <a:pt x="2093991" y="2532988"/>
                </a:cubicBezTo>
                <a:cubicBezTo>
                  <a:pt x="1788982" y="2611920"/>
                  <a:pt x="1496708" y="2687605"/>
                  <a:pt x="1336561" y="2887572"/>
                </a:cubicBezTo>
                <a:lnTo>
                  <a:pt x="1286969" y="2967871"/>
                </a:lnTo>
                <a:lnTo>
                  <a:pt x="1236513" y="2967871"/>
                </a:lnTo>
                <a:lnTo>
                  <a:pt x="1302988" y="2860443"/>
                </a:lnTo>
                <a:cubicBezTo>
                  <a:pt x="1474608" y="2646265"/>
                  <a:pt x="1784882" y="2566391"/>
                  <a:pt x="2086111" y="2487777"/>
                </a:cubicBezTo>
                <a:cubicBezTo>
                  <a:pt x="2463571" y="2389895"/>
                  <a:pt x="2854583" y="2289025"/>
                  <a:pt x="2981078" y="1927141"/>
                </a:cubicBezTo>
                <a:cubicBezTo>
                  <a:pt x="2994770" y="1883907"/>
                  <a:pt x="3005946" y="1839890"/>
                  <a:pt x="3014537" y="1795333"/>
                </a:cubicBezTo>
                <a:cubicBezTo>
                  <a:pt x="3024367" y="1739216"/>
                  <a:pt x="3039607" y="1684166"/>
                  <a:pt x="3060015" y="1630974"/>
                </a:cubicBezTo>
                <a:cubicBezTo>
                  <a:pt x="3134820" y="1450139"/>
                  <a:pt x="3326775" y="1332281"/>
                  <a:pt x="3549501" y="1329523"/>
                </a:cubicBezTo>
                <a:cubicBezTo>
                  <a:pt x="3625166" y="1332122"/>
                  <a:pt x="3700189" y="1344994"/>
                  <a:pt x="3772460" y="1367821"/>
                </a:cubicBezTo>
                <a:cubicBezTo>
                  <a:pt x="3878368" y="1396434"/>
                  <a:pt x="3978214" y="1423578"/>
                  <a:pt x="4070535" y="1386959"/>
                </a:cubicBezTo>
                <a:cubicBezTo>
                  <a:pt x="4147433" y="1356210"/>
                  <a:pt x="4198652" y="1289913"/>
                  <a:pt x="4252976" y="1219285"/>
                </a:cubicBezTo>
                <a:cubicBezTo>
                  <a:pt x="4292553" y="1162494"/>
                  <a:pt x="4340125" y="1111748"/>
                  <a:pt x="4394266" y="1068554"/>
                </a:cubicBezTo>
                <a:cubicBezTo>
                  <a:pt x="4467180" y="1016151"/>
                  <a:pt x="4541095" y="992719"/>
                  <a:pt x="4615300" y="987304"/>
                </a:cubicBezTo>
                <a:close/>
                <a:moveTo>
                  <a:pt x="4604448" y="849842"/>
                </a:moveTo>
                <a:cubicBezTo>
                  <a:pt x="4733516" y="840298"/>
                  <a:pt x="4863570" y="883043"/>
                  <a:pt x="4990883" y="924826"/>
                </a:cubicBezTo>
                <a:cubicBezTo>
                  <a:pt x="5153334" y="978192"/>
                  <a:pt x="5305634" y="1030520"/>
                  <a:pt x="5458958" y="980860"/>
                </a:cubicBezTo>
                <a:cubicBezTo>
                  <a:pt x="5800838" y="874704"/>
                  <a:pt x="6094908" y="782283"/>
                  <a:pt x="6379506" y="1190166"/>
                </a:cubicBezTo>
                <a:cubicBezTo>
                  <a:pt x="6449399" y="1297269"/>
                  <a:pt x="6509703" y="1410251"/>
                  <a:pt x="6559665" y="1527843"/>
                </a:cubicBezTo>
                <a:cubicBezTo>
                  <a:pt x="6592879" y="1598395"/>
                  <a:pt x="6626301" y="1671480"/>
                  <a:pt x="6664136" y="1740483"/>
                </a:cubicBezTo>
                <a:cubicBezTo>
                  <a:pt x="6894302" y="2159785"/>
                  <a:pt x="7285615" y="2463057"/>
                  <a:pt x="7665147" y="2758670"/>
                </a:cubicBezTo>
                <a:cubicBezTo>
                  <a:pt x="7715291" y="2797575"/>
                  <a:pt x="7765397" y="2836521"/>
                  <a:pt x="7814910" y="2875600"/>
                </a:cubicBezTo>
                <a:lnTo>
                  <a:pt x="7920743" y="2967871"/>
                </a:lnTo>
                <a:lnTo>
                  <a:pt x="7850447" y="2967871"/>
                </a:lnTo>
                <a:lnTo>
                  <a:pt x="7785440" y="2911223"/>
                </a:lnTo>
                <a:lnTo>
                  <a:pt x="7635888" y="2794884"/>
                </a:lnTo>
                <a:cubicBezTo>
                  <a:pt x="7253039" y="2498109"/>
                  <a:pt x="6857208" y="2191198"/>
                  <a:pt x="6623078" y="1764199"/>
                </a:cubicBezTo>
                <a:cubicBezTo>
                  <a:pt x="6584634" y="1693446"/>
                  <a:pt x="6548881" y="1619211"/>
                  <a:pt x="6517604" y="1548651"/>
                </a:cubicBezTo>
                <a:cubicBezTo>
                  <a:pt x="6468314" y="1433494"/>
                  <a:pt x="6409241" y="1322706"/>
                  <a:pt x="6340978" y="1217558"/>
                </a:cubicBezTo>
                <a:cubicBezTo>
                  <a:pt x="6089329" y="854073"/>
                  <a:pt x="5847179" y="907469"/>
                  <a:pt x="5473427" y="1024466"/>
                </a:cubicBezTo>
                <a:cubicBezTo>
                  <a:pt x="5306571" y="1076139"/>
                  <a:pt x="5137100" y="1020308"/>
                  <a:pt x="4977020" y="968051"/>
                </a:cubicBezTo>
                <a:cubicBezTo>
                  <a:pt x="4851041" y="926627"/>
                  <a:pt x="4729404" y="886757"/>
                  <a:pt x="4611103" y="894932"/>
                </a:cubicBezTo>
                <a:cubicBezTo>
                  <a:pt x="4540124" y="899837"/>
                  <a:pt x="4470346" y="922037"/>
                  <a:pt x="4401555" y="971575"/>
                </a:cubicBezTo>
                <a:cubicBezTo>
                  <a:pt x="4348603" y="1014355"/>
                  <a:pt x="4302127" y="1064521"/>
                  <a:pt x="4263536" y="1120550"/>
                </a:cubicBezTo>
                <a:cubicBezTo>
                  <a:pt x="4205378" y="1196048"/>
                  <a:pt x="4145353" y="1274420"/>
                  <a:pt x="4052817" y="1311457"/>
                </a:cubicBezTo>
                <a:cubicBezTo>
                  <a:pt x="3942312" y="1353635"/>
                  <a:pt x="3824395" y="1323910"/>
                  <a:pt x="3711116" y="1293584"/>
                </a:cubicBezTo>
                <a:cubicBezTo>
                  <a:pt x="3639105" y="1270384"/>
                  <a:pt x="3564255" y="1257135"/>
                  <a:pt x="3488690" y="1254165"/>
                </a:cubicBezTo>
                <a:cubicBezTo>
                  <a:pt x="3284973" y="1256592"/>
                  <a:pt x="3108230" y="1359197"/>
                  <a:pt x="3030827" y="1517627"/>
                </a:cubicBezTo>
                <a:cubicBezTo>
                  <a:pt x="3027022" y="1525404"/>
                  <a:pt x="3023255" y="1533142"/>
                  <a:pt x="3019449" y="1540918"/>
                </a:cubicBezTo>
                <a:cubicBezTo>
                  <a:pt x="2999421" y="1593933"/>
                  <a:pt x="2984309" y="1648713"/>
                  <a:pt x="2974324" y="1704529"/>
                </a:cubicBezTo>
                <a:cubicBezTo>
                  <a:pt x="2965549" y="1753263"/>
                  <a:pt x="2953387" y="1801312"/>
                  <a:pt x="2937942" y="1848306"/>
                </a:cubicBezTo>
                <a:cubicBezTo>
                  <a:pt x="2798483" y="2250553"/>
                  <a:pt x="2376513" y="2359385"/>
                  <a:pt x="1968486" y="2465410"/>
                </a:cubicBezTo>
                <a:cubicBezTo>
                  <a:pt x="1596221" y="2561677"/>
                  <a:pt x="1240536" y="2652793"/>
                  <a:pt x="1103894" y="2952702"/>
                </a:cubicBezTo>
                <a:lnTo>
                  <a:pt x="1099131" y="2967871"/>
                </a:lnTo>
                <a:lnTo>
                  <a:pt x="1052040" y="2967871"/>
                </a:lnTo>
                <a:lnTo>
                  <a:pt x="1065035" y="2934351"/>
                </a:lnTo>
                <a:cubicBezTo>
                  <a:pt x="1212467" y="2614029"/>
                  <a:pt x="1591604" y="2515596"/>
                  <a:pt x="1959634" y="2420208"/>
                </a:cubicBezTo>
                <a:cubicBezTo>
                  <a:pt x="2354501" y="2317371"/>
                  <a:pt x="2764658" y="2210942"/>
                  <a:pt x="2895445" y="1832377"/>
                </a:cubicBezTo>
                <a:cubicBezTo>
                  <a:pt x="2909896" y="1787072"/>
                  <a:pt x="2921617" y="1740934"/>
                  <a:pt x="2930544" y="1694212"/>
                </a:cubicBezTo>
                <a:cubicBezTo>
                  <a:pt x="2940421" y="1636193"/>
                  <a:pt x="2955888" y="1579343"/>
                  <a:pt x="2976753" y="1524410"/>
                </a:cubicBezTo>
                <a:cubicBezTo>
                  <a:pt x="3054572" y="1335425"/>
                  <a:pt x="3255177" y="1211719"/>
                  <a:pt x="3487418" y="1208303"/>
                </a:cubicBezTo>
                <a:cubicBezTo>
                  <a:pt x="3567408" y="1211089"/>
                  <a:pt x="3646649" y="1225055"/>
                  <a:pt x="3722840" y="1249781"/>
                </a:cubicBezTo>
                <a:cubicBezTo>
                  <a:pt x="3833574" y="1279373"/>
                  <a:pt x="3936912" y="1306297"/>
                  <a:pt x="4035287" y="1269190"/>
                </a:cubicBezTo>
                <a:cubicBezTo>
                  <a:pt x="4115834" y="1236893"/>
                  <a:pt x="4169352" y="1166893"/>
                  <a:pt x="4226175" y="1093143"/>
                </a:cubicBezTo>
                <a:cubicBezTo>
                  <a:pt x="4267222" y="1033331"/>
                  <a:pt x="4317021" y="980056"/>
                  <a:pt x="4373996" y="934996"/>
                </a:cubicBezTo>
                <a:cubicBezTo>
                  <a:pt x="4449922" y="880120"/>
                  <a:pt x="4527007" y="855569"/>
                  <a:pt x="4604448" y="849842"/>
                </a:cubicBezTo>
                <a:close/>
                <a:moveTo>
                  <a:pt x="4596987" y="708261"/>
                </a:moveTo>
                <a:cubicBezTo>
                  <a:pt x="4731477" y="698188"/>
                  <a:pt x="4867065" y="742603"/>
                  <a:pt x="4999995" y="785892"/>
                </a:cubicBezTo>
                <a:cubicBezTo>
                  <a:pt x="5162035" y="839093"/>
                  <a:pt x="5329881" y="894220"/>
                  <a:pt x="5489222" y="844119"/>
                </a:cubicBezTo>
                <a:cubicBezTo>
                  <a:pt x="5845381" y="732466"/>
                  <a:pt x="6152426" y="636252"/>
                  <a:pt x="6448481" y="1063228"/>
                </a:cubicBezTo>
                <a:cubicBezTo>
                  <a:pt x="6521337" y="1174811"/>
                  <a:pt x="6584135" y="1292597"/>
                  <a:pt x="6636186" y="1415150"/>
                </a:cubicBezTo>
                <a:cubicBezTo>
                  <a:pt x="6670181" y="1489021"/>
                  <a:pt x="6707345" y="1566321"/>
                  <a:pt x="6745010" y="1637650"/>
                </a:cubicBezTo>
                <a:cubicBezTo>
                  <a:pt x="6984347" y="2074859"/>
                  <a:pt x="7392108" y="2390973"/>
                  <a:pt x="7790603" y="2698266"/>
                </a:cubicBezTo>
                <a:cubicBezTo>
                  <a:pt x="7842842" y="2738717"/>
                  <a:pt x="7895921" y="2779509"/>
                  <a:pt x="7946408" y="2819597"/>
                </a:cubicBezTo>
                <a:lnTo>
                  <a:pt x="8116908" y="2967871"/>
                </a:lnTo>
                <a:lnTo>
                  <a:pt x="8045062" y="2967871"/>
                </a:lnTo>
                <a:lnTo>
                  <a:pt x="7915184" y="2854859"/>
                </a:lnTo>
                <a:cubicBezTo>
                  <a:pt x="7863495" y="2814160"/>
                  <a:pt x="7810057" y="2773178"/>
                  <a:pt x="7759341" y="2733490"/>
                </a:cubicBezTo>
                <a:cubicBezTo>
                  <a:pt x="7359091" y="2423890"/>
                  <a:pt x="6945501" y="2103967"/>
                  <a:pt x="6701588" y="1658241"/>
                </a:cubicBezTo>
                <a:cubicBezTo>
                  <a:pt x="6661582" y="1584820"/>
                  <a:pt x="6625800" y="1507677"/>
                  <a:pt x="6591190" y="1433063"/>
                </a:cubicBezTo>
                <a:cubicBezTo>
                  <a:pt x="6540064" y="1312954"/>
                  <a:pt x="6478551" y="1197490"/>
                  <a:pt x="6407434" y="1087889"/>
                </a:cubicBezTo>
                <a:cubicBezTo>
                  <a:pt x="6144699" y="708468"/>
                  <a:pt x="5891523" y="764652"/>
                  <a:pt x="5501340" y="885620"/>
                </a:cubicBezTo>
                <a:cubicBezTo>
                  <a:pt x="5329457" y="940632"/>
                  <a:pt x="5152793" y="882714"/>
                  <a:pt x="4984525" y="825471"/>
                </a:cubicBezTo>
                <a:cubicBezTo>
                  <a:pt x="4854286" y="782871"/>
                  <a:pt x="4726857" y="741087"/>
                  <a:pt x="4602750" y="749560"/>
                </a:cubicBezTo>
                <a:cubicBezTo>
                  <a:pt x="4528287" y="754642"/>
                  <a:pt x="4455019" y="777816"/>
                  <a:pt x="4383059" y="829764"/>
                </a:cubicBezTo>
                <a:cubicBezTo>
                  <a:pt x="4327803" y="874686"/>
                  <a:pt x="4279320" y="927281"/>
                  <a:pt x="4239101" y="985946"/>
                </a:cubicBezTo>
                <a:cubicBezTo>
                  <a:pt x="4178268" y="1064940"/>
                  <a:pt x="4115945" y="1147017"/>
                  <a:pt x="4019761" y="1185606"/>
                </a:cubicBezTo>
                <a:cubicBezTo>
                  <a:pt x="3903471" y="1231713"/>
                  <a:pt x="3781238" y="1198933"/>
                  <a:pt x="3663489" y="1166879"/>
                </a:cubicBezTo>
                <a:cubicBezTo>
                  <a:pt x="3588100" y="1142691"/>
                  <a:pt x="3509808" y="1128858"/>
                  <a:pt x="3430754" y="1125804"/>
                </a:cubicBezTo>
                <a:cubicBezTo>
                  <a:pt x="3217738" y="1128477"/>
                  <a:pt x="3033250" y="1236009"/>
                  <a:pt x="2952259" y="1401804"/>
                </a:cubicBezTo>
                <a:lnTo>
                  <a:pt x="2940139" y="1426637"/>
                </a:lnTo>
                <a:cubicBezTo>
                  <a:pt x="2919730" y="1481774"/>
                  <a:pt x="2904390" y="1538669"/>
                  <a:pt x="2894303" y="1596642"/>
                </a:cubicBezTo>
                <a:cubicBezTo>
                  <a:pt x="2884908" y="1647502"/>
                  <a:pt x="2872330" y="1697718"/>
                  <a:pt x="2856619" y="1747024"/>
                </a:cubicBezTo>
                <a:cubicBezTo>
                  <a:pt x="2711173" y="2167474"/>
                  <a:pt x="2271965" y="2278945"/>
                  <a:pt x="1844995" y="2391104"/>
                </a:cubicBezTo>
                <a:cubicBezTo>
                  <a:pt x="1456999" y="2492731"/>
                  <a:pt x="1086169" y="2588013"/>
                  <a:pt x="942223" y="2901224"/>
                </a:cubicBezTo>
                <a:lnTo>
                  <a:pt x="916431" y="2967871"/>
                </a:lnTo>
                <a:lnTo>
                  <a:pt x="869106" y="2967871"/>
                </a:lnTo>
                <a:lnTo>
                  <a:pt x="870144" y="2963801"/>
                </a:lnTo>
                <a:cubicBezTo>
                  <a:pt x="996140" y="2568777"/>
                  <a:pt x="1420793" y="2458625"/>
                  <a:pt x="1832527" y="2352305"/>
                </a:cubicBezTo>
                <a:cubicBezTo>
                  <a:pt x="2246553" y="2244886"/>
                  <a:pt x="2674320" y="2134078"/>
                  <a:pt x="2809935" y="1736717"/>
                </a:cubicBezTo>
                <a:cubicBezTo>
                  <a:pt x="2825196" y="1689468"/>
                  <a:pt x="2837309" y="1641218"/>
                  <a:pt x="2846158" y="1592320"/>
                </a:cubicBezTo>
                <a:cubicBezTo>
                  <a:pt x="2857261" y="1531046"/>
                  <a:pt x="2873716" y="1470867"/>
                  <a:pt x="2895337" y="1412461"/>
                </a:cubicBezTo>
                <a:cubicBezTo>
                  <a:pt x="2976937" y="1214742"/>
                  <a:pt x="3185422" y="1085772"/>
                  <a:pt x="3427574" y="1082852"/>
                </a:cubicBezTo>
                <a:cubicBezTo>
                  <a:pt x="3511636" y="1085818"/>
                  <a:pt x="3594960" y="1100439"/>
                  <a:pt x="3675070" y="1126361"/>
                </a:cubicBezTo>
                <a:cubicBezTo>
                  <a:pt x="3790681" y="1157839"/>
                  <a:pt x="3899676" y="1188018"/>
                  <a:pt x="4003218" y="1147240"/>
                </a:cubicBezTo>
                <a:cubicBezTo>
                  <a:pt x="4087450" y="1113350"/>
                  <a:pt x="4143462" y="1040223"/>
                  <a:pt x="4202718" y="962434"/>
                </a:cubicBezTo>
                <a:cubicBezTo>
                  <a:pt x="4245744" y="900167"/>
                  <a:pt x="4297684" y="844515"/>
                  <a:pt x="4356898" y="797250"/>
                </a:cubicBezTo>
                <a:cubicBezTo>
                  <a:pt x="4435991" y="739962"/>
                  <a:pt x="4516291" y="714303"/>
                  <a:pt x="4596987" y="708261"/>
                </a:cubicBezTo>
                <a:close/>
                <a:moveTo>
                  <a:pt x="4584092" y="568378"/>
                </a:moveTo>
                <a:cubicBezTo>
                  <a:pt x="4724034" y="557932"/>
                  <a:pt x="4864973" y="604537"/>
                  <a:pt x="5002417" y="650948"/>
                </a:cubicBezTo>
                <a:cubicBezTo>
                  <a:pt x="5171649" y="706239"/>
                  <a:pt x="5346729" y="763414"/>
                  <a:pt x="5513013" y="710958"/>
                </a:cubicBezTo>
                <a:cubicBezTo>
                  <a:pt x="5883643" y="594384"/>
                  <a:pt x="6203647" y="493428"/>
                  <a:pt x="6513483" y="938695"/>
                </a:cubicBezTo>
                <a:cubicBezTo>
                  <a:pt x="6589352" y="1054882"/>
                  <a:pt x="6654814" y="1177483"/>
                  <a:pt x="6709109" y="1305069"/>
                </a:cubicBezTo>
                <a:cubicBezTo>
                  <a:pt x="6744933" y="1382171"/>
                  <a:pt x="6781509" y="1461631"/>
                  <a:pt x="6822517" y="1536948"/>
                </a:cubicBezTo>
                <a:cubicBezTo>
                  <a:pt x="7072150" y="1992756"/>
                  <a:pt x="7501407" y="2324149"/>
                  <a:pt x="7912653" y="2641978"/>
                </a:cubicBezTo>
                <a:cubicBezTo>
                  <a:pt x="7966874" y="2684333"/>
                  <a:pt x="8021287" y="2726326"/>
                  <a:pt x="8074727" y="2769253"/>
                </a:cubicBezTo>
                <a:lnTo>
                  <a:pt x="8168513" y="2850443"/>
                </a:lnTo>
                <a:lnTo>
                  <a:pt x="8168513" y="2906412"/>
                </a:lnTo>
                <a:lnTo>
                  <a:pt x="8045790" y="2799867"/>
                </a:lnTo>
                <a:cubicBezTo>
                  <a:pt x="7992329" y="2757854"/>
                  <a:pt x="7937916" y="2715860"/>
                  <a:pt x="7884478" y="2672933"/>
                </a:cubicBezTo>
                <a:cubicBezTo>
                  <a:pt x="7467190" y="2350704"/>
                  <a:pt x="7035760" y="2017767"/>
                  <a:pt x="6781783" y="1553120"/>
                </a:cubicBezTo>
                <a:cubicBezTo>
                  <a:pt x="6739762" y="1476831"/>
                  <a:pt x="6702785" y="1396210"/>
                  <a:pt x="6667180" y="1318695"/>
                </a:cubicBezTo>
                <a:cubicBezTo>
                  <a:pt x="6613820" y="1193561"/>
                  <a:pt x="6549681" y="1073243"/>
                  <a:pt x="6475502" y="959068"/>
                </a:cubicBezTo>
                <a:cubicBezTo>
                  <a:pt x="6201144" y="562885"/>
                  <a:pt x="5936939" y="621852"/>
                  <a:pt x="5528952" y="750529"/>
                </a:cubicBezTo>
                <a:cubicBezTo>
                  <a:pt x="5348763" y="806741"/>
                  <a:pt x="5166272" y="747894"/>
                  <a:pt x="4990023" y="690143"/>
                </a:cubicBezTo>
                <a:cubicBezTo>
                  <a:pt x="4852732" y="645288"/>
                  <a:pt x="4720157" y="601988"/>
                  <a:pt x="4591215" y="611260"/>
                </a:cubicBezTo>
                <a:cubicBezTo>
                  <a:pt x="4513848" y="616824"/>
                  <a:pt x="4437789" y="641315"/>
                  <a:pt x="4362803" y="695750"/>
                </a:cubicBezTo>
                <a:cubicBezTo>
                  <a:pt x="4304963" y="742624"/>
                  <a:pt x="4254238" y="797498"/>
                  <a:pt x="4212112" y="858762"/>
                </a:cubicBezTo>
                <a:cubicBezTo>
                  <a:pt x="4149396" y="941629"/>
                  <a:pt x="4082028" y="1026091"/>
                  <a:pt x="3984115" y="1067219"/>
                </a:cubicBezTo>
                <a:cubicBezTo>
                  <a:pt x="3863779" y="1115665"/>
                  <a:pt x="3735740" y="1080962"/>
                  <a:pt x="3613507" y="1048181"/>
                </a:cubicBezTo>
                <a:cubicBezTo>
                  <a:pt x="3534996" y="1022937"/>
                  <a:pt x="3453410" y="1008507"/>
                  <a:pt x="3371050" y="1005233"/>
                </a:cubicBezTo>
                <a:cubicBezTo>
                  <a:pt x="3147003" y="1008742"/>
                  <a:pt x="2953231" y="1120424"/>
                  <a:pt x="2868082" y="1294746"/>
                </a:cubicBezTo>
                <a:cubicBezTo>
                  <a:pt x="2863709" y="1303689"/>
                  <a:pt x="2859549" y="1312215"/>
                  <a:pt x="2855176" y="1321158"/>
                </a:cubicBezTo>
                <a:cubicBezTo>
                  <a:pt x="2833403" y="1379108"/>
                  <a:pt x="2817280" y="1438983"/>
                  <a:pt x="2806941" y="1500059"/>
                </a:cubicBezTo>
                <a:cubicBezTo>
                  <a:pt x="2797125" y="1553237"/>
                  <a:pt x="2783918" y="1605726"/>
                  <a:pt x="2767399" y="1657211"/>
                </a:cubicBezTo>
                <a:cubicBezTo>
                  <a:pt x="2616499" y="2094751"/>
                  <a:pt x="2157198" y="2213715"/>
                  <a:pt x="1714153" y="2329084"/>
                </a:cubicBezTo>
                <a:cubicBezTo>
                  <a:pt x="1279392" y="2441731"/>
                  <a:pt x="867745" y="2547923"/>
                  <a:pt x="744983" y="2935242"/>
                </a:cubicBezTo>
                <a:lnTo>
                  <a:pt x="736706" y="2967871"/>
                </a:lnTo>
                <a:lnTo>
                  <a:pt x="691745" y="2967871"/>
                </a:lnTo>
                <a:lnTo>
                  <a:pt x="703397" y="2922122"/>
                </a:lnTo>
                <a:cubicBezTo>
                  <a:pt x="834590" y="2510382"/>
                  <a:pt x="1275945" y="2396584"/>
                  <a:pt x="1704547" y="2285429"/>
                </a:cubicBezTo>
                <a:cubicBezTo>
                  <a:pt x="2136368" y="2173241"/>
                  <a:pt x="2582701" y="2057072"/>
                  <a:pt x="2725877" y="1643229"/>
                </a:cubicBezTo>
                <a:cubicBezTo>
                  <a:pt x="2741669" y="1593613"/>
                  <a:pt x="2754236" y="1543077"/>
                  <a:pt x="2763577" y="1491852"/>
                </a:cubicBezTo>
                <a:cubicBezTo>
                  <a:pt x="2775042" y="1427659"/>
                  <a:pt x="2792415" y="1364628"/>
                  <a:pt x="2815396" y="1303639"/>
                </a:cubicBezTo>
                <a:cubicBezTo>
                  <a:pt x="2899045" y="1097779"/>
                  <a:pt x="3116592" y="963124"/>
                  <a:pt x="3369763" y="960367"/>
                </a:cubicBezTo>
                <a:cubicBezTo>
                  <a:pt x="3456605" y="963436"/>
                  <a:pt x="3542620" y="978463"/>
                  <a:pt x="3625431" y="1004958"/>
                </a:cubicBezTo>
                <a:cubicBezTo>
                  <a:pt x="3745905" y="1037374"/>
                  <a:pt x="3859978" y="1068073"/>
                  <a:pt x="3965626" y="1026908"/>
                </a:cubicBezTo>
                <a:cubicBezTo>
                  <a:pt x="4053921" y="991630"/>
                  <a:pt x="4112236" y="914804"/>
                  <a:pt x="4174167" y="833517"/>
                </a:cubicBezTo>
                <a:cubicBezTo>
                  <a:pt x="4218839" y="768555"/>
                  <a:pt x="4272747" y="710516"/>
                  <a:pt x="4334241" y="661166"/>
                </a:cubicBezTo>
                <a:cubicBezTo>
                  <a:pt x="4416519" y="601452"/>
                  <a:pt x="4500127" y="574647"/>
                  <a:pt x="4584092" y="568378"/>
                </a:cubicBezTo>
                <a:close/>
                <a:moveTo>
                  <a:pt x="4660219" y="425686"/>
                </a:moveTo>
                <a:cubicBezTo>
                  <a:pt x="4777067" y="433852"/>
                  <a:pt x="4894401" y="472197"/>
                  <a:pt x="5009502" y="509677"/>
                </a:cubicBezTo>
                <a:cubicBezTo>
                  <a:pt x="5185372" y="567221"/>
                  <a:pt x="5367645" y="626481"/>
                  <a:pt x="5541284" y="571835"/>
                </a:cubicBezTo>
                <a:cubicBezTo>
                  <a:pt x="5926608" y="449931"/>
                  <a:pt x="6258997" y="345396"/>
                  <a:pt x="6579088" y="806267"/>
                </a:cubicBezTo>
                <a:cubicBezTo>
                  <a:pt x="6657062" y="926806"/>
                  <a:pt x="6724386" y="1053841"/>
                  <a:pt x="6780310" y="1185945"/>
                </a:cubicBezTo>
                <a:cubicBezTo>
                  <a:pt x="6817124" y="1265945"/>
                  <a:pt x="6855313" y="1349054"/>
                  <a:pt x="6898292" y="1427274"/>
                </a:cubicBezTo>
                <a:cubicBezTo>
                  <a:pt x="7157626" y="1901733"/>
                  <a:pt x="7602721" y="2245227"/>
                  <a:pt x="8033141" y="2577270"/>
                </a:cubicBezTo>
                <a:lnTo>
                  <a:pt x="8168513" y="2681961"/>
                </a:lnTo>
                <a:lnTo>
                  <a:pt x="8168513" y="2741219"/>
                </a:lnTo>
                <a:lnTo>
                  <a:pt x="8004451" y="2614188"/>
                </a:lnTo>
                <a:cubicBezTo>
                  <a:pt x="7570317" y="2278965"/>
                  <a:pt x="7121315" y="1932576"/>
                  <a:pt x="6857016" y="1449460"/>
                </a:cubicBezTo>
                <a:cubicBezTo>
                  <a:pt x="6813251" y="1369862"/>
                  <a:pt x="6774859" y="1286171"/>
                  <a:pt x="6737471" y="1205385"/>
                </a:cubicBezTo>
                <a:cubicBezTo>
                  <a:pt x="6681971" y="1075320"/>
                  <a:pt x="6615302" y="950240"/>
                  <a:pt x="6538243" y="831508"/>
                </a:cubicBezTo>
                <a:cubicBezTo>
                  <a:pt x="6252423" y="419186"/>
                  <a:pt x="5977782" y="480729"/>
                  <a:pt x="5553032" y="615083"/>
                </a:cubicBezTo>
                <a:cubicBezTo>
                  <a:pt x="5364877" y="674686"/>
                  <a:pt x="5175763" y="612587"/>
                  <a:pt x="4992700" y="552958"/>
                </a:cubicBezTo>
                <a:cubicBezTo>
                  <a:pt x="4850551" y="506307"/>
                  <a:pt x="4712566" y="461164"/>
                  <a:pt x="4577990" y="470786"/>
                </a:cubicBezTo>
                <a:cubicBezTo>
                  <a:pt x="4497246" y="476559"/>
                  <a:pt x="4417728" y="502048"/>
                  <a:pt x="4339276" y="558755"/>
                </a:cubicBezTo>
                <a:cubicBezTo>
                  <a:pt x="4279163" y="607724"/>
                  <a:pt x="4226435" y="665028"/>
                  <a:pt x="4182650" y="728977"/>
                </a:cubicBezTo>
                <a:cubicBezTo>
                  <a:pt x="4117260" y="815340"/>
                  <a:pt x="4048799" y="904041"/>
                  <a:pt x="3945659" y="945981"/>
                </a:cubicBezTo>
                <a:cubicBezTo>
                  <a:pt x="3820492" y="996396"/>
                  <a:pt x="3688556" y="960751"/>
                  <a:pt x="3560852" y="926291"/>
                </a:cubicBezTo>
                <a:cubicBezTo>
                  <a:pt x="3479775" y="900842"/>
                  <a:pt x="3395700" y="886274"/>
                  <a:pt x="3310831" y="883003"/>
                </a:cubicBezTo>
                <a:cubicBezTo>
                  <a:pt x="3079006" y="886586"/>
                  <a:pt x="2878913" y="1003319"/>
                  <a:pt x="2790744" y="1183838"/>
                </a:cubicBezTo>
                <a:cubicBezTo>
                  <a:pt x="2786190" y="1193154"/>
                  <a:pt x="2781639" y="1202469"/>
                  <a:pt x="2777091" y="1211789"/>
                </a:cubicBezTo>
                <a:cubicBezTo>
                  <a:pt x="2754250" y="1272365"/>
                  <a:pt x="2737422" y="1334989"/>
                  <a:pt x="2726807" y="1398831"/>
                </a:cubicBezTo>
                <a:cubicBezTo>
                  <a:pt x="2716521" y="1454046"/>
                  <a:pt x="2702815" y="1508545"/>
                  <a:pt x="2685730" y="1562051"/>
                </a:cubicBezTo>
                <a:cubicBezTo>
                  <a:pt x="2529826" y="2017776"/>
                  <a:pt x="2052150" y="2141709"/>
                  <a:pt x="1590527" y="2261470"/>
                </a:cubicBezTo>
                <a:cubicBezTo>
                  <a:pt x="1138532" y="2378773"/>
                  <a:pt x="709493" y="2489964"/>
                  <a:pt x="582395" y="2893049"/>
                </a:cubicBezTo>
                <a:lnTo>
                  <a:pt x="563547" y="2967871"/>
                </a:lnTo>
                <a:lnTo>
                  <a:pt x="514500" y="2967871"/>
                </a:lnTo>
                <a:lnTo>
                  <a:pt x="536560" y="2880725"/>
                </a:lnTo>
                <a:cubicBezTo>
                  <a:pt x="672215" y="2453176"/>
                  <a:pt x="1131952" y="2334049"/>
                  <a:pt x="1577236" y="2218420"/>
                </a:cubicBezTo>
                <a:cubicBezTo>
                  <a:pt x="2027250" y="2101648"/>
                  <a:pt x="2492157" y="1981092"/>
                  <a:pt x="2640573" y="1548624"/>
                </a:cubicBezTo>
                <a:cubicBezTo>
                  <a:pt x="2657128" y="1496941"/>
                  <a:pt x="2670276" y="1444238"/>
                  <a:pt x="2679952" y="1390849"/>
                </a:cubicBezTo>
                <a:cubicBezTo>
                  <a:pt x="2691330" y="1324318"/>
                  <a:pt x="2708963" y="1259048"/>
                  <a:pt x="2732658" y="1195867"/>
                </a:cubicBezTo>
                <a:cubicBezTo>
                  <a:pt x="2819106" y="982273"/>
                  <a:pt x="3046261" y="839817"/>
                  <a:pt x="3307979" y="836399"/>
                </a:cubicBezTo>
                <a:cubicBezTo>
                  <a:pt x="3398747" y="839584"/>
                  <a:pt x="3488629" y="855371"/>
                  <a:pt x="3575125" y="883227"/>
                </a:cubicBezTo>
                <a:cubicBezTo>
                  <a:pt x="3700657" y="917157"/>
                  <a:pt x="3819376" y="949206"/>
                  <a:pt x="3930640" y="904494"/>
                </a:cubicBezTo>
                <a:cubicBezTo>
                  <a:pt x="4022204" y="867456"/>
                  <a:pt x="4084536" y="787331"/>
                  <a:pt x="4147619" y="702724"/>
                </a:cubicBezTo>
                <a:cubicBezTo>
                  <a:pt x="4193927" y="634973"/>
                  <a:pt x="4249920" y="574348"/>
                  <a:pt x="4313853" y="522749"/>
                </a:cubicBezTo>
                <a:cubicBezTo>
                  <a:pt x="4427010" y="439528"/>
                  <a:pt x="4543371" y="417519"/>
                  <a:pt x="4660219" y="425686"/>
                </a:cubicBezTo>
                <a:close/>
                <a:moveTo>
                  <a:pt x="4651490" y="283594"/>
                </a:moveTo>
                <a:cubicBezTo>
                  <a:pt x="4772156" y="291870"/>
                  <a:pt x="4893053" y="331337"/>
                  <a:pt x="5011365" y="370156"/>
                </a:cubicBezTo>
                <a:cubicBezTo>
                  <a:pt x="5194427" y="429785"/>
                  <a:pt x="5383935" y="491094"/>
                  <a:pt x="5564518" y="434094"/>
                </a:cubicBezTo>
                <a:cubicBezTo>
                  <a:pt x="5964909" y="307064"/>
                  <a:pt x="6308886" y="196625"/>
                  <a:pt x="6641790" y="675792"/>
                </a:cubicBezTo>
                <a:cubicBezTo>
                  <a:pt x="6723417" y="801317"/>
                  <a:pt x="6793974" y="933634"/>
                  <a:pt x="6852711" y="1071241"/>
                </a:cubicBezTo>
                <a:cubicBezTo>
                  <a:pt x="6891099" y="1154930"/>
                  <a:pt x="6930879" y="1240733"/>
                  <a:pt x="6974676" y="1323237"/>
                </a:cubicBezTo>
                <a:cubicBezTo>
                  <a:pt x="7244097" y="1816560"/>
                  <a:pt x="7707030" y="2173066"/>
                  <a:pt x="8154489" y="2517742"/>
                </a:cubicBezTo>
                <a:lnTo>
                  <a:pt x="8168513" y="2528425"/>
                </a:lnTo>
                <a:lnTo>
                  <a:pt x="8168513" y="2585948"/>
                </a:lnTo>
                <a:lnTo>
                  <a:pt x="8126941" y="2554280"/>
                </a:lnTo>
                <a:cubicBezTo>
                  <a:pt x="7675769" y="2206426"/>
                  <a:pt x="7208967" y="1846983"/>
                  <a:pt x="6934374" y="1346359"/>
                </a:cubicBezTo>
                <a:cubicBezTo>
                  <a:pt x="6889195" y="1263692"/>
                  <a:pt x="6849022" y="1176735"/>
                  <a:pt x="6810077" y="1093212"/>
                </a:cubicBezTo>
                <a:cubicBezTo>
                  <a:pt x="6752740" y="957803"/>
                  <a:pt x="6683753" y="827542"/>
                  <a:pt x="6603872" y="703924"/>
                </a:cubicBezTo>
                <a:cubicBezTo>
                  <a:pt x="6306845" y="275002"/>
                  <a:pt x="6020763" y="339167"/>
                  <a:pt x="5578994" y="479652"/>
                </a:cubicBezTo>
                <a:cubicBezTo>
                  <a:pt x="5384313" y="541774"/>
                  <a:pt x="5187591" y="477424"/>
                  <a:pt x="4997333" y="415705"/>
                </a:cubicBezTo>
                <a:cubicBezTo>
                  <a:pt x="4848580" y="367087"/>
                  <a:pt x="4705161" y="320313"/>
                  <a:pt x="4565281" y="330745"/>
                </a:cubicBezTo>
                <a:cubicBezTo>
                  <a:pt x="4481353" y="337008"/>
                  <a:pt x="4398699" y="363865"/>
                  <a:pt x="4316931" y="423280"/>
                </a:cubicBezTo>
                <a:cubicBezTo>
                  <a:pt x="4254420" y="474223"/>
                  <a:pt x="4199648" y="533996"/>
                  <a:pt x="4154402" y="600666"/>
                </a:cubicBezTo>
                <a:cubicBezTo>
                  <a:pt x="4086516" y="690154"/>
                  <a:pt x="4017138" y="782718"/>
                  <a:pt x="3908927" y="826088"/>
                </a:cubicBezTo>
                <a:cubicBezTo>
                  <a:pt x="3778932" y="878476"/>
                  <a:pt x="3642508" y="840152"/>
                  <a:pt x="3509411" y="805882"/>
                </a:cubicBezTo>
                <a:cubicBezTo>
                  <a:pt x="3424972" y="778368"/>
                  <a:pt x="3337135" y="762677"/>
                  <a:pt x="3248484" y="759193"/>
                </a:cubicBezTo>
                <a:cubicBezTo>
                  <a:pt x="3007910" y="762851"/>
                  <a:pt x="2800490" y="884678"/>
                  <a:pt x="2708694" y="1072603"/>
                </a:cubicBezTo>
                <a:lnTo>
                  <a:pt x="2694115" y="1102465"/>
                </a:lnTo>
                <a:cubicBezTo>
                  <a:pt x="2671027" y="1165761"/>
                  <a:pt x="2653603" y="1230919"/>
                  <a:pt x="2641966" y="1297282"/>
                </a:cubicBezTo>
                <a:cubicBezTo>
                  <a:pt x="2631451" y="1355311"/>
                  <a:pt x="2617180" y="1412609"/>
                  <a:pt x="2599256" y="1468811"/>
                </a:cubicBezTo>
                <a:cubicBezTo>
                  <a:pt x="2438668" y="1940048"/>
                  <a:pt x="1943004" y="2069141"/>
                  <a:pt x="1461658" y="2194650"/>
                </a:cubicBezTo>
                <a:cubicBezTo>
                  <a:pt x="960181" y="2324748"/>
                  <a:pt x="486765" y="2447880"/>
                  <a:pt x="391599" y="2939557"/>
                </a:cubicBezTo>
                <a:lnTo>
                  <a:pt x="387884" y="2967871"/>
                </a:lnTo>
                <a:lnTo>
                  <a:pt x="342953" y="2967871"/>
                </a:lnTo>
                <a:lnTo>
                  <a:pt x="348020" y="2929807"/>
                </a:lnTo>
                <a:cubicBezTo>
                  <a:pt x="448291" y="2408883"/>
                  <a:pt x="957309" y="2276213"/>
                  <a:pt x="1451826" y="2148484"/>
                </a:cubicBezTo>
                <a:cubicBezTo>
                  <a:pt x="1919054" y="2027139"/>
                  <a:pt x="2402733" y="1901808"/>
                  <a:pt x="2556577" y="1451306"/>
                </a:cubicBezTo>
                <a:cubicBezTo>
                  <a:pt x="2573655" y="1397637"/>
                  <a:pt x="2587304" y="1342930"/>
                  <a:pt x="2597413" y="1287543"/>
                </a:cubicBezTo>
                <a:cubicBezTo>
                  <a:pt x="2609182" y="1218198"/>
                  <a:pt x="2627381" y="1150129"/>
                  <a:pt x="2651791" y="1084210"/>
                </a:cubicBezTo>
                <a:cubicBezTo>
                  <a:pt x="2740873" y="862261"/>
                  <a:pt x="2975960" y="716456"/>
                  <a:pt x="3249479" y="711619"/>
                </a:cubicBezTo>
                <a:cubicBezTo>
                  <a:pt x="3343126" y="714925"/>
                  <a:pt x="3435881" y="731139"/>
                  <a:pt x="3525178" y="759740"/>
                </a:cubicBezTo>
                <a:cubicBezTo>
                  <a:pt x="3655946" y="794809"/>
                  <a:pt x="3781479" y="828739"/>
                  <a:pt x="3895066" y="781279"/>
                </a:cubicBezTo>
                <a:cubicBezTo>
                  <a:pt x="3990653" y="742893"/>
                  <a:pt x="4051806" y="658293"/>
                  <a:pt x="4120663" y="570749"/>
                </a:cubicBezTo>
                <a:cubicBezTo>
                  <a:pt x="4168789" y="500547"/>
                  <a:pt x="4226801" y="437741"/>
                  <a:pt x="4292995" y="384192"/>
                </a:cubicBezTo>
                <a:cubicBezTo>
                  <a:pt x="4410389" y="298235"/>
                  <a:pt x="4530824" y="275318"/>
                  <a:pt x="4651490" y="283594"/>
                </a:cubicBezTo>
                <a:close/>
                <a:moveTo>
                  <a:pt x="4643032" y="143356"/>
                </a:moveTo>
                <a:cubicBezTo>
                  <a:pt x="4768448" y="151797"/>
                  <a:pt x="4894204" y="192690"/>
                  <a:pt x="5017870" y="232913"/>
                </a:cubicBezTo>
                <a:cubicBezTo>
                  <a:pt x="5208166" y="294591"/>
                  <a:pt x="5404473" y="358775"/>
                  <a:pt x="5592212" y="299006"/>
                </a:cubicBezTo>
                <a:cubicBezTo>
                  <a:pt x="6007865" y="165481"/>
                  <a:pt x="6365534" y="51704"/>
                  <a:pt x="6709152" y="548548"/>
                </a:cubicBezTo>
                <a:cubicBezTo>
                  <a:pt x="6793676" y="678725"/>
                  <a:pt x="6866687" y="815967"/>
                  <a:pt x="6927408" y="958664"/>
                </a:cubicBezTo>
                <a:cubicBezTo>
                  <a:pt x="6967386" y="1045046"/>
                  <a:pt x="7008359" y="1134329"/>
                  <a:pt x="7054507" y="1218937"/>
                </a:cubicBezTo>
                <a:cubicBezTo>
                  <a:pt x="7265654" y="1603075"/>
                  <a:pt x="7587619" y="1906676"/>
                  <a:pt x="7931517" y="2185287"/>
                </a:cubicBezTo>
                <a:lnTo>
                  <a:pt x="8168513" y="2370801"/>
                </a:lnTo>
                <a:lnTo>
                  <a:pt x="8168513" y="2429133"/>
                </a:lnTo>
                <a:lnTo>
                  <a:pt x="7901668" y="2220151"/>
                </a:lnTo>
                <a:cubicBezTo>
                  <a:pt x="7554526" y="1938913"/>
                  <a:pt x="7228610" y="1631854"/>
                  <a:pt x="7015392" y="1241642"/>
                </a:cubicBezTo>
                <a:cubicBezTo>
                  <a:pt x="6968428" y="1155705"/>
                  <a:pt x="6926879" y="1065637"/>
                  <a:pt x="6886877" y="978300"/>
                </a:cubicBezTo>
                <a:cubicBezTo>
                  <a:pt x="6827209" y="838165"/>
                  <a:pt x="6755377" y="703458"/>
                  <a:pt x="6672221" y="575685"/>
                </a:cubicBezTo>
                <a:cubicBezTo>
                  <a:pt x="6363911" y="130248"/>
                  <a:pt x="6067214" y="197360"/>
                  <a:pt x="5607835" y="344187"/>
                </a:cubicBezTo>
                <a:cubicBezTo>
                  <a:pt x="5406172" y="408704"/>
                  <a:pt x="5202296" y="342227"/>
                  <a:pt x="5004982" y="278087"/>
                </a:cubicBezTo>
                <a:cubicBezTo>
                  <a:pt x="4850055" y="227912"/>
                  <a:pt x="4700889" y="178686"/>
                  <a:pt x="4555589" y="189132"/>
                </a:cubicBezTo>
                <a:cubicBezTo>
                  <a:pt x="4468407" y="195401"/>
                  <a:pt x="4382617" y="223150"/>
                  <a:pt x="4297809" y="285068"/>
                </a:cubicBezTo>
                <a:cubicBezTo>
                  <a:pt x="4233306" y="337907"/>
                  <a:pt x="4176645" y="399601"/>
                  <a:pt x="4129531" y="468285"/>
                </a:cubicBezTo>
                <a:cubicBezTo>
                  <a:pt x="4059347" y="561479"/>
                  <a:pt x="3988461" y="658116"/>
                  <a:pt x="3875439" y="702465"/>
                </a:cubicBezTo>
                <a:cubicBezTo>
                  <a:pt x="3741028" y="756989"/>
                  <a:pt x="3599133" y="718935"/>
                  <a:pt x="3461725" y="681608"/>
                </a:cubicBezTo>
                <a:cubicBezTo>
                  <a:pt x="3373759" y="653742"/>
                  <a:pt x="3282460" y="637916"/>
                  <a:pt x="3190333" y="634592"/>
                </a:cubicBezTo>
                <a:cubicBezTo>
                  <a:pt x="2940465" y="638502"/>
                  <a:pt x="2724547" y="764843"/>
                  <a:pt x="2629336" y="959754"/>
                </a:cubicBezTo>
                <a:cubicBezTo>
                  <a:pt x="2624172" y="970348"/>
                  <a:pt x="2619052" y="980829"/>
                  <a:pt x="2613977" y="991198"/>
                </a:cubicBezTo>
                <a:cubicBezTo>
                  <a:pt x="2589897" y="1056808"/>
                  <a:pt x="2571908" y="1124458"/>
                  <a:pt x="2560169" y="1193366"/>
                </a:cubicBezTo>
                <a:cubicBezTo>
                  <a:pt x="2549273" y="1252973"/>
                  <a:pt x="2534673" y="1311902"/>
                  <a:pt x="2516564" y="1369713"/>
                </a:cubicBezTo>
                <a:cubicBezTo>
                  <a:pt x="2348648" y="1862883"/>
                  <a:pt x="1834013" y="1996169"/>
                  <a:pt x="1336799" y="2125469"/>
                </a:cubicBezTo>
                <a:cubicBezTo>
                  <a:pt x="816367" y="2260732"/>
                  <a:pt x="324762" y="2388442"/>
                  <a:pt x="226711" y="2899873"/>
                </a:cubicBezTo>
                <a:lnTo>
                  <a:pt x="217711" y="2967871"/>
                </a:lnTo>
                <a:lnTo>
                  <a:pt x="168742" y="2967871"/>
                </a:lnTo>
                <a:lnTo>
                  <a:pt x="178876" y="2890925"/>
                </a:lnTo>
                <a:cubicBezTo>
                  <a:pt x="284566" y="2351005"/>
                  <a:pt x="812934" y="2214326"/>
                  <a:pt x="1324448" y="2079511"/>
                </a:cubicBezTo>
                <a:cubicBezTo>
                  <a:pt x="1810261" y="1954745"/>
                  <a:pt x="2312511" y="1824060"/>
                  <a:pt x="2471963" y="1356119"/>
                </a:cubicBezTo>
                <a:cubicBezTo>
                  <a:pt x="2489760" y="1299873"/>
                  <a:pt x="2503890" y="1242517"/>
                  <a:pt x="2514296" y="1184383"/>
                </a:cubicBezTo>
                <a:cubicBezTo>
                  <a:pt x="2526102" y="1112428"/>
                  <a:pt x="2544464" y="1041715"/>
                  <a:pt x="2569163" y="973121"/>
                </a:cubicBezTo>
                <a:cubicBezTo>
                  <a:pt x="2663794" y="744759"/>
                  <a:pt x="2906536" y="592147"/>
                  <a:pt x="3187464" y="588985"/>
                </a:cubicBezTo>
                <a:cubicBezTo>
                  <a:pt x="3284522" y="592223"/>
                  <a:pt x="3380660" y="608809"/>
                  <a:pt x="3473274" y="638185"/>
                </a:cubicBezTo>
                <a:cubicBezTo>
                  <a:pt x="3609104" y="674771"/>
                  <a:pt x="3737362" y="709060"/>
                  <a:pt x="3857319" y="660409"/>
                </a:cubicBezTo>
                <a:cubicBezTo>
                  <a:pt x="3956596" y="620436"/>
                  <a:pt x="4022378" y="533282"/>
                  <a:pt x="4091777" y="441668"/>
                </a:cubicBezTo>
                <a:cubicBezTo>
                  <a:pt x="4141450" y="368909"/>
                  <a:pt x="4201601" y="303802"/>
                  <a:pt x="4270246" y="248487"/>
                </a:cubicBezTo>
                <a:cubicBezTo>
                  <a:pt x="4392544" y="158918"/>
                  <a:pt x="4517617" y="134912"/>
                  <a:pt x="4643032" y="143356"/>
                </a:cubicBezTo>
                <a:close/>
                <a:moveTo>
                  <a:pt x="4636013" y="1571"/>
                </a:moveTo>
                <a:cubicBezTo>
                  <a:pt x="4765725" y="10127"/>
                  <a:pt x="4895716" y="52245"/>
                  <a:pt x="5023564" y="93804"/>
                </a:cubicBezTo>
                <a:cubicBezTo>
                  <a:pt x="5220834" y="157980"/>
                  <a:pt x="5424753" y="224419"/>
                  <a:pt x="5618859" y="161511"/>
                </a:cubicBezTo>
                <a:cubicBezTo>
                  <a:pt x="6049995" y="24969"/>
                  <a:pt x="6420240" y="-95707"/>
                  <a:pt x="6775664" y="419476"/>
                </a:cubicBezTo>
                <a:cubicBezTo>
                  <a:pt x="6863656" y="554385"/>
                  <a:pt x="6939715" y="696652"/>
                  <a:pt x="7003009" y="844622"/>
                </a:cubicBezTo>
                <a:cubicBezTo>
                  <a:pt x="7044398" y="934070"/>
                  <a:pt x="7086566" y="1026832"/>
                  <a:pt x="7134719" y="1114299"/>
                </a:cubicBezTo>
                <a:cubicBezTo>
                  <a:pt x="7352265" y="1512051"/>
                  <a:pt x="7686508" y="1827254"/>
                  <a:pt x="8043494" y="2115806"/>
                </a:cubicBezTo>
                <a:lnTo>
                  <a:pt x="8168513" y="2213353"/>
                </a:lnTo>
                <a:lnTo>
                  <a:pt x="8168513" y="2275327"/>
                </a:lnTo>
                <a:lnTo>
                  <a:pt x="8008407" y="2150058"/>
                </a:lnTo>
                <a:cubicBezTo>
                  <a:pt x="7648672" y="1858769"/>
                  <a:pt x="7311087" y="1540415"/>
                  <a:pt x="7090721" y="1135116"/>
                </a:cubicBezTo>
                <a:cubicBezTo>
                  <a:pt x="7041794" y="1046283"/>
                  <a:pt x="6999009" y="952771"/>
                  <a:pt x="6957421" y="862744"/>
                </a:cubicBezTo>
                <a:cubicBezTo>
                  <a:pt x="6896792" y="717099"/>
                  <a:pt x="6823324" y="577085"/>
                  <a:pt x="6737936" y="444293"/>
                </a:cubicBezTo>
                <a:cubicBezTo>
                  <a:pt x="6418199" y="-17328"/>
                  <a:pt x="6108143" y="51419"/>
                  <a:pt x="5634474" y="204741"/>
                </a:cubicBezTo>
                <a:cubicBezTo>
                  <a:pt x="5425452" y="271443"/>
                  <a:pt x="5214346" y="202923"/>
                  <a:pt x="5009880" y="136657"/>
                </a:cubicBezTo>
                <a:cubicBezTo>
                  <a:pt x="4882033" y="95101"/>
                  <a:pt x="4757634" y="54638"/>
                  <a:pt x="4636116" y="46127"/>
                </a:cubicBezTo>
                <a:cubicBezTo>
                  <a:pt x="4514598" y="37616"/>
                  <a:pt x="4395961" y="61054"/>
                  <a:pt x="4279633" y="147296"/>
                </a:cubicBezTo>
                <a:cubicBezTo>
                  <a:pt x="4212266" y="202286"/>
                  <a:pt x="4153249" y="266771"/>
                  <a:pt x="4104476" y="338685"/>
                </a:cubicBezTo>
                <a:cubicBezTo>
                  <a:pt x="4031792" y="434998"/>
                  <a:pt x="3956889" y="534935"/>
                  <a:pt x="3840971" y="581244"/>
                </a:cubicBezTo>
                <a:cubicBezTo>
                  <a:pt x="3701907" y="637366"/>
                  <a:pt x="3554776" y="598172"/>
                  <a:pt x="3412509" y="559913"/>
                </a:cubicBezTo>
                <a:cubicBezTo>
                  <a:pt x="3321086" y="530591"/>
                  <a:pt x="3226062" y="513986"/>
                  <a:pt x="3130193" y="510493"/>
                </a:cubicBezTo>
                <a:cubicBezTo>
                  <a:pt x="2871023" y="514643"/>
                  <a:pt x="2647404" y="645877"/>
                  <a:pt x="2548601" y="848147"/>
                </a:cubicBezTo>
                <a:cubicBezTo>
                  <a:pt x="2543268" y="859046"/>
                  <a:pt x="2537795" y="870277"/>
                  <a:pt x="2532462" y="881175"/>
                </a:cubicBezTo>
                <a:cubicBezTo>
                  <a:pt x="2507744" y="949439"/>
                  <a:pt x="2489518" y="1019894"/>
                  <a:pt x="2477988" y="1091647"/>
                </a:cubicBezTo>
                <a:cubicBezTo>
                  <a:pt x="2466923" y="1153504"/>
                  <a:pt x="2451787" y="1214561"/>
                  <a:pt x="2432708" y="1274396"/>
                </a:cubicBezTo>
                <a:cubicBezTo>
                  <a:pt x="2259548" y="1784234"/>
                  <a:pt x="1726926" y="1922683"/>
                  <a:pt x="1211910" y="2056747"/>
                </a:cubicBezTo>
                <a:cubicBezTo>
                  <a:pt x="672136" y="2196991"/>
                  <a:pt x="160969" y="2328125"/>
                  <a:pt x="61394" y="2859493"/>
                </a:cubicBezTo>
                <a:cubicBezTo>
                  <a:pt x="54913" y="2893540"/>
                  <a:pt x="50427" y="2928126"/>
                  <a:pt x="47935" y="2963234"/>
                </a:cubicBezTo>
                <a:lnTo>
                  <a:pt x="47870" y="2967871"/>
                </a:lnTo>
                <a:lnTo>
                  <a:pt x="0" y="2967871"/>
                </a:lnTo>
                <a:lnTo>
                  <a:pt x="132" y="2959882"/>
                </a:lnTo>
                <a:cubicBezTo>
                  <a:pt x="2808" y="2923352"/>
                  <a:pt x="7548" y="2887351"/>
                  <a:pt x="14352" y="2851900"/>
                </a:cubicBezTo>
                <a:cubicBezTo>
                  <a:pt x="120990" y="2293204"/>
                  <a:pt x="668704" y="2150584"/>
                  <a:pt x="1197640" y="2012741"/>
                </a:cubicBezTo>
                <a:cubicBezTo>
                  <a:pt x="1700853" y="1882048"/>
                  <a:pt x="2221478" y="1746396"/>
                  <a:pt x="2386936" y="1260224"/>
                </a:cubicBezTo>
                <a:cubicBezTo>
                  <a:pt x="2405050" y="1202181"/>
                  <a:pt x="2419555" y="1143084"/>
                  <a:pt x="2430343" y="1083296"/>
                </a:cubicBezTo>
                <a:cubicBezTo>
                  <a:pt x="2442882" y="1009011"/>
                  <a:pt x="2462326" y="936073"/>
                  <a:pt x="2488444" y="865419"/>
                </a:cubicBezTo>
                <a:cubicBezTo>
                  <a:pt x="2586102" y="627909"/>
                  <a:pt x="2835799" y="470002"/>
                  <a:pt x="3127938" y="465629"/>
                </a:cubicBezTo>
                <a:cubicBezTo>
                  <a:pt x="3228303" y="468776"/>
                  <a:pt x="3327768" y="485988"/>
                  <a:pt x="3423467" y="516697"/>
                </a:cubicBezTo>
                <a:cubicBezTo>
                  <a:pt x="3564153" y="554215"/>
                  <a:pt x="3697471" y="590021"/>
                  <a:pt x="3822085" y="539775"/>
                </a:cubicBezTo>
                <a:cubicBezTo>
                  <a:pt x="3925402" y="497460"/>
                  <a:pt x="3993462" y="407595"/>
                  <a:pt x="4065341" y="311909"/>
                </a:cubicBezTo>
                <a:cubicBezTo>
                  <a:pt x="4116712" y="236192"/>
                  <a:pt x="4178995" y="168385"/>
                  <a:pt x="4250139" y="110726"/>
                </a:cubicBezTo>
                <a:cubicBezTo>
                  <a:pt x="4376869" y="18027"/>
                  <a:pt x="4506301" y="-6984"/>
                  <a:pt x="4636013" y="1571"/>
                </a:cubicBezTo>
                <a:close/>
              </a:path>
            </a:pathLst>
          </a:custGeom>
          <a:solidFill>
            <a:srgbClr val="1295D8">
              <a:alpha val="14118"/>
            </a:srgb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1538588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Wide Tex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2EC76-36D5-DA4B-5DA4-EFCDD6016062}"/>
              </a:ext>
            </a:extLst>
          </p:cNvPr>
          <p:cNvSpPr>
            <a:spLocks noGrp="1"/>
          </p:cNvSpPr>
          <p:nvPr>
            <p:ph sz="half" idx="1"/>
          </p:nvPr>
        </p:nvSpPr>
        <p:spPr>
          <a:xfrm>
            <a:off x="838199" y="1825625"/>
            <a:ext cx="10515599"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6EC93B-39F2-39E0-8D5F-B1F99517F107}"/>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8" name="Group 7">
            <a:extLst>
              <a:ext uri="{FF2B5EF4-FFF2-40B4-BE49-F238E27FC236}">
                <a16:creationId xmlns:a16="http://schemas.microsoft.com/office/drawing/2014/main" id="{331F6E8A-2E51-4ECD-8BEA-BAB7ECEA0BF9}"/>
              </a:ext>
            </a:extLst>
          </p:cNvPr>
          <p:cNvGrpSpPr/>
          <p:nvPr userDrawn="1"/>
        </p:nvGrpSpPr>
        <p:grpSpPr>
          <a:xfrm>
            <a:off x="9762697" y="-1113"/>
            <a:ext cx="1832058" cy="1073494"/>
            <a:chOff x="9762697" y="18765"/>
            <a:chExt cx="1832058" cy="1073494"/>
          </a:xfrm>
        </p:grpSpPr>
        <p:sp>
          <p:nvSpPr>
            <p:cNvPr id="9" name="Rectangle 8">
              <a:extLst>
                <a:ext uri="{FF2B5EF4-FFF2-40B4-BE49-F238E27FC236}">
                  <a16:creationId xmlns:a16="http://schemas.microsoft.com/office/drawing/2014/main" id="{D6A411C1-C285-45D9-B905-5AFADD95D9BC}"/>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0" name="Picture 9">
              <a:extLst>
                <a:ext uri="{FF2B5EF4-FFF2-40B4-BE49-F238E27FC236}">
                  <a16:creationId xmlns:a16="http://schemas.microsoft.com/office/drawing/2014/main" id="{F2FA0FD2-56A0-4B11-8120-01C40BB52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4" name="Title 1">
            <a:extLst>
              <a:ext uri="{FF2B5EF4-FFF2-40B4-BE49-F238E27FC236}">
                <a16:creationId xmlns:a16="http://schemas.microsoft.com/office/drawing/2014/main" id="{2B58F920-01C9-2DDF-25D8-70517C19AF64}"/>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Tree>
    <p:extLst>
      <p:ext uri="{BB962C8B-B14F-4D97-AF65-F5344CB8AC3E}">
        <p14:creationId xmlns:p14="http://schemas.microsoft.com/office/powerpoint/2010/main" val="359506895"/>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11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lank Page">
    <p:bg>
      <p:bgPr>
        <a:solidFill>
          <a:srgbClr val="F5F5F6"/>
        </a:solid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44CE0BA-06AE-92AA-8E46-F5786982EB89}"/>
              </a:ext>
            </a:extLst>
          </p:cNvPr>
          <p:cNvSpPr>
            <a:spLocks noGrp="1"/>
          </p:cNvSpPr>
          <p:nvPr>
            <p:ph type="sldNum" sz="quarter" idx="12"/>
          </p:nvPr>
        </p:nvSpPr>
        <p:spPr>
          <a:xfrm>
            <a:off x="8610600" y="6389866"/>
            <a:ext cx="2743200" cy="365125"/>
          </a:xfrm>
        </p:spPr>
        <p:txBody>
          <a:bodyPr>
            <a:spAutoFit/>
          </a:bodyPr>
          <a:lstStyle>
            <a:lvl1pPr algn="r">
              <a:defRPr sz="1400">
                <a:latin typeface="Avenir Next LT Pro" panose="020B0504020202020204" pitchFamily="34" charset="77"/>
              </a:defRPr>
            </a:lvl1pPr>
          </a:lstStyle>
          <a:p>
            <a:fld id="{B4BD64BB-9BC2-3346-B283-A39112DA3F23}" type="slidenum">
              <a:rPr lang="en-US" smtClean="0"/>
              <a:pPr/>
              <a:t>‹#›</a:t>
            </a:fld>
            <a:endParaRPr lang="en-US"/>
          </a:p>
        </p:txBody>
      </p:sp>
    </p:spTree>
    <p:extLst>
      <p:ext uri="{BB962C8B-B14F-4D97-AF65-F5344CB8AC3E}">
        <p14:creationId xmlns:p14="http://schemas.microsoft.com/office/powerpoint/2010/main" val="429237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w/Title">
    <p:spTree>
      <p:nvGrpSpPr>
        <p:cNvPr id="1" name=""/>
        <p:cNvGrpSpPr/>
        <p:nvPr/>
      </p:nvGrpSpPr>
      <p:grpSpPr>
        <a:xfrm>
          <a:off x="0" y="0"/>
          <a:ext cx="0" cy="0"/>
          <a:chOff x="0" y="0"/>
          <a:chExt cx="0" cy="0"/>
        </a:xfrm>
      </p:grpSpPr>
      <p:pic>
        <p:nvPicPr>
          <p:cNvPr id="28" name="Picture 27" descr="Water Filtration | WSSC Water">
            <a:extLst>
              <a:ext uri="{FF2B5EF4-FFF2-40B4-BE49-F238E27FC236}">
                <a16:creationId xmlns:a16="http://schemas.microsoft.com/office/drawing/2014/main" id="{B3848AE8-4563-6CA6-82A5-F29D03E0F7CA}"/>
              </a:ext>
            </a:extLst>
          </p:cNvPr>
          <p:cNvPicPr>
            <a:picLocks noChangeAspect="1" noChangeArrowheads="1"/>
          </p:cNvPicPr>
          <p:nvPr userDrawn="1"/>
        </p:nvPicPr>
        <p:blipFill rotWithShape="1">
          <a:blip r:embed="rId2" cstate="screen">
            <a:alphaModFix/>
            <a:extLst>
              <a:ext uri="{28A0092B-C50C-407E-A947-70E740481C1C}">
                <a14:useLocalDpi xmlns:a14="http://schemas.microsoft.com/office/drawing/2010/main"/>
              </a:ext>
            </a:extLst>
          </a:blip>
          <a:srcRect/>
          <a:stretch/>
        </p:blipFill>
        <p:spPr bwMode="auto">
          <a:xfrm>
            <a:off x="9815" y="0"/>
            <a:ext cx="12192000" cy="3333364"/>
          </a:xfrm>
          <a:custGeom>
            <a:avLst/>
            <a:gdLst>
              <a:gd name="connsiteX0" fmla="*/ 0 w 12192000"/>
              <a:gd name="connsiteY0" fmla="*/ 0 h 3333364"/>
              <a:gd name="connsiteX1" fmla="*/ 12192000 w 12192000"/>
              <a:gd name="connsiteY1" fmla="*/ 0 h 3333364"/>
              <a:gd name="connsiteX2" fmla="*/ 12192000 w 12192000"/>
              <a:gd name="connsiteY2" fmla="*/ 2998863 h 3333364"/>
              <a:gd name="connsiteX3" fmla="*/ 12176668 w 12192000"/>
              <a:gd name="connsiteY3" fmla="*/ 2993072 h 3333364"/>
              <a:gd name="connsiteX4" fmla="*/ 11303880 w 12192000"/>
              <a:gd name="connsiteY4" fmla="*/ 2917363 h 3333364"/>
              <a:gd name="connsiteX5" fmla="*/ 7776882 w 12192000"/>
              <a:gd name="connsiteY5" fmla="*/ 3333364 h 3333364"/>
              <a:gd name="connsiteX6" fmla="*/ 2015853 w 12192000"/>
              <a:gd name="connsiteY6" fmla="*/ 2845530 h 3333364"/>
              <a:gd name="connsiteX7" fmla="*/ 23604 w 12192000"/>
              <a:gd name="connsiteY7" fmla="*/ 2976088 h 3333364"/>
              <a:gd name="connsiteX8" fmla="*/ 0 w 12192000"/>
              <a:gd name="connsiteY8" fmla="*/ 2980171 h 33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333364">
                <a:moveTo>
                  <a:pt x="0" y="0"/>
                </a:moveTo>
                <a:lnTo>
                  <a:pt x="12192000" y="0"/>
                </a:lnTo>
                <a:lnTo>
                  <a:pt x="12192000" y="2998863"/>
                </a:lnTo>
                <a:lnTo>
                  <a:pt x="12176668" y="2993072"/>
                </a:lnTo>
                <a:cubicBezTo>
                  <a:pt x="12116049" y="2973897"/>
                  <a:pt x="11918039" y="2933526"/>
                  <a:pt x="11303880" y="2917363"/>
                </a:cubicBezTo>
                <a:cubicBezTo>
                  <a:pt x="9504446" y="2917363"/>
                  <a:pt x="9288961" y="3333364"/>
                  <a:pt x="7776882" y="3333364"/>
                </a:cubicBezTo>
                <a:cubicBezTo>
                  <a:pt x="5948699" y="3333364"/>
                  <a:pt x="4612606" y="2845530"/>
                  <a:pt x="2015853" y="2845530"/>
                </a:cubicBezTo>
                <a:cubicBezTo>
                  <a:pt x="871927" y="2845530"/>
                  <a:pt x="178969" y="2949977"/>
                  <a:pt x="23604" y="2976088"/>
                </a:cubicBezTo>
                <a:lnTo>
                  <a:pt x="0" y="2980171"/>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91CF971-A082-5343-9492-76E04E4514C3}"/>
              </a:ext>
            </a:extLst>
          </p:cNvPr>
          <p:cNvSpPr>
            <a:spLocks noGrp="1"/>
          </p:cNvSpPr>
          <p:nvPr>
            <p:ph type="body" idx="1" hasCustomPrompt="1"/>
          </p:nvPr>
        </p:nvSpPr>
        <p:spPr>
          <a:xfrm>
            <a:off x="2129915" y="3826238"/>
            <a:ext cx="7932168" cy="1888761"/>
          </a:xfrm>
          <a:prstGeom prst="rect">
            <a:avLst/>
          </a:prstGeom>
        </p:spPr>
        <p:txBody>
          <a:bodyPr anchor="ctr">
            <a:normAutofit/>
          </a:bodyPr>
          <a:lstStyle>
            <a:lvl1pPr marL="0" indent="0" algn="ctr">
              <a:lnSpc>
                <a:spcPct val="90000"/>
              </a:lnSpc>
              <a:spcBef>
                <a:spcPts val="0"/>
              </a:spcBef>
              <a:spcAft>
                <a:spcPts val="0"/>
              </a:spcAft>
              <a:buNone/>
              <a:defRPr sz="4400" b="1" u="none">
                <a:solidFill>
                  <a:schemeClr val="accent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Transition slide if needed</a:t>
            </a:r>
          </a:p>
        </p:txBody>
      </p:sp>
      <p:sp>
        <p:nvSpPr>
          <p:cNvPr id="6" name="Slide Number Placeholder 5">
            <a:extLst>
              <a:ext uri="{FF2B5EF4-FFF2-40B4-BE49-F238E27FC236}">
                <a16:creationId xmlns:a16="http://schemas.microsoft.com/office/drawing/2014/main" id="{8AF91850-FA7C-B498-AC54-A2CAB914C153}"/>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4" name="Group 3">
            <a:extLst>
              <a:ext uri="{FF2B5EF4-FFF2-40B4-BE49-F238E27FC236}">
                <a16:creationId xmlns:a16="http://schemas.microsoft.com/office/drawing/2014/main" id="{5F2092B5-43F2-9446-48FF-C709A142616B}"/>
              </a:ext>
            </a:extLst>
          </p:cNvPr>
          <p:cNvGrpSpPr/>
          <p:nvPr userDrawn="1"/>
        </p:nvGrpSpPr>
        <p:grpSpPr>
          <a:xfrm>
            <a:off x="9762697" y="0"/>
            <a:ext cx="1832058" cy="1223626"/>
            <a:chOff x="9762697" y="18765"/>
            <a:chExt cx="1832058" cy="1223626"/>
          </a:xfrm>
        </p:grpSpPr>
        <p:sp>
          <p:nvSpPr>
            <p:cNvPr id="5" name="Rectangle 4">
              <a:extLst>
                <a:ext uri="{FF2B5EF4-FFF2-40B4-BE49-F238E27FC236}">
                  <a16:creationId xmlns:a16="http://schemas.microsoft.com/office/drawing/2014/main" id="{3964BACC-584C-2E68-2E90-044A3AB1F250}"/>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087A05-ADF7-3386-F45B-DBAC1AFC56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3537053062"/>
      </p:ext>
    </p:extLst>
  </p:cSld>
  <p:clrMapOvr>
    <a:masterClrMapping/>
  </p:clrMapOvr>
  <p:extLst>
    <p:ext uri="{DCECCB84-F9BA-43D5-87BE-67443E8EF086}">
      <p15:sldGuideLst xmlns:p15="http://schemas.microsoft.com/office/powerpoint/2012/main">
        <p15:guide id="1" orient="horz" pos="744" userDrawn="1">
          <p15:clr>
            <a:srgbClr val="FBAE40"/>
          </p15:clr>
        </p15:guide>
        <p15:guide id="2" pos="3840" userDrawn="1">
          <p15:clr>
            <a:srgbClr val="FBAE40"/>
          </p15:clr>
        </p15:guide>
        <p15:guide id="3" pos="7248" userDrawn="1">
          <p15:clr>
            <a:srgbClr val="FBAE40"/>
          </p15:clr>
        </p15:guide>
        <p15:guide id="4" pos="528" userDrawn="1">
          <p15:clr>
            <a:srgbClr val="FBAE40"/>
          </p15:clr>
        </p15:guide>
        <p15:guide id="5" orient="horz"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eft - 1 Imag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481"/>
            <a:ext cx="5045766"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0"/>
            <a:ext cx="5046662" cy="4351339"/>
          </a:xfrm>
          <a:prstGeom prst="rect">
            <a:avLst/>
          </a:prstGeom>
        </p:spPr>
        <p:txBody>
          <a:bodyPr/>
          <a:lstStyle>
            <a:lvl1pPr marL="0" indent="0" algn="ctr">
              <a:lnSpc>
                <a:spcPct val="90000"/>
              </a:lnSpc>
              <a:spcBef>
                <a:spcPts val="500"/>
              </a:spcBef>
              <a:spcAft>
                <a:spcPts val="800"/>
              </a:spcAft>
              <a:buNone/>
              <a:defRPr>
                <a:solidFill>
                  <a:schemeClr val="accent1"/>
                </a:solidFill>
              </a:defRPr>
            </a:lvl1pPr>
          </a:lstStyle>
          <a:p>
            <a:r>
              <a:rPr lang="en-US"/>
              <a:t>Click icon to add photo</a:t>
            </a:r>
          </a:p>
        </p:txBody>
      </p:sp>
    </p:spTree>
    <p:extLst>
      <p:ext uri="{BB962C8B-B14F-4D97-AF65-F5344CB8AC3E}">
        <p14:creationId xmlns:p14="http://schemas.microsoft.com/office/powerpoint/2010/main" val="4052559117"/>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eft - 2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625"/>
            <a:ext cx="5045766" cy="4351338"/>
          </a:xfrm>
          <a:prstGeom prst="rect">
            <a:avLst/>
          </a:prstGeom>
        </p:spPr>
        <p:txBody>
          <a:bodyPr>
            <a:normAutofit/>
          </a:bodyPr>
          <a:lstStyle>
            <a:lvl1pPr>
              <a:lnSpc>
                <a:spcPct val="90000"/>
              </a:lnSpc>
              <a:spcBef>
                <a:spcPts val="0"/>
              </a:spcBef>
              <a:spcAft>
                <a:spcPts val="600"/>
              </a:spcAft>
              <a:defRPr sz="2400">
                <a:solidFill>
                  <a:srgbClr val="36426F"/>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rgbClr val="36426F"/>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rgbClr val="36426F"/>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rgbClr val="36426F"/>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rgbClr val="36426F"/>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1"/>
            <a:ext cx="5045766" cy="2011024"/>
          </a:xfrm>
          <a:prstGeom prst="rect">
            <a:avLst/>
          </a:prstGeom>
        </p:spPr>
        <p:txBody>
          <a:bodyPr>
            <a:normAutofit/>
          </a:bodyPr>
          <a:lstStyle>
            <a:lvl1pPr marL="0" indent="0" algn="ctr">
              <a:lnSpc>
                <a:spcPct val="70000"/>
              </a:lnSpc>
              <a:spcBef>
                <a:spcPts val="500"/>
              </a:spcBef>
              <a:spcAft>
                <a:spcPts val="800"/>
              </a:spcAft>
              <a:buNone/>
              <a:defRPr sz="1600">
                <a:solidFill>
                  <a:srgbClr val="36426F"/>
                </a:solidFill>
              </a:defRPr>
            </a:lvl1pPr>
          </a:lstStyle>
          <a:p>
            <a:r>
              <a:rPr lang="en-US"/>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6253163" y="4151238"/>
            <a:ext cx="5070819" cy="2011024"/>
          </a:xfrm>
          <a:prstGeom prst="rect">
            <a:avLst/>
          </a:prstGeom>
        </p:spPr>
        <p:txBody>
          <a:bodyPr>
            <a:normAutofit/>
          </a:bodyPr>
          <a:lstStyle>
            <a:lvl1pPr marL="0" indent="0" algn="ctr">
              <a:lnSpc>
                <a:spcPct val="70000"/>
              </a:lnSpc>
              <a:spcBef>
                <a:spcPts val="500"/>
              </a:spcBef>
              <a:spcAft>
                <a:spcPts val="800"/>
              </a:spcAft>
              <a:buNone/>
              <a:defRPr sz="1600">
                <a:solidFill>
                  <a:srgbClr val="36426F"/>
                </a:solidFill>
              </a:defRPr>
            </a:lvl1pPr>
          </a:lstStyle>
          <a:p>
            <a:r>
              <a:rPr lang="en-US"/>
              <a:t>Click icon to add photo</a:t>
            </a:r>
          </a:p>
        </p:txBody>
      </p:sp>
    </p:spTree>
    <p:extLst>
      <p:ext uri="{BB962C8B-B14F-4D97-AF65-F5344CB8AC3E}">
        <p14:creationId xmlns:p14="http://schemas.microsoft.com/office/powerpoint/2010/main" val="280641703"/>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eft - 3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tx2"/>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625"/>
            <a:ext cx="5045766" cy="4351338"/>
          </a:xfrm>
          <a:prstGeom prst="rect">
            <a:avLst/>
          </a:prstGeom>
        </p:spPr>
        <p:txBody>
          <a:bodyPr>
            <a:normAutofit/>
          </a:bodyPr>
          <a:lstStyle>
            <a:lvl1pPr>
              <a:lnSpc>
                <a:spcPct val="90000"/>
              </a:lnSpc>
              <a:spcBef>
                <a:spcPts val="0"/>
              </a:spcBef>
              <a:spcAft>
                <a:spcPts val="600"/>
              </a:spcAft>
              <a:defRPr sz="2400">
                <a:solidFill>
                  <a:schemeClr val="tx2"/>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tx2"/>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tx2"/>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tx2"/>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tx2"/>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1"/>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tx2"/>
                </a:solidFill>
              </a:defRPr>
            </a:lvl1pPr>
          </a:lstStyle>
          <a:p>
            <a:r>
              <a:rPr lang="en-US"/>
              <a:t>Click icon to add photo</a:t>
            </a:r>
          </a:p>
        </p:txBody>
      </p:sp>
      <p:sp>
        <p:nvSpPr>
          <p:cNvPr id="6" name="Picture Placeholder 12">
            <a:extLst>
              <a:ext uri="{FF2B5EF4-FFF2-40B4-BE49-F238E27FC236}">
                <a16:creationId xmlns:a16="http://schemas.microsoft.com/office/drawing/2014/main" id="{E750F3AE-0DA2-C76C-872D-B7F911AA2B7C}"/>
              </a:ext>
            </a:extLst>
          </p:cNvPr>
          <p:cNvSpPr>
            <a:spLocks noGrp="1"/>
          </p:cNvSpPr>
          <p:nvPr>
            <p:ph type="pic" sz="quarter" idx="15" hasCustomPrompt="1"/>
          </p:nvPr>
        </p:nvSpPr>
        <p:spPr>
          <a:xfrm>
            <a:off x="8956607" y="1825481"/>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tx2"/>
                </a:solidFill>
              </a:defRPr>
            </a:lvl1pPr>
          </a:lstStyle>
          <a:p>
            <a:r>
              <a:rPr lang="en-US"/>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6253163" y="4151238"/>
            <a:ext cx="5070819" cy="2011024"/>
          </a:xfrm>
          <a:prstGeom prst="rect">
            <a:avLst/>
          </a:prstGeom>
        </p:spPr>
        <p:txBody>
          <a:bodyPr>
            <a:normAutofit/>
          </a:bodyPr>
          <a:lstStyle>
            <a:lvl1pPr marL="0" indent="0" algn="ctr">
              <a:lnSpc>
                <a:spcPct val="70000"/>
              </a:lnSpc>
              <a:spcBef>
                <a:spcPts val="500"/>
              </a:spcBef>
              <a:spcAft>
                <a:spcPts val="800"/>
              </a:spcAft>
              <a:buNone/>
              <a:defRPr sz="1600">
                <a:solidFill>
                  <a:schemeClr val="tx2"/>
                </a:solidFill>
              </a:defRPr>
            </a:lvl1pPr>
          </a:lstStyle>
          <a:p>
            <a:r>
              <a:rPr lang="en-US"/>
              <a:t>Click icon to add photo</a:t>
            </a:r>
          </a:p>
        </p:txBody>
      </p:sp>
    </p:spTree>
    <p:extLst>
      <p:ext uri="{BB962C8B-B14F-4D97-AF65-F5344CB8AC3E}">
        <p14:creationId xmlns:p14="http://schemas.microsoft.com/office/powerpoint/2010/main" val="1020765019"/>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Left - 4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a:xfrm>
            <a:off x="8610600" y="6356350"/>
            <a:ext cx="2743200" cy="365125"/>
          </a:xfrm>
          <a:prstGeom prst="rect">
            <a:avLst/>
          </a:prstGeom>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73745" y="1825481"/>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6" name="Picture Placeholder 12">
            <a:extLst>
              <a:ext uri="{FF2B5EF4-FFF2-40B4-BE49-F238E27FC236}">
                <a16:creationId xmlns:a16="http://schemas.microsoft.com/office/drawing/2014/main" id="{E750F3AE-0DA2-C76C-872D-B7F911AA2B7C}"/>
              </a:ext>
            </a:extLst>
          </p:cNvPr>
          <p:cNvSpPr>
            <a:spLocks noGrp="1"/>
          </p:cNvSpPr>
          <p:nvPr>
            <p:ph type="pic" sz="quarter" idx="15" hasCustomPrompt="1"/>
          </p:nvPr>
        </p:nvSpPr>
        <p:spPr>
          <a:xfrm>
            <a:off x="8977189" y="1825481"/>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0" name="Picture Placeholder 12">
            <a:extLst>
              <a:ext uri="{FF2B5EF4-FFF2-40B4-BE49-F238E27FC236}">
                <a16:creationId xmlns:a16="http://schemas.microsoft.com/office/drawing/2014/main" id="{9F80A7E4-22A1-EE71-2C8B-229D6FD6D5B4}"/>
              </a:ext>
            </a:extLst>
          </p:cNvPr>
          <p:cNvSpPr>
            <a:spLocks noGrp="1"/>
          </p:cNvSpPr>
          <p:nvPr>
            <p:ph type="pic" sz="quarter" idx="16" hasCustomPrompt="1"/>
          </p:nvPr>
        </p:nvSpPr>
        <p:spPr>
          <a:xfrm>
            <a:off x="6253163" y="4151238"/>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8966545" y="4151238"/>
            <a:ext cx="2357437" cy="2011024"/>
          </a:xfrm>
          <a:prstGeom prst="rect">
            <a:avLst/>
          </a:prstGeo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2" name="Content Placeholder 2">
            <a:extLst>
              <a:ext uri="{FF2B5EF4-FFF2-40B4-BE49-F238E27FC236}">
                <a16:creationId xmlns:a16="http://schemas.microsoft.com/office/drawing/2014/main" id="{7DAA0E9A-F80A-C067-4C09-2D75495C7A7D}"/>
              </a:ext>
            </a:extLst>
          </p:cNvPr>
          <p:cNvSpPr>
            <a:spLocks noGrp="1"/>
          </p:cNvSpPr>
          <p:nvPr>
            <p:ph sz="half" idx="1"/>
          </p:nvPr>
        </p:nvSpPr>
        <p:spPr>
          <a:xfrm>
            <a:off x="858782" y="1825625"/>
            <a:ext cx="5045766" cy="4351338"/>
          </a:xfrm>
          <a:prstGeom prst="rect">
            <a:avLst/>
          </a:prstGeo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794126"/>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A967ADF-0C7B-4F6C-0CBE-793241246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D64BB-9BC2-3346-B283-A39112DA3F23}" type="slidenum">
              <a:rPr lang="en-US" smtClean="0"/>
              <a:t>‹#›</a:t>
            </a:fld>
            <a:endParaRPr lang="en-US"/>
          </a:p>
        </p:txBody>
      </p:sp>
    </p:spTree>
    <p:extLst>
      <p:ext uri="{BB962C8B-B14F-4D97-AF65-F5344CB8AC3E}">
        <p14:creationId xmlns:p14="http://schemas.microsoft.com/office/powerpoint/2010/main" val="313898558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50" r:id="rId4"/>
    <p:sldLayoutId id="2147483651" r:id="rId5"/>
    <p:sldLayoutId id="2147483654" r:id="rId6"/>
    <p:sldLayoutId id="2147483667" r:id="rId7"/>
    <p:sldLayoutId id="2147483666" r:id="rId8"/>
    <p:sldLayoutId id="2147483664" r:id="rId9"/>
    <p:sldLayoutId id="2147483660" r:id="rId10"/>
    <p:sldLayoutId id="2147483669" r:id="rId11"/>
    <p:sldLayoutId id="2147483668" r:id="rId12"/>
    <p:sldLayoutId id="2147483665" r:id="rId13"/>
    <p:sldLayoutId id="2147483652" r:id="rId14"/>
    <p:sldLayoutId id="2147483653" r:id="rId15"/>
    <p:sldLayoutId id="2147483661" r:id="rId16"/>
    <p:sldLayoutId id="2147483662" r:id="rId17"/>
    <p:sldLayoutId id="2147483655" r:id="rId18"/>
    <p:sldLayoutId id="2147483672" r:id="rId19"/>
    <p:sldLayoutId id="2147483673" r:id="rId2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Courier New" panose="02070309020205020404" pitchFamily="49" charset="0"/>
        <a:buChar char="o"/>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628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6" r:id="rId21"/>
    <p:sldLayoutId id="2147483697" r:id="rId22"/>
    <p:sldLayoutId id="2147483698" r:id="rId23"/>
    <p:sldLayoutId id="2147483699" r:id="rId24"/>
    <p:sldLayoutId id="2147483700" r:id="rId25"/>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Courier New" panose="02070309020205020404" pitchFamily="49" charset="0"/>
        <a:buChar char="o"/>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chart" Target="../charts/chart1.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9.emf"/><Relationship Id="rId5" Type="http://schemas.openxmlformats.org/officeDocument/2006/relationships/image" Target="../media/image78.jpeg"/><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5.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2.jpeg"/><Relationship Id="rId2" Type="http://schemas.openxmlformats.org/officeDocument/2006/relationships/image" Target="../media/image90.png"/><Relationship Id="rId1" Type="http://schemas.openxmlformats.org/officeDocument/2006/relationships/slideLayout" Target="../slideLayouts/slideLayout8.xml"/><Relationship Id="rId6" Type="http://schemas.openxmlformats.org/officeDocument/2006/relationships/hyperlink" Target="mailto:Kenneth.Simons@wsscwater.com" TargetMode="External"/><Relationship Id="rId5" Type="http://schemas.openxmlformats.org/officeDocument/2006/relationships/hyperlink" Target="mailto:Thomas.Johnson@wsscwater.com" TargetMode="External"/><Relationship Id="rId4" Type="http://schemas.openxmlformats.org/officeDocument/2006/relationships/hyperlink" Target="mailto:Monica.Marquina@wsscwater.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1.png"/><Relationship Id="rId21" Type="http://schemas.openxmlformats.org/officeDocument/2006/relationships/image" Target="../media/image38.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1.png"/><Relationship Id="rId5" Type="http://schemas.openxmlformats.org/officeDocument/2006/relationships/image" Target="../media/image23.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27.png"/><Relationship Id="rId14" Type="http://schemas.microsoft.com/office/2007/relationships/hdphoto" Target="../media/hdphoto5.wdp"/><Relationship Id="rId22"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notesSlide" Target="../notesSlides/notesSlide6.xml"/><Relationship Id="rId16" Type="http://schemas.openxmlformats.org/officeDocument/2006/relationships/image" Target="../media/image67.svg"/><Relationship Id="rId20" Type="http://schemas.openxmlformats.org/officeDocument/2006/relationships/image" Target="../media/image71.svg"/><Relationship Id="rId1" Type="http://schemas.openxmlformats.org/officeDocument/2006/relationships/slideLayout" Target="../slideLayouts/slideLayout40.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19" Type="http://schemas.openxmlformats.org/officeDocument/2006/relationships/image" Target="../media/image70.pn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 Id="rId22"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1437-3F39-A503-AEB6-C0CCD739E089}"/>
              </a:ext>
            </a:extLst>
          </p:cNvPr>
          <p:cNvSpPr txBox="1">
            <a:spLocks/>
          </p:cNvSpPr>
          <p:nvPr/>
        </p:nvSpPr>
        <p:spPr>
          <a:xfrm>
            <a:off x="4439087" y="4898039"/>
            <a:ext cx="6105518" cy="535531"/>
          </a:xfrm>
          <a:prstGeom prst="rect">
            <a:avLst/>
          </a:prstGeom>
        </p:spPr>
        <p:txBody>
          <a:bodyPr wrap="none" anchor="ctr">
            <a:spAutoFit/>
          </a:bodyPr>
          <a:lstStyle>
            <a:lvl1pPr algn="l" defTabSz="914400" rtl="0" eaLnBrk="1" latinLnBrk="0" hangingPunct="1">
              <a:lnSpc>
                <a:spcPct val="90000"/>
              </a:lnSpc>
              <a:spcBef>
                <a:spcPct val="0"/>
              </a:spcBef>
              <a:buNone/>
              <a:defRPr sz="4000" b="1" kern="1200">
                <a:solidFill>
                  <a:schemeClr val="tx2"/>
                </a:solidFill>
                <a:latin typeface="Gill Sans MT" panose="020B0502020104020203" pitchFamily="34" charset="0"/>
                <a:ea typeface="+mj-ea"/>
                <a:cs typeface="+mj-cs"/>
              </a:defRPr>
            </a:lvl1pPr>
          </a:lstStyle>
          <a:p>
            <a:r>
              <a:rPr lang="en-US" sz="3200">
                <a:latin typeface="Avenir Next LT Pro" panose="020B0504020202020204" pitchFamily="34" charset="77"/>
              </a:rPr>
              <a:t>Bi-County Municipal Townhall</a:t>
            </a:r>
            <a:endParaRPr lang="en-US" sz="5400">
              <a:latin typeface="Avenir Next LT Pro" panose="020B0504020202020204" pitchFamily="34" charset="77"/>
            </a:endParaRPr>
          </a:p>
        </p:txBody>
      </p:sp>
      <p:sp>
        <p:nvSpPr>
          <p:cNvPr id="3" name="Subtitle 2">
            <a:extLst>
              <a:ext uri="{FF2B5EF4-FFF2-40B4-BE49-F238E27FC236}">
                <a16:creationId xmlns:a16="http://schemas.microsoft.com/office/drawing/2014/main" id="{066EC972-774A-5C5D-AF90-A736BEC1D7F6}"/>
              </a:ext>
            </a:extLst>
          </p:cNvPr>
          <p:cNvSpPr txBox="1">
            <a:spLocks/>
          </p:cNvSpPr>
          <p:nvPr/>
        </p:nvSpPr>
        <p:spPr>
          <a:xfrm>
            <a:off x="4439087" y="5433570"/>
            <a:ext cx="5486400" cy="365125"/>
          </a:xfrm>
          <a:prstGeom prst="rect">
            <a:avLst/>
          </a:prstGeom>
        </p:spPr>
        <p:txBody>
          <a:bodyPr>
            <a:normAutofit fontScale="92500" lnSpcReduction="10000"/>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2"/>
                </a:solidFill>
                <a:latin typeface="Gill Sans MT" panose="020B0502020104020203" pitchFamily="34" charset="0"/>
                <a:ea typeface="+mn-ea"/>
                <a:cs typeface="+mn-cs"/>
              </a:defRPr>
            </a:lvl1pPr>
            <a:lvl2pPr marL="457200" indent="0" algn="ctr" defTabSz="914400" rtl="0" eaLnBrk="1" latinLnBrk="0" hangingPunct="1">
              <a:lnSpc>
                <a:spcPct val="90000"/>
              </a:lnSpc>
              <a:spcBef>
                <a:spcPts val="500"/>
              </a:spcBef>
              <a:spcAft>
                <a:spcPts val="600"/>
              </a:spcAft>
              <a:buFont typeface="Courier New" panose="02070309020205020404" pitchFamily="49"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spcAft>
                <a:spcPts val="600"/>
              </a:spcAft>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spcAft>
                <a:spcPts val="600"/>
              </a:spcAft>
              <a:buFont typeface="Courier New" panose="02070309020205020404" pitchFamily="49"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spcAft>
                <a:spcPts val="600"/>
              </a:spcAft>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venir Next LT Pro" panose="020B0504020202020204" pitchFamily="34" charset="77"/>
                <a:ea typeface="DIN 2014 Bold" panose="020B0504020202020204" pitchFamily="34" charset="77"/>
                <a:cs typeface="Futura Medium"/>
              </a:rPr>
              <a:t>Intergovernmental Relations Office</a:t>
            </a:r>
          </a:p>
        </p:txBody>
      </p:sp>
      <p:sp>
        <p:nvSpPr>
          <p:cNvPr id="5" name="Text Placeholder 16">
            <a:extLst>
              <a:ext uri="{FF2B5EF4-FFF2-40B4-BE49-F238E27FC236}">
                <a16:creationId xmlns:a16="http://schemas.microsoft.com/office/drawing/2014/main" id="{A15883BD-9CC0-F5C9-C67C-698FC285D1B1}"/>
              </a:ext>
            </a:extLst>
          </p:cNvPr>
          <p:cNvSpPr txBox="1">
            <a:spLocks/>
          </p:cNvSpPr>
          <p:nvPr/>
        </p:nvSpPr>
        <p:spPr>
          <a:xfrm>
            <a:off x="838199" y="6372086"/>
            <a:ext cx="5082309" cy="365264"/>
          </a:xfrm>
          <a:prstGeom prst="rect">
            <a:avLst/>
          </a:prstGeom>
        </p:spPr>
        <p:txBody>
          <a:bodyPr>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6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Courier New" panose="02070309020205020404" pitchFamily="49" charset="0"/>
              <a:buChar char="o"/>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venir Next LT Pro" panose="020B0504020202020204" pitchFamily="34" charset="77"/>
              </a:rPr>
              <a:t>Monica Marquina</a:t>
            </a:r>
            <a:r>
              <a:rPr lang="en-US" b="0">
                <a:latin typeface="Avenir Next LT Pro" panose="020B0504020202020204" pitchFamily="34" charset="77"/>
              </a:rPr>
              <a:t>, Government Affairs Director</a:t>
            </a:r>
          </a:p>
        </p:txBody>
      </p:sp>
      <p:sp>
        <p:nvSpPr>
          <p:cNvPr id="6" name="Text Placeholder 16">
            <a:extLst>
              <a:ext uri="{FF2B5EF4-FFF2-40B4-BE49-F238E27FC236}">
                <a16:creationId xmlns:a16="http://schemas.microsoft.com/office/drawing/2014/main" id="{9C33C4DC-6FA5-1E48-22D3-CEF57E570C9E}"/>
              </a:ext>
            </a:extLst>
          </p:cNvPr>
          <p:cNvSpPr txBox="1">
            <a:spLocks/>
          </p:cNvSpPr>
          <p:nvPr/>
        </p:nvSpPr>
        <p:spPr>
          <a:xfrm>
            <a:off x="8610602" y="6372086"/>
            <a:ext cx="2743200" cy="365264"/>
          </a:xfrm>
          <a:prstGeom prst="rect">
            <a:avLst/>
          </a:prstGeom>
        </p:spPr>
        <p:txBody>
          <a:bodyPr>
            <a:noAutofit/>
          </a:bodyPr>
          <a:lstStyle>
            <a:lvl1pPr marL="0" indent="0" algn="r" defTabSz="914400" rtl="0" eaLnBrk="1" latinLnBrk="0" hangingPunct="1">
              <a:lnSpc>
                <a:spcPct val="90000"/>
              </a:lnSpc>
              <a:spcBef>
                <a:spcPts val="1000"/>
              </a:spcBef>
              <a:spcAft>
                <a:spcPts val="600"/>
              </a:spcAft>
              <a:buFont typeface="Arial" panose="020B0604020202020204" pitchFamily="34" charset="0"/>
              <a:buNone/>
              <a:defRPr sz="1600" b="1" kern="1200">
                <a:solidFill>
                  <a:schemeClr val="accent1"/>
                </a:solidFill>
                <a:latin typeface="+mn-lt"/>
                <a:ea typeface="+mn-ea"/>
                <a:cs typeface="+mn-cs"/>
              </a:defRPr>
            </a:lvl1pPr>
            <a:lvl2pPr marL="685800" indent="-228600" algn="r" defTabSz="914400" rtl="0" eaLnBrk="1" latinLnBrk="0" hangingPunct="1">
              <a:lnSpc>
                <a:spcPct val="90000"/>
              </a:lnSpc>
              <a:spcBef>
                <a:spcPts val="500"/>
              </a:spcBef>
              <a:spcAft>
                <a:spcPts val="600"/>
              </a:spcAft>
              <a:buFont typeface="Courier New" panose="02070309020205020404" pitchFamily="49" charset="0"/>
              <a:buChar char="o"/>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venir Next LT Pro" panose="020B0504020202020204" pitchFamily="34" charset="77"/>
              </a:rPr>
              <a:t>July 18, 2024</a:t>
            </a:r>
          </a:p>
        </p:txBody>
      </p:sp>
    </p:spTree>
    <p:extLst>
      <p:ext uri="{BB962C8B-B14F-4D97-AF65-F5344CB8AC3E}">
        <p14:creationId xmlns:p14="http://schemas.microsoft.com/office/powerpoint/2010/main" val="271604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ew men in safety gear in a hole&#10;&#10;Description automatically generated">
            <a:extLst>
              <a:ext uri="{FF2B5EF4-FFF2-40B4-BE49-F238E27FC236}">
                <a16:creationId xmlns:a16="http://schemas.microsoft.com/office/drawing/2014/main" id="{DDD07E93-7012-E1F6-2230-407574175E3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135000"/>
                    </a14:imgEffect>
                    <a14:imgEffect>
                      <a14:brightnessContrast contrast="-2000"/>
                    </a14:imgEffect>
                  </a14:imgLayer>
                </a14:imgProps>
              </a:ext>
              <a:ext uri="{28A0092B-C50C-407E-A947-70E740481C1C}">
                <a14:useLocalDpi xmlns:a14="http://schemas.microsoft.com/office/drawing/2010/main"/>
              </a:ext>
            </a:extLst>
          </a:blip>
          <a:srcRect/>
          <a:stretch/>
        </p:blipFill>
        <p:spPr>
          <a:xfrm>
            <a:off x="7047281" y="0"/>
            <a:ext cx="5144721" cy="6857998"/>
          </a:xfrm>
          <a:custGeom>
            <a:avLst/>
            <a:gdLst>
              <a:gd name="connsiteX0" fmla="*/ 173100 w 5144721"/>
              <a:gd name="connsiteY0" fmla="*/ 0 h 6857998"/>
              <a:gd name="connsiteX1" fmla="*/ 5144721 w 5144721"/>
              <a:gd name="connsiteY1" fmla="*/ 0 h 6857998"/>
              <a:gd name="connsiteX2" fmla="*/ 5144721 w 5144721"/>
              <a:gd name="connsiteY2" fmla="*/ 6857998 h 6857998"/>
              <a:gd name="connsiteX3" fmla="*/ 173064 w 5144721"/>
              <a:gd name="connsiteY3" fmla="*/ 6857998 h 6857998"/>
              <a:gd name="connsiteX4" fmla="*/ 246413 w 5144721"/>
              <a:gd name="connsiteY4" fmla="*/ 6482761 h 6857998"/>
              <a:gd name="connsiteX5" fmla="*/ 231258 w 5144721"/>
              <a:gd name="connsiteY5" fmla="*/ 3751326 h 6857998"/>
              <a:gd name="connsiteX6" fmla="*/ 173063 w 5144721"/>
              <a:gd name="connsiteY6" fmla="*/ 3429000 h 6857998"/>
              <a:gd name="connsiteX7" fmla="*/ 103709 w 5144721"/>
              <a:gd name="connsiteY7" fmla="*/ 3006598 h 6857998"/>
              <a:gd name="connsiteX8" fmla="*/ 104495 w 5144721"/>
              <a:gd name="connsiteY8" fmla="*/ 41605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721" h="6857998">
                <a:moveTo>
                  <a:pt x="173100" y="0"/>
                </a:moveTo>
                <a:lnTo>
                  <a:pt x="5144721" y="0"/>
                </a:lnTo>
                <a:lnTo>
                  <a:pt x="5144721" y="6857998"/>
                </a:lnTo>
                <a:lnTo>
                  <a:pt x="173064" y="6857998"/>
                </a:lnTo>
                <a:lnTo>
                  <a:pt x="246413" y="6482761"/>
                </a:lnTo>
                <a:cubicBezTo>
                  <a:pt x="395664" y="5596105"/>
                  <a:pt x="391490" y="4638492"/>
                  <a:pt x="231258" y="3751326"/>
                </a:cubicBezTo>
                <a:lnTo>
                  <a:pt x="173063" y="3429000"/>
                </a:lnTo>
                <a:lnTo>
                  <a:pt x="103709" y="3006598"/>
                </a:lnTo>
                <a:cubicBezTo>
                  <a:pt x="-34850" y="2162873"/>
                  <a:pt x="-34550" y="1259459"/>
                  <a:pt x="104495" y="416052"/>
                </a:cubicBezTo>
                <a:close/>
              </a:path>
            </a:pathLst>
          </a:custGeom>
        </p:spPr>
      </p:pic>
      <p:sp>
        <p:nvSpPr>
          <p:cNvPr id="10" name="Title 2">
            <a:extLst>
              <a:ext uri="{FF2B5EF4-FFF2-40B4-BE49-F238E27FC236}">
                <a16:creationId xmlns:a16="http://schemas.microsoft.com/office/drawing/2014/main" id="{FDB37A32-A30A-6653-941D-B7E168A9BCE8}"/>
              </a:ext>
            </a:extLst>
          </p:cNvPr>
          <p:cNvSpPr txBox="1">
            <a:spLocks/>
          </p:cNvSpPr>
          <p:nvPr/>
        </p:nvSpPr>
        <p:spPr>
          <a:xfrm>
            <a:off x="567763" y="365409"/>
            <a:ext cx="6353427" cy="882650"/>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1295D8"/>
                </a:solidFill>
                <a:effectLst/>
                <a:uLnTx/>
                <a:uFillTx/>
                <a:latin typeface="Avenir Next LT Pro" panose="020B0504020202020204" pitchFamily="34" charset="77"/>
              </a:rPr>
              <a:t>Total Budget – </a:t>
            </a:r>
            <a:r>
              <a:rPr kumimoji="0" lang="en-US" sz="2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rPr>
              <a:t>FY25 Approved</a:t>
            </a:r>
          </a:p>
        </p:txBody>
      </p:sp>
      <p:graphicFrame>
        <p:nvGraphicFramePr>
          <p:cNvPr id="3" name="Chart 2">
            <a:extLst>
              <a:ext uri="{FF2B5EF4-FFF2-40B4-BE49-F238E27FC236}">
                <a16:creationId xmlns:a16="http://schemas.microsoft.com/office/drawing/2014/main" id="{0402E3C5-EA83-DDD7-40A3-7A6971AE579B}"/>
              </a:ext>
            </a:extLst>
          </p:cNvPr>
          <p:cNvGraphicFramePr/>
          <p:nvPr>
            <p:extLst>
              <p:ext uri="{D42A27DB-BD31-4B8C-83A1-F6EECF244321}">
                <p14:modId xmlns:p14="http://schemas.microsoft.com/office/powerpoint/2010/main" val="2061190855"/>
              </p:ext>
            </p:extLst>
          </p:nvPr>
        </p:nvGraphicFramePr>
        <p:xfrm>
          <a:off x="1046014" y="1795882"/>
          <a:ext cx="4974274" cy="4221857"/>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BBA9197F-96B7-45B0-9D17-13DAA8B4D8CA}"/>
              </a:ext>
            </a:extLst>
          </p:cNvPr>
          <p:cNvSpPr>
            <a:spLocks noGrp="1"/>
          </p:cNvSpPr>
          <p:nvPr>
            <p:ph type="sldNum" sz="quarter" idx="12"/>
          </p:nvPr>
        </p:nvSpPr>
        <p:spPr/>
        <p:txBody>
          <a:bodyPr/>
          <a:lstStyle/>
          <a:p>
            <a:fld id="{B4BD64BB-9BC2-3346-B283-A39112DA3F23}" type="slidenum">
              <a:rPr lang="en-US" smtClean="0"/>
              <a:pPr/>
              <a:t>10</a:t>
            </a:fld>
            <a:endParaRPr lang="en-US"/>
          </a:p>
        </p:txBody>
      </p:sp>
    </p:spTree>
    <p:extLst>
      <p:ext uri="{BB962C8B-B14F-4D97-AF65-F5344CB8AC3E}">
        <p14:creationId xmlns:p14="http://schemas.microsoft.com/office/powerpoint/2010/main" val="117141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descr="Chart showing where the money comes from">
            <a:extLst>
              <a:ext uri="{FF2B5EF4-FFF2-40B4-BE49-F238E27FC236}">
                <a16:creationId xmlns:a16="http://schemas.microsoft.com/office/drawing/2014/main" id="{6FEED6FF-8FE3-BE6C-E515-BA8BF1B3D41A}"/>
              </a:ext>
            </a:extLst>
          </p:cNvPr>
          <p:cNvGraphicFramePr/>
          <p:nvPr>
            <p:extLst>
              <p:ext uri="{D42A27DB-BD31-4B8C-83A1-F6EECF244321}">
                <p14:modId xmlns:p14="http://schemas.microsoft.com/office/powerpoint/2010/main" val="2496696270"/>
              </p:ext>
            </p:extLst>
          </p:nvPr>
        </p:nvGraphicFramePr>
        <p:xfrm>
          <a:off x="519832" y="1818445"/>
          <a:ext cx="8184692" cy="4641946"/>
        </p:xfrm>
        <a:graphic>
          <a:graphicData uri="http://schemas.openxmlformats.org/drawingml/2006/chart">
            <c:chart xmlns:c="http://schemas.openxmlformats.org/drawingml/2006/chart" xmlns:r="http://schemas.openxmlformats.org/officeDocument/2006/relationships" r:id="rId2"/>
          </a:graphicData>
        </a:graphic>
      </p:graphicFrame>
      <p:sp>
        <p:nvSpPr>
          <p:cNvPr id="11" name="Content Placeholder 3">
            <a:extLst>
              <a:ext uri="{FF2B5EF4-FFF2-40B4-BE49-F238E27FC236}">
                <a16:creationId xmlns:a16="http://schemas.microsoft.com/office/drawing/2014/main" id="{BA0E5A5F-E29E-B119-AA16-4E0AB23FAEAE}"/>
              </a:ext>
            </a:extLst>
          </p:cNvPr>
          <p:cNvSpPr txBox="1">
            <a:spLocks/>
          </p:cNvSpPr>
          <p:nvPr/>
        </p:nvSpPr>
        <p:spPr>
          <a:xfrm>
            <a:off x="6721341" y="3501139"/>
            <a:ext cx="4369219" cy="452368"/>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Courier New" panose="02070309020205020404" pitchFamily="49" charset="0"/>
              <a:buChar char="o"/>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0000"/>
              </a:lnSpc>
              <a:buFont typeface="Arial" panose="020B0604020202020204" pitchFamily="34" charset="0"/>
              <a:buNone/>
            </a:pPr>
            <a:r>
              <a:rPr lang="en-US" sz="3200">
                <a:solidFill>
                  <a:schemeClr val="tx1"/>
                </a:solidFill>
                <a:latin typeface="Avenir Next LT Pro" panose="020B0504020202020204" pitchFamily="34" charset="77"/>
              </a:rPr>
              <a:t>Operating Revenue</a:t>
            </a:r>
          </a:p>
        </p:txBody>
      </p:sp>
      <p:sp>
        <p:nvSpPr>
          <p:cNvPr id="12" name="TextBox 11">
            <a:extLst>
              <a:ext uri="{FF2B5EF4-FFF2-40B4-BE49-F238E27FC236}">
                <a16:creationId xmlns:a16="http://schemas.microsoft.com/office/drawing/2014/main" id="{463302E4-7A8A-2674-8C02-31602F1377A2}"/>
              </a:ext>
            </a:extLst>
          </p:cNvPr>
          <p:cNvSpPr txBox="1"/>
          <p:nvPr/>
        </p:nvSpPr>
        <p:spPr>
          <a:xfrm>
            <a:off x="494334" y="5136952"/>
            <a:ext cx="2993144" cy="1323439"/>
          </a:xfrm>
          <a:prstGeom prst="rect">
            <a:avLst/>
          </a:prstGeom>
          <a:noFill/>
        </p:spPr>
        <p:txBody>
          <a:bodyPr wrap="square" rtlCol="0">
            <a:spAutoFit/>
          </a:bodyPr>
          <a:lstStyle/>
          <a:p>
            <a:r>
              <a:rPr lang="en-US" sz="1600" b="1">
                <a:solidFill>
                  <a:srgbClr val="3C4981"/>
                </a:solidFill>
                <a:latin typeface="Avenir Next LT Pro" panose="020B0504020202020204" pitchFamily="34" charset="77"/>
              </a:rPr>
              <a:t>Volumetric Charges</a:t>
            </a:r>
          </a:p>
          <a:p>
            <a:endParaRPr lang="en-US" sz="1400" b="1">
              <a:solidFill>
                <a:srgbClr val="3C4981"/>
              </a:solidFill>
              <a:latin typeface="Avenir Next LT Pro" panose="020B0504020202020204" pitchFamily="34" charset="77"/>
            </a:endParaRPr>
          </a:p>
          <a:p>
            <a:pPr marL="171450" indent="-171450">
              <a:buFont typeface="Arial" panose="020B0604020202020204" pitchFamily="34" charset="0"/>
              <a:buChar char="•"/>
            </a:pPr>
            <a:r>
              <a:rPr lang="en-US" sz="1200">
                <a:latin typeface="Avenir Next LT Pro" panose="020B0504020202020204" pitchFamily="34" charset="77"/>
              </a:rPr>
              <a:t>Water and Sewer usage, and House Connections/ Front Foot</a:t>
            </a:r>
          </a:p>
          <a:p>
            <a:pPr marL="171450" indent="-171450">
              <a:buFont typeface="Arial" panose="020B0604020202020204" pitchFamily="34" charset="0"/>
              <a:buChar char="•"/>
            </a:pPr>
            <a:r>
              <a:rPr lang="en-US" sz="1200" b="1">
                <a:latin typeface="Avenir Next LT Pro" panose="020B0504020202020204" pitchFamily="34" charset="77"/>
              </a:rPr>
              <a:t>Variable – water consumption and sewer use</a:t>
            </a:r>
          </a:p>
        </p:txBody>
      </p:sp>
      <p:sp>
        <p:nvSpPr>
          <p:cNvPr id="13" name="TextBox 12">
            <a:extLst>
              <a:ext uri="{FF2B5EF4-FFF2-40B4-BE49-F238E27FC236}">
                <a16:creationId xmlns:a16="http://schemas.microsoft.com/office/drawing/2014/main" id="{E4777C8B-C862-20EE-6C12-4F4C4EE2AD2B}"/>
              </a:ext>
            </a:extLst>
          </p:cNvPr>
          <p:cNvSpPr txBox="1"/>
          <p:nvPr/>
        </p:nvSpPr>
        <p:spPr>
          <a:xfrm>
            <a:off x="658497" y="1925696"/>
            <a:ext cx="2379374" cy="1107996"/>
          </a:xfrm>
          <a:prstGeom prst="rect">
            <a:avLst/>
          </a:prstGeom>
          <a:noFill/>
        </p:spPr>
        <p:txBody>
          <a:bodyPr wrap="square" rtlCol="0">
            <a:spAutoFit/>
          </a:bodyPr>
          <a:lstStyle/>
          <a:p>
            <a:r>
              <a:rPr lang="en-US" sz="1600" b="1">
                <a:solidFill>
                  <a:srgbClr val="92D050"/>
                </a:solidFill>
                <a:latin typeface="Avenir Next LT Pro" panose="020B0504020202020204" pitchFamily="34" charset="77"/>
              </a:rPr>
              <a:t>Fixed Fees</a:t>
            </a:r>
          </a:p>
          <a:p>
            <a:endParaRPr lang="en-US" sz="1400" b="1">
              <a:solidFill>
                <a:srgbClr val="92D050"/>
              </a:solidFill>
              <a:latin typeface="Avenir Next LT Pro" panose="020B0504020202020204" pitchFamily="34" charset="77"/>
            </a:endParaRPr>
          </a:p>
          <a:p>
            <a:pPr marL="171450" indent="-171450">
              <a:buFont typeface="Arial" panose="020B0604020202020204" pitchFamily="34" charset="0"/>
              <a:buChar char="•"/>
            </a:pPr>
            <a:r>
              <a:rPr lang="en-US" sz="1200">
                <a:latin typeface="Avenir Next LT Pro" panose="020B0504020202020204" pitchFamily="34" charset="77"/>
              </a:rPr>
              <a:t>Administrative Maintenance and Infrastructure Investment Fees</a:t>
            </a:r>
          </a:p>
        </p:txBody>
      </p:sp>
      <p:sp>
        <p:nvSpPr>
          <p:cNvPr id="14" name="TextBox 13">
            <a:extLst>
              <a:ext uri="{FF2B5EF4-FFF2-40B4-BE49-F238E27FC236}">
                <a16:creationId xmlns:a16="http://schemas.microsoft.com/office/drawing/2014/main" id="{52CC0184-4EAF-8E48-CEBB-6C113F77ED80}"/>
              </a:ext>
            </a:extLst>
          </p:cNvPr>
          <p:cNvSpPr txBox="1"/>
          <p:nvPr/>
        </p:nvSpPr>
        <p:spPr>
          <a:xfrm>
            <a:off x="4621466" y="1412907"/>
            <a:ext cx="3341435" cy="1292662"/>
          </a:xfrm>
          <a:prstGeom prst="rect">
            <a:avLst/>
          </a:prstGeom>
          <a:noFill/>
        </p:spPr>
        <p:txBody>
          <a:bodyPr wrap="square" rtlCol="0">
            <a:spAutoFit/>
          </a:bodyPr>
          <a:lstStyle/>
          <a:p>
            <a:r>
              <a:rPr lang="en-US" sz="1600" b="1">
                <a:solidFill>
                  <a:srgbClr val="00B0F0"/>
                </a:solidFill>
                <a:latin typeface="Avenir Next LT Pro" panose="020B0504020202020204" pitchFamily="34" charset="77"/>
              </a:rPr>
              <a:t>Miscellaneous</a:t>
            </a:r>
          </a:p>
          <a:p>
            <a:endParaRPr lang="en-US" sz="1400" b="1">
              <a:solidFill>
                <a:srgbClr val="00B0F0"/>
              </a:solidFill>
              <a:latin typeface="Avenir Next LT Pro" panose="020B0504020202020204" pitchFamily="34" charset="77"/>
            </a:endParaRPr>
          </a:p>
          <a:p>
            <a:pPr marL="171450" indent="-171450">
              <a:buFont typeface="Arial" panose="020B0604020202020204" pitchFamily="34" charset="0"/>
              <a:buChar char="•"/>
            </a:pPr>
            <a:r>
              <a:rPr lang="en-US" sz="1200">
                <a:latin typeface="Avenir Next LT Pro" panose="020B0504020202020204" pitchFamily="34" charset="77"/>
              </a:rPr>
              <a:t>Rockville Sewer Use, Plumbing and Inspection, Miscellaneous, and interest income</a:t>
            </a:r>
          </a:p>
          <a:p>
            <a:pPr marL="171450" indent="-171450">
              <a:buFont typeface="Arial" panose="020B0604020202020204" pitchFamily="34" charset="0"/>
              <a:buChar char="•"/>
            </a:pPr>
            <a:r>
              <a:rPr lang="en-US" sz="1200" b="1">
                <a:latin typeface="Avenir Next LT Pro" panose="020B0504020202020204" pitchFamily="34" charset="77"/>
              </a:rPr>
              <a:t>Variable – service use, and interest rate</a:t>
            </a:r>
          </a:p>
        </p:txBody>
      </p:sp>
      <p:grpSp>
        <p:nvGrpSpPr>
          <p:cNvPr id="15" name="Group 14" descr="Administrative Maintenance and Infrastructure Investment Fees">
            <a:extLst>
              <a:ext uri="{FF2B5EF4-FFF2-40B4-BE49-F238E27FC236}">
                <a16:creationId xmlns:a16="http://schemas.microsoft.com/office/drawing/2014/main" id="{8580F214-0304-2371-3C2A-45DB2FE9FAFC}"/>
              </a:ext>
            </a:extLst>
          </p:cNvPr>
          <p:cNvGrpSpPr/>
          <p:nvPr/>
        </p:nvGrpSpPr>
        <p:grpSpPr>
          <a:xfrm>
            <a:off x="833838" y="2324694"/>
            <a:ext cx="2653640" cy="694953"/>
            <a:chOff x="833838" y="2324694"/>
            <a:chExt cx="2653640" cy="694953"/>
          </a:xfrm>
        </p:grpSpPr>
        <p:cxnSp>
          <p:nvCxnSpPr>
            <p:cNvPr id="16" name="Straight Connector 25">
              <a:extLst>
                <a:ext uri="{FF2B5EF4-FFF2-40B4-BE49-F238E27FC236}">
                  <a16:creationId xmlns:a16="http://schemas.microsoft.com/office/drawing/2014/main" id="{FB4559A9-E275-023F-4808-E8BE2CE65EFB}"/>
                </a:ext>
              </a:extLst>
            </p:cNvPr>
            <p:cNvCxnSpPr>
              <a:cxnSpLocks/>
            </p:cNvCxnSpPr>
            <p:nvPr/>
          </p:nvCxnSpPr>
          <p:spPr>
            <a:xfrm>
              <a:off x="833838" y="2324694"/>
              <a:ext cx="2204033" cy="0"/>
            </a:xfrm>
            <a:prstGeom prst="straightConnector1">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73E4C5-0526-F47D-74AA-3BD9538FB2C4}"/>
                </a:ext>
              </a:extLst>
            </p:cNvPr>
            <p:cNvCxnSpPr>
              <a:cxnSpLocks/>
            </p:cNvCxnSpPr>
            <p:nvPr/>
          </p:nvCxnSpPr>
          <p:spPr>
            <a:xfrm>
              <a:off x="3037871" y="2324694"/>
              <a:ext cx="449607" cy="694953"/>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nvGrpSpPr>
          <p:cNvPr id="18" name="Group 17" descr="Rockville Sewer Use, Plumbing and Inspection, Miscellaneous, and interest income​&#10;&#10;Variable – service use, and interest rate​">
            <a:extLst>
              <a:ext uri="{FF2B5EF4-FFF2-40B4-BE49-F238E27FC236}">
                <a16:creationId xmlns:a16="http://schemas.microsoft.com/office/drawing/2014/main" id="{1D73F1E6-ACFE-835E-AAAD-AC3D1C9FE352}"/>
              </a:ext>
            </a:extLst>
          </p:cNvPr>
          <p:cNvGrpSpPr/>
          <p:nvPr/>
        </p:nvGrpSpPr>
        <p:grpSpPr>
          <a:xfrm>
            <a:off x="4229100" y="1818445"/>
            <a:ext cx="3340100" cy="835679"/>
            <a:chOff x="4229100" y="1818445"/>
            <a:chExt cx="3340100" cy="835679"/>
          </a:xfrm>
        </p:grpSpPr>
        <p:cxnSp>
          <p:nvCxnSpPr>
            <p:cNvPr id="19" name="Straight Connector 18">
              <a:extLst>
                <a:ext uri="{FF2B5EF4-FFF2-40B4-BE49-F238E27FC236}">
                  <a16:creationId xmlns:a16="http://schemas.microsoft.com/office/drawing/2014/main" id="{79CEE0AF-0B14-6E38-E9EE-1A5DA387097D}"/>
                </a:ext>
              </a:extLst>
            </p:cNvPr>
            <p:cNvCxnSpPr>
              <a:cxnSpLocks/>
            </p:cNvCxnSpPr>
            <p:nvPr/>
          </p:nvCxnSpPr>
          <p:spPr>
            <a:xfrm flipH="1">
              <a:off x="4229100" y="1818445"/>
              <a:ext cx="3340100" cy="0"/>
            </a:xfrm>
            <a:prstGeom prst="line">
              <a:avLst/>
            </a:prstGeom>
            <a:ln w="1905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399632-B354-68FF-FEA3-3432A78C0BE9}"/>
                </a:ext>
              </a:extLst>
            </p:cNvPr>
            <p:cNvCxnSpPr>
              <a:cxnSpLocks/>
            </p:cNvCxnSpPr>
            <p:nvPr/>
          </p:nvCxnSpPr>
          <p:spPr>
            <a:xfrm>
              <a:off x="4229100" y="1818445"/>
              <a:ext cx="0" cy="835679"/>
            </a:xfrm>
            <a:prstGeom prst="line">
              <a:avLst/>
            </a:prstGeom>
            <a:ln w="19050"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F6A2304A-8C8D-8C01-2E0F-053B190405C7}"/>
              </a:ext>
              <a:ext uri="{C183D7F6-B498-43B3-948B-1728B52AA6E4}">
                <adec:decorative xmlns:adec="http://schemas.microsoft.com/office/drawing/2017/decorative" val="1"/>
              </a:ext>
            </a:extLst>
          </p:cNvPr>
          <p:cNvCxnSpPr/>
          <p:nvPr/>
        </p:nvCxnSpPr>
        <p:spPr>
          <a:xfrm>
            <a:off x="658497" y="5531005"/>
            <a:ext cx="2828981"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0D9F5B4-0380-65DB-512D-C412D5D5A639}"/>
              </a:ext>
            </a:extLst>
          </p:cNvPr>
          <p:cNvSpPr txBox="1"/>
          <p:nvPr/>
        </p:nvSpPr>
        <p:spPr>
          <a:xfrm>
            <a:off x="6781203" y="4025828"/>
            <a:ext cx="5306645" cy="1354217"/>
          </a:xfrm>
          <a:prstGeom prst="rect">
            <a:avLst/>
          </a:prstGeom>
          <a:noFill/>
        </p:spPr>
        <p:txBody>
          <a:bodyPr wrap="square" lIns="91440" tIns="45720" rIns="91440" bIns="45720" rtlCol="0" anchor="t">
            <a:spAutoFit/>
          </a:bodyPr>
          <a:lstStyle/>
          <a:p>
            <a:pPr marL="226695" indent="-226695">
              <a:buFont typeface="Arial" panose="020B0604020202020204" pitchFamily="34" charset="0"/>
              <a:buChar char="•"/>
            </a:pPr>
            <a:r>
              <a:rPr lang="en-US" sz="2400">
                <a:latin typeface="Avenir Next LT Pro" panose="020B0504020202020204" pitchFamily="34" charset="77"/>
              </a:rPr>
              <a:t>Where the money comes from</a:t>
            </a:r>
            <a:endParaRPr lang="en-US">
              <a:latin typeface="Avenir Next LT Pro" panose="020B0504020202020204" pitchFamily="34" charset="77"/>
            </a:endParaRPr>
          </a:p>
          <a:p>
            <a:pPr marL="515620" indent="-285750">
              <a:buFont typeface="Courier New" panose="02070309020205020404" pitchFamily="49" charset="0"/>
              <a:buChar char="o"/>
            </a:pPr>
            <a:r>
              <a:rPr lang="en-US" sz="2000">
                <a:latin typeface="Avenir Next LT Pro" panose="020B0504020202020204" pitchFamily="34" charset="77"/>
              </a:rPr>
              <a:t>80 cents or 80% of revenue is generated from volumetric charges </a:t>
            </a:r>
          </a:p>
          <a:p>
            <a:pPr marL="687070" lvl="1">
              <a:buSzPct val="90000"/>
            </a:pPr>
            <a:endParaRPr lang="en-US">
              <a:latin typeface="Avenir Next LT Pro" panose="020B0504020202020204" pitchFamily="34" charset="77"/>
            </a:endParaRPr>
          </a:p>
        </p:txBody>
      </p:sp>
      <p:sp>
        <p:nvSpPr>
          <p:cNvPr id="23" name="Title 2">
            <a:extLst>
              <a:ext uri="{FF2B5EF4-FFF2-40B4-BE49-F238E27FC236}">
                <a16:creationId xmlns:a16="http://schemas.microsoft.com/office/drawing/2014/main" id="{299B7F1B-332A-D4FA-544B-B635273B07DB}"/>
              </a:ext>
            </a:extLst>
          </p:cNvPr>
          <p:cNvSpPr txBox="1">
            <a:spLocks/>
          </p:cNvSpPr>
          <p:nvPr/>
        </p:nvSpPr>
        <p:spPr>
          <a:xfrm>
            <a:off x="519832" y="526102"/>
            <a:ext cx="9788626" cy="911441"/>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sz="2800" b="0">
                <a:solidFill>
                  <a:schemeClr val="accent3"/>
                </a:solidFill>
                <a:latin typeface="Avenir Next LT Pro" panose="020B0504020202020204" pitchFamily="34" charset="77"/>
              </a:rPr>
              <a:t>FY 2025 Revenue </a:t>
            </a:r>
            <a:r>
              <a:rPr lang="en-US" sz="2800" b="0">
                <a:solidFill>
                  <a:schemeClr val="tx1"/>
                </a:solidFill>
                <a:latin typeface="Avenir Next LT Pro" panose="020B0504020202020204" pitchFamily="34" charset="77"/>
              </a:rPr>
              <a:t>- Where The Money Comes From</a:t>
            </a:r>
          </a:p>
        </p:txBody>
      </p:sp>
      <p:sp>
        <p:nvSpPr>
          <p:cNvPr id="3" name="Slide Number Placeholder 2">
            <a:extLst>
              <a:ext uri="{FF2B5EF4-FFF2-40B4-BE49-F238E27FC236}">
                <a16:creationId xmlns:a16="http://schemas.microsoft.com/office/drawing/2014/main" id="{87E74A16-D30A-71DB-F3BA-0BD4CBF97E66}"/>
              </a:ext>
            </a:extLst>
          </p:cNvPr>
          <p:cNvSpPr>
            <a:spLocks noGrp="1"/>
          </p:cNvSpPr>
          <p:nvPr>
            <p:ph type="sldNum" sz="quarter" idx="12"/>
          </p:nvPr>
        </p:nvSpPr>
        <p:spPr/>
        <p:txBody>
          <a:bodyPr/>
          <a:lstStyle/>
          <a:p>
            <a:fld id="{B4BD64BB-9BC2-3346-B283-A39112DA3F23}" type="slidenum">
              <a:rPr lang="en-US" smtClean="0"/>
              <a:t>11</a:t>
            </a:fld>
            <a:endParaRPr lang="en-US"/>
          </a:p>
        </p:txBody>
      </p:sp>
    </p:spTree>
    <p:extLst>
      <p:ext uri="{BB962C8B-B14F-4D97-AF65-F5344CB8AC3E}">
        <p14:creationId xmlns:p14="http://schemas.microsoft.com/office/powerpoint/2010/main" val="3778037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B4B1B4E1-77B3-4F6F-03E0-7FCB03DDAC98}"/>
              </a:ext>
            </a:extLst>
          </p:cNvPr>
          <p:cNvSpPr txBox="1">
            <a:spLocks/>
          </p:cNvSpPr>
          <p:nvPr/>
        </p:nvSpPr>
        <p:spPr>
          <a:xfrm>
            <a:off x="519832" y="322141"/>
            <a:ext cx="9974663" cy="8825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Gill Sans MT" panose="020B0502020104020203" pitchFamily="34" charset="0"/>
                <a:ea typeface="+mj-ea"/>
                <a:cs typeface="+mj-cs"/>
              </a:defRPr>
            </a:lvl1pPr>
          </a:lstStyle>
          <a:p>
            <a:r>
              <a:rPr lang="en-US" sz="2800" b="0">
                <a:solidFill>
                  <a:schemeClr val="accent3"/>
                </a:solidFill>
                <a:latin typeface="Avenir Next LT Pro" panose="020B0504020202020204" pitchFamily="34" charset="77"/>
              </a:rPr>
              <a:t>FY 2025 Revenue </a:t>
            </a:r>
            <a:r>
              <a:rPr lang="en-US" sz="2800" b="0">
                <a:solidFill>
                  <a:schemeClr val="tx1">
                    <a:lumMod val="85000"/>
                    <a:lumOff val="15000"/>
                  </a:schemeClr>
                </a:solidFill>
                <a:latin typeface="Avenir Next LT Pro" panose="020B0504020202020204" pitchFamily="34" charset="77"/>
              </a:rPr>
              <a:t>- Where The Money Goes</a:t>
            </a:r>
          </a:p>
        </p:txBody>
      </p:sp>
      <p:sp>
        <p:nvSpPr>
          <p:cNvPr id="18" name="Title 2">
            <a:extLst>
              <a:ext uri="{FF2B5EF4-FFF2-40B4-BE49-F238E27FC236}">
                <a16:creationId xmlns:a16="http://schemas.microsoft.com/office/drawing/2014/main" id="{34E88B07-FA3C-2EDE-8ED6-CC71324C51EC}"/>
              </a:ext>
            </a:extLst>
          </p:cNvPr>
          <p:cNvSpPr>
            <a:spLocks noGrp="1"/>
          </p:cNvSpPr>
          <p:nvPr>
            <p:ph type="title" idx="4294967295"/>
          </p:nvPr>
        </p:nvSpPr>
        <p:spPr>
          <a:xfrm>
            <a:off x="7039331" y="4528730"/>
            <a:ext cx="3252787" cy="479425"/>
          </a:xfrm>
          <a:prstGeom prst="rect">
            <a:avLst/>
          </a:prstGeom>
        </p:spPr>
        <p:txBody>
          <a:bodyPr>
            <a:spAutoFit/>
          </a:bodyPr>
          <a:lstStyle/>
          <a:p>
            <a:r>
              <a:rPr lang="en-US" sz="2800" b="0">
                <a:solidFill>
                  <a:schemeClr val="tx1">
                    <a:lumMod val="85000"/>
                    <a:lumOff val="15000"/>
                  </a:schemeClr>
                </a:solidFill>
                <a:latin typeface="Avenir Next LT Pro" panose="020B0504020202020204" pitchFamily="34" charset="77"/>
              </a:rPr>
              <a:t>Cost Drivers</a:t>
            </a:r>
          </a:p>
        </p:txBody>
      </p:sp>
      <p:sp>
        <p:nvSpPr>
          <p:cNvPr id="8" name="TextBox 7">
            <a:extLst>
              <a:ext uri="{FF2B5EF4-FFF2-40B4-BE49-F238E27FC236}">
                <a16:creationId xmlns:a16="http://schemas.microsoft.com/office/drawing/2014/main" id="{B283D4B7-5A9D-5BC0-572C-B04D03D123CB}"/>
              </a:ext>
            </a:extLst>
          </p:cNvPr>
          <p:cNvSpPr txBox="1"/>
          <p:nvPr/>
        </p:nvSpPr>
        <p:spPr>
          <a:xfrm>
            <a:off x="601895" y="4918496"/>
            <a:ext cx="2864757" cy="923330"/>
          </a:xfrm>
          <a:prstGeom prst="rect">
            <a:avLst/>
          </a:prstGeom>
          <a:noFill/>
        </p:spPr>
        <p:txBody>
          <a:bodyPr wrap="square" lIns="91440" tIns="45720" rIns="91440" bIns="45720" rtlCol="0" anchor="t">
            <a:spAutoFit/>
          </a:bodyPr>
          <a:lstStyle/>
          <a:p>
            <a:r>
              <a:rPr lang="en-US" sz="1600" b="1">
                <a:solidFill>
                  <a:schemeClr val="accent1"/>
                </a:solidFill>
                <a:latin typeface="Avenir Next LT Pro"/>
              </a:rPr>
              <a:t>Capital Financing</a:t>
            </a:r>
            <a:endParaRPr lang="en-US" sz="1600" b="1">
              <a:solidFill>
                <a:schemeClr val="accent1"/>
              </a:solidFill>
              <a:latin typeface="Avenir Next LT Pro" panose="020B0504020202020204" pitchFamily="34" charset="77"/>
            </a:endParaRPr>
          </a:p>
          <a:p>
            <a:endParaRPr lang="en-US" sz="1400" b="1">
              <a:solidFill>
                <a:srgbClr val="92D050"/>
              </a:solidFill>
              <a:latin typeface="Avenir Next LT Pro" panose="020B0504020202020204" pitchFamily="34" charset="77"/>
            </a:endParaRPr>
          </a:p>
          <a:p>
            <a:pPr marL="171450" indent="-171450">
              <a:buFont typeface="Arial" panose="020B0604020202020204" pitchFamily="34" charset="0"/>
              <a:buChar char="•"/>
            </a:pPr>
            <a:r>
              <a:rPr lang="en-US" sz="1200">
                <a:solidFill>
                  <a:schemeClr val="tx1">
                    <a:lumMod val="85000"/>
                    <a:lumOff val="15000"/>
                  </a:schemeClr>
                </a:solidFill>
                <a:latin typeface="Avenir Next LT Pro"/>
              </a:rPr>
              <a:t>Debt payments and cash for the construction of pipes and facilities</a:t>
            </a:r>
          </a:p>
        </p:txBody>
      </p:sp>
      <p:cxnSp>
        <p:nvCxnSpPr>
          <p:cNvPr id="16" name="Straight Connector 15">
            <a:extLst>
              <a:ext uri="{FF2B5EF4-FFF2-40B4-BE49-F238E27FC236}">
                <a16:creationId xmlns:a16="http://schemas.microsoft.com/office/drawing/2014/main" id="{660C68C2-9708-7E58-D8D1-23C899DF35BF}"/>
              </a:ext>
              <a:ext uri="{C183D7F6-B498-43B3-948B-1728B52AA6E4}">
                <adec:decorative xmlns:adec="http://schemas.microsoft.com/office/drawing/2017/decorative" val="1"/>
              </a:ext>
            </a:extLst>
          </p:cNvPr>
          <p:cNvCxnSpPr>
            <a:cxnSpLocks/>
          </p:cNvCxnSpPr>
          <p:nvPr/>
        </p:nvCxnSpPr>
        <p:spPr>
          <a:xfrm>
            <a:off x="703495" y="2300879"/>
            <a:ext cx="3049464" cy="0"/>
          </a:xfrm>
          <a:prstGeom prst="line">
            <a:avLst/>
          </a:prstGeom>
          <a:ln w="19050" cap="rnd">
            <a:solidFill>
              <a:schemeClr val="accent3"/>
            </a:solidFill>
            <a:bevel/>
          </a:ln>
        </p:spPr>
        <p:style>
          <a:lnRef idx="1">
            <a:schemeClr val="accent1"/>
          </a:lnRef>
          <a:fillRef idx="0">
            <a:schemeClr val="accent1"/>
          </a:fillRef>
          <a:effectRef idx="0">
            <a:schemeClr val="accent1"/>
          </a:effectRef>
          <a:fontRef idx="minor">
            <a:schemeClr val="tx1"/>
          </a:fontRef>
        </p:style>
      </p:cxnSp>
      <p:grpSp>
        <p:nvGrpSpPr>
          <p:cNvPr id="33" name="Group 32" descr="Capital Project Financing&#10;Debt payments and cash for the construction of pipes and facilities ">
            <a:extLst>
              <a:ext uri="{FF2B5EF4-FFF2-40B4-BE49-F238E27FC236}">
                <a16:creationId xmlns:a16="http://schemas.microsoft.com/office/drawing/2014/main" id="{614A41B6-3004-B288-F964-1ADAB10E9C41}"/>
              </a:ext>
            </a:extLst>
          </p:cNvPr>
          <p:cNvGrpSpPr/>
          <p:nvPr/>
        </p:nvGrpSpPr>
        <p:grpSpPr>
          <a:xfrm>
            <a:off x="5382609" y="1712585"/>
            <a:ext cx="4410178" cy="350643"/>
            <a:chOff x="5245100" y="1719457"/>
            <a:chExt cx="4410178" cy="350643"/>
          </a:xfrm>
        </p:grpSpPr>
        <p:cxnSp>
          <p:nvCxnSpPr>
            <p:cNvPr id="22" name="Straight Connector 21">
              <a:extLst>
                <a:ext uri="{FF2B5EF4-FFF2-40B4-BE49-F238E27FC236}">
                  <a16:creationId xmlns:a16="http://schemas.microsoft.com/office/drawing/2014/main" id="{8973FD4D-4197-59DA-388C-534EDF987F84}"/>
                </a:ext>
              </a:extLst>
            </p:cNvPr>
            <p:cNvCxnSpPr>
              <a:cxnSpLocks/>
            </p:cNvCxnSpPr>
            <p:nvPr/>
          </p:nvCxnSpPr>
          <p:spPr>
            <a:xfrm>
              <a:off x="5727700" y="1719457"/>
              <a:ext cx="3927578" cy="0"/>
            </a:xfrm>
            <a:prstGeom prst="line">
              <a:avLst/>
            </a:prstGeom>
            <a:ln w="19050" cap="rnd">
              <a:solidFill>
                <a:schemeClr val="accent2"/>
              </a:solidFill>
              <a:beve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DA16E9-6997-4F22-F641-0AD9400E057F}"/>
                </a:ext>
              </a:extLst>
            </p:cNvPr>
            <p:cNvCxnSpPr>
              <a:cxnSpLocks/>
            </p:cNvCxnSpPr>
            <p:nvPr/>
          </p:nvCxnSpPr>
          <p:spPr>
            <a:xfrm flipV="1">
              <a:off x="5245100" y="1719457"/>
              <a:ext cx="482600" cy="350643"/>
            </a:xfrm>
            <a:prstGeom prst="line">
              <a:avLst/>
            </a:prstGeom>
            <a:ln w="19050" cap="rnd">
              <a:solidFill>
                <a:schemeClr val="accent2"/>
              </a:solidFill>
              <a:bevel/>
            </a:ln>
          </p:spPr>
          <p:style>
            <a:lnRef idx="1">
              <a:schemeClr val="accent1"/>
            </a:lnRef>
            <a:fillRef idx="0">
              <a:schemeClr val="accent1"/>
            </a:fillRef>
            <a:effectRef idx="0">
              <a:schemeClr val="accent1"/>
            </a:effectRef>
            <a:fontRef idx="minor">
              <a:schemeClr val="tx1"/>
            </a:fontRef>
          </p:style>
        </p:cxnSp>
      </p:grpSp>
      <p:grpSp>
        <p:nvGrpSpPr>
          <p:cNvPr id="32" name="Group 31" descr="Operations &amp; Maintenance ">
            <a:extLst>
              <a:ext uri="{FF2B5EF4-FFF2-40B4-BE49-F238E27FC236}">
                <a16:creationId xmlns:a16="http://schemas.microsoft.com/office/drawing/2014/main" id="{465B1D1C-BC39-528F-D6BB-D99112E57BBF}"/>
              </a:ext>
            </a:extLst>
          </p:cNvPr>
          <p:cNvGrpSpPr/>
          <p:nvPr/>
        </p:nvGrpSpPr>
        <p:grpSpPr>
          <a:xfrm>
            <a:off x="716195" y="4918496"/>
            <a:ext cx="3036764" cy="404495"/>
            <a:chOff x="609600" y="4909062"/>
            <a:chExt cx="3036764" cy="404495"/>
          </a:xfrm>
        </p:grpSpPr>
        <p:cxnSp>
          <p:nvCxnSpPr>
            <p:cNvPr id="28" name="Straight Connector 27">
              <a:extLst>
                <a:ext uri="{FF2B5EF4-FFF2-40B4-BE49-F238E27FC236}">
                  <a16:creationId xmlns:a16="http://schemas.microsoft.com/office/drawing/2014/main" id="{61B01971-33E4-E77D-8F7D-406B149834FB}"/>
                </a:ext>
              </a:extLst>
            </p:cNvPr>
            <p:cNvCxnSpPr>
              <a:cxnSpLocks/>
            </p:cNvCxnSpPr>
            <p:nvPr/>
          </p:nvCxnSpPr>
          <p:spPr>
            <a:xfrm>
              <a:off x="609600" y="5313557"/>
              <a:ext cx="2654300" cy="0"/>
            </a:xfrm>
            <a:prstGeom prst="line">
              <a:avLst/>
            </a:prstGeom>
            <a:ln w="19050" cap="rnd">
              <a:solidFill>
                <a:schemeClr val="accent1"/>
              </a:solidFill>
              <a:beve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BA4032-B772-A402-8425-560AB28898A7}"/>
                </a:ext>
              </a:extLst>
            </p:cNvPr>
            <p:cNvCxnSpPr>
              <a:cxnSpLocks/>
            </p:cNvCxnSpPr>
            <p:nvPr/>
          </p:nvCxnSpPr>
          <p:spPr>
            <a:xfrm flipV="1">
              <a:off x="3263900" y="4909062"/>
              <a:ext cx="382464" cy="404495"/>
            </a:xfrm>
            <a:prstGeom prst="line">
              <a:avLst/>
            </a:prstGeom>
            <a:ln w="19050" cap="rnd">
              <a:solidFill>
                <a:schemeClr val="accent1"/>
              </a:solidFill>
              <a:beve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3E915CB-8532-6ADC-C2B9-B9BDE310EF44}"/>
              </a:ext>
            </a:extLst>
          </p:cNvPr>
          <p:cNvSpPr txBox="1"/>
          <p:nvPr/>
        </p:nvSpPr>
        <p:spPr>
          <a:xfrm>
            <a:off x="7039331" y="1318881"/>
            <a:ext cx="3328864" cy="2215991"/>
          </a:xfrm>
          <a:prstGeom prst="rect">
            <a:avLst/>
          </a:prstGeom>
          <a:noFill/>
        </p:spPr>
        <p:txBody>
          <a:bodyPr wrap="square" rtlCol="0">
            <a:spAutoFit/>
          </a:bodyPr>
          <a:lstStyle/>
          <a:p>
            <a:r>
              <a:rPr lang="en-US" sz="1600" b="1">
                <a:solidFill>
                  <a:schemeClr val="accent2"/>
                </a:solidFill>
                <a:latin typeface="Avenir Next LT Pro" panose="020B0504020202020204" pitchFamily="34" charset="77"/>
              </a:rPr>
              <a:t>Operations &amp; Maintenance</a:t>
            </a:r>
          </a:p>
          <a:p>
            <a:endParaRPr lang="en-US" sz="1400" b="1">
              <a:solidFill>
                <a:srgbClr val="92D050"/>
              </a:solidFill>
              <a:latin typeface="Avenir Next LT Pro" panose="020B0504020202020204" pitchFamily="34" charset="77"/>
            </a:endParaRPr>
          </a:p>
          <a:p>
            <a:pPr marL="171450" indent="-171450">
              <a:buFont typeface="Arial" panose="020B0604020202020204" pitchFamily="34" charset="0"/>
              <a:buChar char="•"/>
            </a:pPr>
            <a:r>
              <a:rPr lang="en-US" sz="1200">
                <a:solidFill>
                  <a:schemeClr val="tx1">
                    <a:lumMod val="85000"/>
                    <a:lumOff val="15000"/>
                  </a:schemeClr>
                </a:solidFill>
                <a:latin typeface="Avenir Next LT Pro" panose="020B0504020202020204" pitchFamily="34" charset="77"/>
              </a:rPr>
              <a:t>Operations and maintenance for facilities (Including share of Blue Plains)</a:t>
            </a:r>
          </a:p>
          <a:p>
            <a:pPr marL="171450" indent="-171450">
              <a:buFont typeface="Arial" panose="020B0604020202020204" pitchFamily="34" charset="0"/>
              <a:buChar char="•"/>
            </a:pPr>
            <a:r>
              <a:rPr lang="en-US" sz="1200">
                <a:solidFill>
                  <a:schemeClr val="tx1">
                    <a:lumMod val="85000"/>
                    <a:lumOff val="15000"/>
                  </a:schemeClr>
                </a:solidFill>
                <a:latin typeface="Avenir Next LT Pro" panose="020B0504020202020204" pitchFamily="34" charset="77"/>
              </a:rPr>
              <a:t>Fixing broken or leaking pipes and repairing roads</a:t>
            </a:r>
          </a:p>
          <a:p>
            <a:pPr marL="171450" indent="-171450">
              <a:buFont typeface="Arial" panose="020B0604020202020204" pitchFamily="34" charset="0"/>
              <a:buChar char="•"/>
            </a:pPr>
            <a:r>
              <a:rPr lang="en-US" sz="1200">
                <a:solidFill>
                  <a:schemeClr val="tx1">
                    <a:lumMod val="85000"/>
                    <a:lumOff val="15000"/>
                  </a:schemeClr>
                </a:solidFill>
                <a:latin typeface="Avenir Next LT Pro" panose="020B0504020202020204" pitchFamily="34" charset="77"/>
              </a:rPr>
              <a:t>Heat, light and power for facilities</a:t>
            </a:r>
          </a:p>
          <a:p>
            <a:pPr marL="171450" indent="-171450">
              <a:buFont typeface="Arial" panose="020B0604020202020204" pitchFamily="34" charset="0"/>
              <a:buChar char="•"/>
            </a:pPr>
            <a:r>
              <a:rPr lang="en-US" sz="1200">
                <a:solidFill>
                  <a:schemeClr val="tx1">
                    <a:lumMod val="85000"/>
                    <a:lumOff val="15000"/>
                  </a:schemeClr>
                </a:solidFill>
                <a:latin typeface="Avenir Next LT Pro" panose="020B0504020202020204" pitchFamily="34" charset="77"/>
              </a:rPr>
              <a:t>Maintaining vehicles and equipment</a:t>
            </a:r>
          </a:p>
          <a:p>
            <a:pPr marL="171450" indent="-171450">
              <a:buFont typeface="Arial" panose="020B0604020202020204" pitchFamily="34" charset="0"/>
              <a:buChar char="•"/>
            </a:pPr>
            <a:r>
              <a:rPr lang="en-US" sz="1200">
                <a:solidFill>
                  <a:schemeClr val="tx1">
                    <a:lumMod val="85000"/>
                    <a:lumOff val="15000"/>
                  </a:schemeClr>
                </a:solidFill>
                <a:latin typeface="Avenir Next LT Pro" panose="020B0504020202020204" pitchFamily="34" charset="77"/>
              </a:rPr>
              <a:t>Customer service</a:t>
            </a:r>
          </a:p>
          <a:p>
            <a:pPr marL="171450" indent="-171450">
              <a:buFont typeface="Arial" panose="020B0604020202020204" pitchFamily="34" charset="0"/>
              <a:buChar char="•"/>
            </a:pPr>
            <a:r>
              <a:rPr lang="en-US" sz="1200">
                <a:solidFill>
                  <a:schemeClr val="tx1">
                    <a:lumMod val="85000"/>
                    <a:lumOff val="15000"/>
                  </a:schemeClr>
                </a:solidFill>
                <a:latin typeface="Avenir Next LT Pro" panose="020B0504020202020204" pitchFamily="34" charset="77"/>
              </a:rPr>
              <a:t>Corporate finance</a:t>
            </a:r>
          </a:p>
          <a:p>
            <a:pPr marL="171450" indent="-171450">
              <a:buFont typeface="Arial" panose="020B0604020202020204" pitchFamily="34" charset="0"/>
              <a:buChar char="•"/>
            </a:pPr>
            <a:r>
              <a:rPr lang="en-US" sz="1200">
                <a:solidFill>
                  <a:schemeClr val="tx1">
                    <a:lumMod val="85000"/>
                    <a:lumOff val="15000"/>
                  </a:schemeClr>
                </a:solidFill>
                <a:latin typeface="Avenir Next LT Pro" panose="020B0504020202020204" pitchFamily="34" charset="77"/>
              </a:rPr>
              <a:t>IT services</a:t>
            </a:r>
          </a:p>
        </p:txBody>
      </p:sp>
      <p:sp>
        <p:nvSpPr>
          <p:cNvPr id="6" name="TextBox 5">
            <a:extLst>
              <a:ext uri="{FF2B5EF4-FFF2-40B4-BE49-F238E27FC236}">
                <a16:creationId xmlns:a16="http://schemas.microsoft.com/office/drawing/2014/main" id="{90475A8F-861F-17F3-8B18-EA505724356B}"/>
              </a:ext>
            </a:extLst>
          </p:cNvPr>
          <p:cNvSpPr txBox="1"/>
          <p:nvPr/>
        </p:nvSpPr>
        <p:spPr>
          <a:xfrm>
            <a:off x="601895" y="1887907"/>
            <a:ext cx="1943838" cy="1107996"/>
          </a:xfrm>
          <a:prstGeom prst="rect">
            <a:avLst/>
          </a:prstGeom>
          <a:noFill/>
        </p:spPr>
        <p:txBody>
          <a:bodyPr wrap="square" lIns="91440" tIns="45720" rIns="91440" bIns="45720" rtlCol="0" anchor="t">
            <a:spAutoFit/>
          </a:bodyPr>
          <a:lstStyle/>
          <a:p>
            <a:r>
              <a:rPr lang="en-US" sz="1600" b="1">
                <a:solidFill>
                  <a:schemeClr val="accent3"/>
                </a:solidFill>
                <a:latin typeface="Avenir Next LT Pro"/>
              </a:rPr>
              <a:t>Support Services</a:t>
            </a:r>
            <a:endParaRPr lang="en-US" sz="1600" b="1">
              <a:solidFill>
                <a:schemeClr val="accent3"/>
              </a:solidFill>
              <a:latin typeface="Avenir Next LT Pro" panose="020B0504020202020204" pitchFamily="34" charset="77"/>
            </a:endParaRPr>
          </a:p>
          <a:p>
            <a:endParaRPr lang="en-US" sz="1400" b="1">
              <a:solidFill>
                <a:srgbClr val="92D050"/>
              </a:solidFill>
              <a:latin typeface="Avenir Next LT Pro" panose="020B0504020202020204" pitchFamily="34" charset="77"/>
            </a:endParaRPr>
          </a:p>
          <a:p>
            <a:pPr marL="171450" indent="-171450">
              <a:buFont typeface="Arial" panose="020B0604020202020204" pitchFamily="34" charset="0"/>
              <a:buChar char="•"/>
            </a:pPr>
            <a:r>
              <a:rPr lang="en-US" sz="1200">
                <a:solidFill>
                  <a:schemeClr val="tx1">
                    <a:lumMod val="85000"/>
                    <a:lumOff val="15000"/>
                  </a:schemeClr>
                </a:solidFill>
                <a:latin typeface="Avenir Next LT Pro"/>
              </a:rPr>
              <a:t>Salaries and wages</a:t>
            </a:r>
          </a:p>
          <a:p>
            <a:pPr marL="171450" indent="-171450">
              <a:buFont typeface="Arial" panose="020B0604020202020204" pitchFamily="34" charset="0"/>
              <a:buChar char="•"/>
            </a:pPr>
            <a:r>
              <a:rPr lang="en-US" sz="1200">
                <a:solidFill>
                  <a:schemeClr val="tx1">
                    <a:lumMod val="85000"/>
                    <a:lumOff val="15000"/>
                  </a:schemeClr>
                </a:solidFill>
                <a:latin typeface="Avenir Next LT Pro"/>
              </a:rPr>
              <a:t>Employee benefits</a:t>
            </a:r>
          </a:p>
          <a:p>
            <a:pPr marL="171450" indent="-171450">
              <a:buFont typeface="Arial" panose="020B0604020202020204" pitchFamily="34" charset="0"/>
              <a:buChar char="•"/>
            </a:pPr>
            <a:r>
              <a:rPr lang="en-US" sz="1200">
                <a:solidFill>
                  <a:schemeClr val="tx1">
                    <a:lumMod val="85000"/>
                    <a:lumOff val="15000"/>
                  </a:schemeClr>
                </a:solidFill>
                <a:latin typeface="Avenir Next LT Pro"/>
              </a:rPr>
              <a:t>Employee trainings</a:t>
            </a:r>
          </a:p>
        </p:txBody>
      </p:sp>
      <p:graphicFrame>
        <p:nvGraphicFramePr>
          <p:cNvPr id="11" name="Chart 10" descr="Chart showing where the money goes">
            <a:extLst>
              <a:ext uri="{FF2B5EF4-FFF2-40B4-BE49-F238E27FC236}">
                <a16:creationId xmlns:a16="http://schemas.microsoft.com/office/drawing/2014/main" id="{525173C3-C77F-5677-1A9E-494E77A2F7B9}"/>
              </a:ext>
            </a:extLst>
          </p:cNvPr>
          <p:cNvGraphicFramePr/>
          <p:nvPr>
            <p:extLst>
              <p:ext uri="{D42A27DB-BD31-4B8C-83A1-F6EECF244321}">
                <p14:modId xmlns:p14="http://schemas.microsoft.com/office/powerpoint/2010/main" val="501355106"/>
              </p:ext>
            </p:extLst>
          </p:nvPr>
        </p:nvGraphicFramePr>
        <p:xfrm>
          <a:off x="1498078" y="1002720"/>
          <a:ext cx="6472848" cy="47193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C66C02F-FBA8-599A-C769-9143162157C5}"/>
              </a:ext>
            </a:extLst>
          </p:cNvPr>
          <p:cNvSpPr txBox="1"/>
          <p:nvPr/>
        </p:nvSpPr>
        <p:spPr>
          <a:xfrm>
            <a:off x="6709756" y="4911115"/>
            <a:ext cx="3927579" cy="800219"/>
          </a:xfrm>
          <a:prstGeom prst="rect">
            <a:avLst/>
          </a:prstGeom>
          <a:noFill/>
        </p:spPr>
        <p:txBody>
          <a:bodyPr wrap="square" lIns="91440" tIns="45720" rIns="91440" bIns="45720" rtlCol="0" anchor="t">
            <a:spAutoFit/>
          </a:bodyPr>
          <a:lstStyle/>
          <a:p>
            <a:pPr marL="515620" indent="-285750">
              <a:buFont typeface="Arial" panose="020B0604020202020204" pitchFamily="34" charset="0"/>
              <a:buChar char="•"/>
            </a:pPr>
            <a:r>
              <a:rPr lang="en-US" sz="1600">
                <a:solidFill>
                  <a:schemeClr val="tx1">
                    <a:lumMod val="85000"/>
                    <a:lumOff val="15000"/>
                  </a:schemeClr>
                </a:solidFill>
                <a:latin typeface="Avenir Next LT Pro" panose="020B0504020202020204" pitchFamily="34" charset="77"/>
              </a:rPr>
              <a:t>41 cents or 41% of costs are due to capital project financing </a:t>
            </a:r>
          </a:p>
          <a:p>
            <a:pPr marL="972820" lvl="1" indent="-285750">
              <a:buSzPct val="90000"/>
              <a:buFont typeface="Arial" panose="020B0604020202020204" pitchFamily="34" charset="0"/>
              <a:buChar char="•"/>
            </a:pPr>
            <a:r>
              <a:rPr lang="en-US" sz="1400">
                <a:solidFill>
                  <a:schemeClr val="tx1">
                    <a:lumMod val="85000"/>
                    <a:lumOff val="15000"/>
                  </a:schemeClr>
                </a:solidFill>
                <a:latin typeface="Avenir Next LT Pro" panose="020B0504020202020204" pitchFamily="34" charset="77"/>
              </a:rPr>
              <a:t>Non-discretionary</a:t>
            </a:r>
          </a:p>
        </p:txBody>
      </p:sp>
      <p:sp>
        <p:nvSpPr>
          <p:cNvPr id="3" name="TextBox 2">
            <a:extLst>
              <a:ext uri="{FF2B5EF4-FFF2-40B4-BE49-F238E27FC236}">
                <a16:creationId xmlns:a16="http://schemas.microsoft.com/office/drawing/2014/main" id="{3891C74D-D10B-E7CC-2FE4-66724554CC73}"/>
              </a:ext>
            </a:extLst>
          </p:cNvPr>
          <p:cNvSpPr txBox="1"/>
          <p:nvPr/>
        </p:nvSpPr>
        <p:spPr>
          <a:xfrm>
            <a:off x="6833789" y="5938276"/>
            <a:ext cx="3269934" cy="369332"/>
          </a:xfrm>
          <a:prstGeom prst="rect">
            <a:avLst/>
          </a:prstGeom>
          <a:noFill/>
        </p:spPr>
        <p:txBody>
          <a:bodyPr wrap="none" rtlCol="0">
            <a:spAutoFit/>
          </a:bodyPr>
          <a:lstStyle/>
          <a:p>
            <a:r>
              <a:rPr lang="en-US" b="1">
                <a:solidFill>
                  <a:schemeClr val="tx1">
                    <a:lumMod val="85000"/>
                    <a:lumOff val="15000"/>
                  </a:schemeClr>
                </a:solidFill>
                <a:latin typeface="Avenir Next LT Pro" panose="020B0504020202020204" pitchFamily="34" charset="77"/>
              </a:rPr>
              <a:t>Over 52% of costs are fixed</a:t>
            </a:r>
          </a:p>
        </p:txBody>
      </p:sp>
      <p:sp>
        <p:nvSpPr>
          <p:cNvPr id="5" name="Slide Number Placeholder 4">
            <a:extLst>
              <a:ext uri="{FF2B5EF4-FFF2-40B4-BE49-F238E27FC236}">
                <a16:creationId xmlns:a16="http://schemas.microsoft.com/office/drawing/2014/main" id="{BEF9E251-A2B7-8A1A-A22D-C926BEC0CE5D}"/>
              </a:ext>
            </a:extLst>
          </p:cNvPr>
          <p:cNvSpPr>
            <a:spLocks noGrp="1"/>
          </p:cNvSpPr>
          <p:nvPr>
            <p:ph type="sldNum" sz="quarter" idx="12"/>
          </p:nvPr>
        </p:nvSpPr>
        <p:spPr/>
        <p:txBody>
          <a:bodyPr/>
          <a:lstStyle/>
          <a:p>
            <a:fld id="{B4BD64BB-9BC2-3346-B283-A39112DA3F23}" type="slidenum">
              <a:rPr lang="en-US" smtClean="0"/>
              <a:t>12</a:t>
            </a:fld>
            <a:endParaRPr lang="en-US"/>
          </a:p>
        </p:txBody>
      </p:sp>
    </p:spTree>
    <p:extLst>
      <p:ext uri="{BB962C8B-B14F-4D97-AF65-F5344CB8AC3E}">
        <p14:creationId xmlns:p14="http://schemas.microsoft.com/office/powerpoint/2010/main" val="2777641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561009" y="380752"/>
            <a:ext cx="4422686" cy="590931"/>
          </a:xfrm>
        </p:spPr>
        <p:txBody>
          <a:bodyPr wrap="none" lIns="91440" tIns="45720" rIns="91440" bIns="45720" anchor="t">
            <a:spAutoFit/>
          </a:bodyPr>
          <a:lstStyle/>
          <a:p>
            <a:r>
              <a:rPr lang="en-US" b="0">
                <a:solidFill>
                  <a:schemeClr val="tx1">
                    <a:lumMod val="85000"/>
                    <a:lumOff val="15000"/>
                  </a:schemeClr>
                </a:solidFill>
                <a:latin typeface="Avenir Next LT Pro"/>
              </a:rPr>
              <a:t>Capital </a:t>
            </a:r>
            <a:r>
              <a:rPr lang="en-US" b="0">
                <a:solidFill>
                  <a:schemeClr val="accent3"/>
                </a:solidFill>
                <a:latin typeface="Avenir Next LT Pro"/>
              </a:rPr>
              <a:t>Investments</a:t>
            </a:r>
            <a:endParaRPr lang="en-US" b="0">
              <a:solidFill>
                <a:schemeClr val="accent3"/>
              </a:solidFill>
              <a:latin typeface="Avenir Next LT Pro" panose="020B0504020202020204" pitchFamily="34" charset="77"/>
            </a:endParaRPr>
          </a:p>
        </p:txBody>
      </p:sp>
      <p:pic>
        <p:nvPicPr>
          <p:cNvPr id="5" name="Picture 4">
            <a:extLst>
              <a:ext uri="{FF2B5EF4-FFF2-40B4-BE49-F238E27FC236}">
                <a16:creationId xmlns:a16="http://schemas.microsoft.com/office/drawing/2014/main" id="{103E3A8C-10A3-9D42-D335-5141686E57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7" r="-192"/>
          <a:stretch/>
        </p:blipFill>
        <p:spPr>
          <a:xfrm>
            <a:off x="7277652" y="1339429"/>
            <a:ext cx="4482835" cy="2311744"/>
          </a:xfrm>
          <a:prstGeom prst="rect">
            <a:avLst/>
          </a:prstGeom>
        </p:spPr>
      </p:pic>
      <p:pic>
        <p:nvPicPr>
          <p:cNvPr id="7" name="Picture 6">
            <a:extLst>
              <a:ext uri="{FF2B5EF4-FFF2-40B4-BE49-F238E27FC236}">
                <a16:creationId xmlns:a16="http://schemas.microsoft.com/office/drawing/2014/main" id="{A1DB932A-9DE7-A9AF-E51B-9CB956A98DD2}"/>
              </a:ext>
            </a:extLst>
          </p:cNvPr>
          <p:cNvPicPr>
            <a:picLocks noChangeAspect="1"/>
          </p:cNvPicPr>
          <p:nvPr/>
        </p:nvPicPr>
        <p:blipFill>
          <a:blip r:embed="rId3"/>
          <a:stretch>
            <a:fillRect/>
          </a:stretch>
        </p:blipFill>
        <p:spPr>
          <a:xfrm>
            <a:off x="7434949" y="3803517"/>
            <a:ext cx="4158835" cy="2386495"/>
          </a:xfrm>
          <a:prstGeom prst="rect">
            <a:avLst/>
          </a:prstGeom>
        </p:spPr>
      </p:pic>
      <p:sp>
        <p:nvSpPr>
          <p:cNvPr id="3" name="TextBox 2">
            <a:extLst>
              <a:ext uri="{FF2B5EF4-FFF2-40B4-BE49-F238E27FC236}">
                <a16:creationId xmlns:a16="http://schemas.microsoft.com/office/drawing/2014/main" id="{761A1F54-0848-F655-9C27-0A134B66803E}"/>
              </a:ext>
            </a:extLst>
          </p:cNvPr>
          <p:cNvSpPr txBox="1"/>
          <p:nvPr/>
        </p:nvSpPr>
        <p:spPr>
          <a:xfrm>
            <a:off x="561009" y="3171844"/>
            <a:ext cx="5830956"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3"/>
              </a:buClr>
              <a:buFont typeface="Arial"/>
              <a:buChar char="•"/>
            </a:pPr>
            <a:r>
              <a:rPr lang="en-US">
                <a:latin typeface="Avenir Next LT Pro" panose="020B0504020202020204" pitchFamily="34" charset="77"/>
              </a:rPr>
              <a:t>Investing back into the communities</a:t>
            </a:r>
          </a:p>
          <a:p>
            <a:pPr marL="285750" indent="-285750">
              <a:buClr>
                <a:schemeClr val="accent3"/>
              </a:buClr>
              <a:buFont typeface="Arial"/>
              <a:buChar char="•"/>
            </a:pPr>
            <a:endParaRPr lang="en-US" sz="1600">
              <a:latin typeface="Avenir Next LT Pro" panose="020B0504020202020204" pitchFamily="34" charset="77"/>
            </a:endParaRPr>
          </a:p>
          <a:p>
            <a:pPr marL="285750" indent="-285750">
              <a:buClr>
                <a:schemeClr val="accent3"/>
              </a:buClr>
              <a:buFont typeface="Arial"/>
              <a:buChar char="•"/>
            </a:pPr>
            <a:r>
              <a:rPr lang="en-US">
                <a:latin typeface="Avenir Next LT Pro" panose="020B0504020202020204" pitchFamily="34" charset="77"/>
              </a:rPr>
              <a:t>600+ active projects in planning, design, or construction</a:t>
            </a:r>
          </a:p>
          <a:p>
            <a:pPr marL="742950" lvl="1" indent="-285750">
              <a:buClr>
                <a:schemeClr val="accent3"/>
              </a:buClr>
              <a:buFont typeface="Arial"/>
              <a:buChar char="•"/>
            </a:pPr>
            <a:endParaRPr lang="en-US">
              <a:latin typeface="Avenir Next LT Pro" panose="020B0504020202020204" pitchFamily="34" charset="77"/>
            </a:endParaRPr>
          </a:p>
          <a:p>
            <a:pPr marL="285750" indent="-285750">
              <a:buClr>
                <a:schemeClr val="accent3"/>
              </a:buClr>
              <a:buFont typeface="Arial"/>
              <a:buChar char="•"/>
            </a:pPr>
            <a:r>
              <a:rPr lang="en-US">
                <a:latin typeface="Avenir Next LT Pro" panose="020B0504020202020204" pitchFamily="34" charset="77"/>
              </a:rPr>
              <a:t>165 active construction projects in communities across both counties</a:t>
            </a:r>
          </a:p>
          <a:p>
            <a:pPr marL="742950" lvl="1" indent="-285750">
              <a:buClr>
                <a:schemeClr val="accent3"/>
              </a:buClr>
              <a:buFont typeface="Arial"/>
              <a:buChar char="•"/>
            </a:pPr>
            <a:r>
              <a:rPr lang="en-US">
                <a:latin typeface="Avenir Next LT Pro" panose="020B0504020202020204" pitchFamily="34" charset="77"/>
              </a:rPr>
              <a:t>Water mains</a:t>
            </a:r>
          </a:p>
          <a:p>
            <a:pPr marL="742950" lvl="1" indent="-285750">
              <a:buClr>
                <a:schemeClr val="accent3"/>
              </a:buClr>
              <a:buFont typeface="Arial"/>
              <a:buChar char="•"/>
            </a:pPr>
            <a:r>
              <a:rPr lang="en-US">
                <a:latin typeface="Avenir Next LT Pro" panose="020B0504020202020204" pitchFamily="34" charset="77"/>
              </a:rPr>
              <a:t>Meter vaults</a:t>
            </a:r>
          </a:p>
          <a:p>
            <a:pPr marL="742950" lvl="1" indent="-285750">
              <a:buClr>
                <a:schemeClr val="accent3"/>
              </a:buClr>
              <a:buFont typeface="Arial"/>
              <a:buChar char="•"/>
            </a:pPr>
            <a:r>
              <a:rPr lang="en-US">
                <a:latin typeface="Avenir Next LT Pro" panose="020B0504020202020204" pitchFamily="34" charset="77"/>
              </a:rPr>
              <a:t>Sewer Collection System</a:t>
            </a:r>
          </a:p>
        </p:txBody>
      </p:sp>
      <p:sp>
        <p:nvSpPr>
          <p:cNvPr id="6" name="TextBox 5">
            <a:extLst>
              <a:ext uri="{FF2B5EF4-FFF2-40B4-BE49-F238E27FC236}">
                <a16:creationId xmlns:a16="http://schemas.microsoft.com/office/drawing/2014/main" id="{23DD8F50-2882-86C4-4845-5D7EC9ACE31D}"/>
              </a:ext>
            </a:extLst>
          </p:cNvPr>
          <p:cNvSpPr txBox="1"/>
          <p:nvPr/>
        </p:nvSpPr>
        <p:spPr>
          <a:xfrm>
            <a:off x="561009" y="1212573"/>
            <a:ext cx="633233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62626"/>
                </a:solidFill>
                <a:latin typeface="Arial"/>
                <a:cs typeface="Arial"/>
              </a:rPr>
              <a:t>Investing in critical infrastructure enables WSSC Water to maintain compliance with the Safe Drinking Water and Clean Water Acts. Our robust Capital Improvements Program also creates jobs and enhances the economic output of both counties. For every $1 million invested in water, 15-18 jobs are created.</a:t>
            </a:r>
            <a:endParaRPr lang="en-US"/>
          </a:p>
        </p:txBody>
      </p:sp>
      <p:sp>
        <p:nvSpPr>
          <p:cNvPr id="8" name="Slide Number Placeholder 7">
            <a:extLst>
              <a:ext uri="{FF2B5EF4-FFF2-40B4-BE49-F238E27FC236}">
                <a16:creationId xmlns:a16="http://schemas.microsoft.com/office/drawing/2014/main" id="{6BA61272-1992-8670-4A0F-33C4F683D485}"/>
              </a:ext>
            </a:extLst>
          </p:cNvPr>
          <p:cNvSpPr>
            <a:spLocks noGrp="1"/>
          </p:cNvSpPr>
          <p:nvPr>
            <p:ph type="sldNum" sz="quarter" idx="12"/>
          </p:nvPr>
        </p:nvSpPr>
        <p:spPr/>
        <p:txBody>
          <a:bodyPr/>
          <a:lstStyle/>
          <a:p>
            <a:fld id="{B4BD64BB-9BC2-3346-B283-A39112DA3F23}" type="slidenum">
              <a:rPr lang="en-US" smtClean="0"/>
              <a:t>13</a:t>
            </a:fld>
            <a:endParaRPr lang="en-US"/>
          </a:p>
        </p:txBody>
      </p:sp>
    </p:spTree>
    <p:extLst>
      <p:ext uri="{BB962C8B-B14F-4D97-AF65-F5344CB8AC3E}">
        <p14:creationId xmlns:p14="http://schemas.microsoft.com/office/powerpoint/2010/main" val="690950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418548" y="382970"/>
            <a:ext cx="7803739" cy="535531"/>
          </a:xfrm>
        </p:spPr>
        <p:txBody>
          <a:bodyPr wrap="none" lIns="91440" tIns="45720" rIns="91440" bIns="45720" anchor="t">
            <a:spAutoFit/>
          </a:bodyPr>
          <a:lstStyle/>
          <a:p>
            <a:r>
              <a:rPr lang="en-US" sz="3200" b="0">
                <a:solidFill>
                  <a:schemeClr val="accent3"/>
                </a:solidFill>
                <a:latin typeface="Avenir Next LT Pro"/>
              </a:rPr>
              <a:t> Impact </a:t>
            </a:r>
            <a:r>
              <a:rPr lang="en-US" sz="3200" b="0">
                <a:solidFill>
                  <a:schemeClr val="tx1">
                    <a:lumMod val="85000"/>
                    <a:lumOff val="15000"/>
                  </a:schemeClr>
                </a:solidFill>
                <a:latin typeface="Avenir Next LT Pro"/>
              </a:rPr>
              <a:t>on Municipalities and Customers</a:t>
            </a:r>
            <a:endParaRPr lang="en-US" sz="3200">
              <a:solidFill>
                <a:schemeClr val="tx1">
                  <a:lumMod val="85000"/>
                  <a:lumOff val="15000"/>
                </a:schemeClr>
              </a:solidFill>
              <a:latin typeface="Avenir Next LT Pro"/>
            </a:endParaRPr>
          </a:p>
        </p:txBody>
      </p:sp>
      <p:sp>
        <p:nvSpPr>
          <p:cNvPr id="8" name="TextBox 7">
            <a:extLst>
              <a:ext uri="{FF2B5EF4-FFF2-40B4-BE49-F238E27FC236}">
                <a16:creationId xmlns:a16="http://schemas.microsoft.com/office/drawing/2014/main" id="{B59016D8-853B-BE94-67AC-509ED1DA26A1}"/>
              </a:ext>
            </a:extLst>
          </p:cNvPr>
          <p:cNvSpPr txBox="1"/>
          <p:nvPr/>
        </p:nvSpPr>
        <p:spPr>
          <a:xfrm>
            <a:off x="498029" y="1557098"/>
            <a:ext cx="670339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3"/>
                </a:solidFill>
                <a:latin typeface="Segoe UI"/>
                <a:cs typeface="Segoe UI"/>
              </a:rPr>
              <a:t>Traffic Impacts</a:t>
            </a:r>
          </a:p>
          <a:p>
            <a:pPr marL="461645" indent="-175895">
              <a:buFont typeface="Arial,Sans-Serif"/>
              <a:buChar char="•"/>
            </a:pPr>
            <a:r>
              <a:rPr lang="en-US" sz="1700">
                <a:latin typeface="Arial"/>
                <a:cs typeface="Arial"/>
              </a:rPr>
              <a:t>Possible temporary changes to traffic patterns</a:t>
            </a:r>
          </a:p>
          <a:p>
            <a:pPr marL="461645" indent="-175895">
              <a:buFont typeface="Arial,Sans-Serif"/>
              <a:buChar char="•"/>
            </a:pPr>
            <a:r>
              <a:rPr lang="en-US" sz="1700">
                <a:latin typeface="Arial"/>
                <a:cs typeface="Arial"/>
              </a:rPr>
              <a:t>Access will be maintained to homes during construction</a:t>
            </a:r>
          </a:p>
          <a:p>
            <a:r>
              <a:rPr lang="en-US" sz="1700">
                <a:latin typeface="Segoe UI"/>
                <a:cs typeface="Segoe UI"/>
              </a:rPr>
              <a:t>  </a:t>
            </a:r>
          </a:p>
          <a:p>
            <a:r>
              <a:rPr lang="en-US" sz="2000">
                <a:solidFill>
                  <a:schemeClr val="accent3"/>
                </a:solidFill>
                <a:latin typeface="Segoe UI"/>
                <a:cs typeface="Segoe UI"/>
              </a:rPr>
              <a:t>Parking Restrictions </a:t>
            </a:r>
          </a:p>
          <a:p>
            <a:pPr marL="461645" indent="-175895">
              <a:buFont typeface="Arial,Sans-Serif"/>
              <a:buChar char="•"/>
            </a:pPr>
            <a:r>
              <a:rPr lang="en-US" sz="1700">
                <a:latin typeface="Arial"/>
                <a:cs typeface="Arial"/>
              </a:rPr>
              <a:t>48-hour advance notice for (denoted by “No Parking” signs)</a:t>
            </a:r>
          </a:p>
          <a:p>
            <a:pPr marL="461645" indent="-175895">
              <a:buFont typeface="Arial,Sans-Serif"/>
              <a:buChar char="•"/>
            </a:pPr>
            <a:r>
              <a:rPr lang="en-US" sz="1700">
                <a:latin typeface="Arial"/>
                <a:cs typeface="Arial"/>
              </a:rPr>
              <a:t>Vehicles that have not been removed will be towed to a nearby street at no cost to the owner.</a:t>
            </a:r>
          </a:p>
          <a:p>
            <a:pPr marL="461645" indent="-175895">
              <a:buFont typeface="Arial,Sans-Serif"/>
              <a:buChar char="•"/>
            </a:pPr>
            <a:endParaRPr lang="en-US" sz="1700" b="1">
              <a:latin typeface="Segoe UI"/>
              <a:cs typeface="Segoe UI"/>
            </a:endParaRPr>
          </a:p>
          <a:p>
            <a:pPr marL="57150"/>
            <a:r>
              <a:rPr lang="en-US" sz="2000">
                <a:solidFill>
                  <a:schemeClr val="accent3"/>
                </a:solidFill>
                <a:latin typeface="Segoe UI"/>
                <a:cs typeface="Segoe UI"/>
              </a:rPr>
              <a:t>Closeout/Project Restoration</a:t>
            </a:r>
            <a:endParaRPr lang="en-US" sz="2400">
              <a:solidFill>
                <a:schemeClr val="accent3"/>
              </a:solidFill>
              <a:latin typeface="Segoe UI"/>
              <a:cs typeface="Segoe UI"/>
            </a:endParaRPr>
          </a:p>
          <a:p>
            <a:pPr marL="514350" lvl="1" indent="-228600">
              <a:buFont typeface="Arial,Sans-Serif"/>
              <a:buChar char="•"/>
            </a:pPr>
            <a:r>
              <a:rPr lang="en-US" sz="1700">
                <a:latin typeface="Arial"/>
                <a:cs typeface="Arial"/>
              </a:rPr>
              <a:t>Temporary/permanent patching of roads</a:t>
            </a:r>
          </a:p>
          <a:p>
            <a:pPr marL="514350" lvl="1" indent="-228600">
              <a:buFont typeface="Arial,Sans-Serif"/>
              <a:buChar char="•"/>
            </a:pPr>
            <a:r>
              <a:rPr lang="en-US" sz="1700">
                <a:latin typeface="Arial"/>
                <a:cs typeface="Arial"/>
              </a:rPr>
              <a:t>Mill and overlay and final striping </a:t>
            </a:r>
          </a:p>
          <a:p>
            <a:pPr marL="514350" lvl="1" indent="-228600">
              <a:buFont typeface="Arial,Sans-Serif"/>
              <a:buChar char="•"/>
            </a:pPr>
            <a:r>
              <a:rPr lang="en-US" sz="1700">
                <a:latin typeface="Arial"/>
                <a:cs typeface="Arial"/>
              </a:rPr>
              <a:t>Sidewalk and curb restoration</a:t>
            </a:r>
          </a:p>
          <a:p>
            <a:pPr marL="514350" lvl="1" indent="-228600">
              <a:buFont typeface="Arial,Sans-Serif"/>
              <a:buChar char="•"/>
            </a:pPr>
            <a:r>
              <a:rPr lang="en-US" sz="1700">
                <a:latin typeface="Arial"/>
                <a:cs typeface="Arial"/>
              </a:rPr>
              <a:t>Greenspace restoration</a:t>
            </a:r>
          </a:p>
          <a:p>
            <a:pPr marL="461645" indent="-175895">
              <a:buFont typeface="Arial,Sans-Serif"/>
              <a:buChar char="•"/>
            </a:pPr>
            <a:endParaRPr lang="en-US" sz="1700">
              <a:latin typeface="Arial"/>
              <a:cs typeface="Arial"/>
            </a:endParaRPr>
          </a:p>
        </p:txBody>
      </p:sp>
      <p:pic>
        <p:nvPicPr>
          <p:cNvPr id="9" name="Picture 8">
            <a:extLst>
              <a:ext uri="{FF2B5EF4-FFF2-40B4-BE49-F238E27FC236}">
                <a16:creationId xmlns:a16="http://schemas.microsoft.com/office/drawing/2014/main" id="{A5B68717-9286-9251-9531-91C11B581DE3}"/>
              </a:ext>
            </a:extLst>
          </p:cNvPr>
          <p:cNvPicPr>
            <a:picLocks noChangeAspect="1"/>
          </p:cNvPicPr>
          <p:nvPr/>
        </p:nvPicPr>
        <p:blipFill>
          <a:blip r:embed="rId3"/>
          <a:stretch>
            <a:fillRect/>
          </a:stretch>
        </p:blipFill>
        <p:spPr>
          <a:xfrm>
            <a:off x="7669682" y="1265475"/>
            <a:ext cx="3439305" cy="4861340"/>
          </a:xfrm>
          <a:prstGeom prst="rect">
            <a:avLst/>
          </a:prstGeom>
        </p:spPr>
      </p:pic>
      <p:sp>
        <p:nvSpPr>
          <p:cNvPr id="3" name="Slide Number Placeholder 2">
            <a:extLst>
              <a:ext uri="{FF2B5EF4-FFF2-40B4-BE49-F238E27FC236}">
                <a16:creationId xmlns:a16="http://schemas.microsoft.com/office/drawing/2014/main" id="{4F122495-9972-C063-1258-D94242442852}"/>
              </a:ext>
            </a:extLst>
          </p:cNvPr>
          <p:cNvSpPr>
            <a:spLocks noGrp="1"/>
          </p:cNvSpPr>
          <p:nvPr>
            <p:ph type="sldNum" sz="quarter" idx="12"/>
          </p:nvPr>
        </p:nvSpPr>
        <p:spPr/>
        <p:txBody>
          <a:bodyPr/>
          <a:lstStyle/>
          <a:p>
            <a:fld id="{B4BD64BB-9BC2-3346-B283-A39112DA3F23}" type="slidenum">
              <a:rPr lang="en-US" smtClean="0"/>
              <a:t>14</a:t>
            </a:fld>
            <a:endParaRPr lang="en-US"/>
          </a:p>
        </p:txBody>
      </p:sp>
    </p:spTree>
    <p:extLst>
      <p:ext uri="{BB962C8B-B14F-4D97-AF65-F5344CB8AC3E}">
        <p14:creationId xmlns:p14="http://schemas.microsoft.com/office/powerpoint/2010/main" val="1824750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07" name="Graphic 1205">
            <a:extLst>
              <a:ext uri="{FF2B5EF4-FFF2-40B4-BE49-F238E27FC236}">
                <a16:creationId xmlns:a16="http://schemas.microsoft.com/office/drawing/2014/main" id="{C70A124F-7B6C-9C33-1F60-DEAA58C21AC8}"/>
              </a:ext>
            </a:extLst>
          </p:cNvPr>
          <p:cNvGrpSpPr>
            <a:grpSpLocks noChangeAspect="1"/>
          </p:cNvGrpSpPr>
          <p:nvPr/>
        </p:nvGrpSpPr>
        <p:grpSpPr>
          <a:xfrm>
            <a:off x="440121" y="-163240"/>
            <a:ext cx="11873160" cy="7642233"/>
            <a:chOff x="1718102" y="180964"/>
            <a:chExt cx="4334192" cy="2789729"/>
          </a:xfrm>
          <a:solidFill>
            <a:srgbClr val="CCEBFB">
              <a:alpha val="10196"/>
            </a:srgbClr>
          </a:solidFill>
        </p:grpSpPr>
        <p:sp>
          <p:nvSpPr>
            <p:cNvPr id="1208" name="Freeform 1207">
              <a:extLst>
                <a:ext uri="{FF2B5EF4-FFF2-40B4-BE49-F238E27FC236}">
                  <a16:creationId xmlns:a16="http://schemas.microsoft.com/office/drawing/2014/main" id="{A07F3EC5-8350-64F2-23B7-1B85488AA1F6}"/>
                </a:ext>
              </a:extLst>
            </p:cNvPr>
            <p:cNvSpPr/>
            <p:nvPr/>
          </p:nvSpPr>
          <p:spPr>
            <a:xfrm>
              <a:off x="3631765" y="656008"/>
              <a:ext cx="1204430" cy="1640620"/>
            </a:xfrm>
            <a:custGeom>
              <a:avLst/>
              <a:gdLst>
                <a:gd name="connsiteX0" fmla="*/ 929577 w 1204430"/>
                <a:gd name="connsiteY0" fmla="*/ 1640620 h 1640620"/>
                <a:gd name="connsiteX1" fmla="*/ 0 w 1204430"/>
                <a:gd name="connsiteY1" fmla="*/ 0 h 1640620"/>
                <a:gd name="connsiteX2" fmla="*/ 645972 w 1204430"/>
                <a:gd name="connsiteY2" fmla="*/ 0 h 1640620"/>
                <a:gd name="connsiteX3" fmla="*/ 1204430 w 1204430"/>
                <a:gd name="connsiteY3" fmla="*/ 905047 h 1640620"/>
                <a:gd name="connsiteX4" fmla="*/ 929577 w 1204430"/>
                <a:gd name="connsiteY4" fmla="*/ 1640620 h 164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430" h="1640620">
                  <a:moveTo>
                    <a:pt x="929577" y="1640620"/>
                  </a:moveTo>
                  <a:lnTo>
                    <a:pt x="0" y="0"/>
                  </a:lnTo>
                  <a:lnTo>
                    <a:pt x="645972" y="0"/>
                  </a:lnTo>
                  <a:lnTo>
                    <a:pt x="1204430" y="905047"/>
                  </a:lnTo>
                  <a:lnTo>
                    <a:pt x="929577" y="1640620"/>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09" name="Freeform 1208">
              <a:extLst>
                <a:ext uri="{FF2B5EF4-FFF2-40B4-BE49-F238E27FC236}">
                  <a16:creationId xmlns:a16="http://schemas.microsoft.com/office/drawing/2014/main" id="{5C2A7B8C-B81D-2309-B40E-67FC88C51C0E}"/>
                </a:ext>
              </a:extLst>
            </p:cNvPr>
            <p:cNvSpPr/>
            <p:nvPr/>
          </p:nvSpPr>
          <p:spPr>
            <a:xfrm>
              <a:off x="4577872" y="180964"/>
              <a:ext cx="1474422" cy="2788987"/>
            </a:xfrm>
            <a:custGeom>
              <a:avLst/>
              <a:gdLst>
                <a:gd name="connsiteX0" fmla="*/ 338057 w 1474422"/>
                <a:gd name="connsiteY0" fmla="*/ 2703151 h 2788987"/>
                <a:gd name="connsiteX1" fmla="*/ 0 w 1474422"/>
                <a:gd name="connsiteY1" fmla="*/ 2146124 h 2788987"/>
                <a:gd name="connsiteX2" fmla="*/ 734780 w 1474422"/>
                <a:gd name="connsiteY2" fmla="*/ 0 h 2788987"/>
                <a:gd name="connsiteX3" fmla="*/ 1474422 w 1474422"/>
                <a:gd name="connsiteY3" fmla="*/ 0 h 2788987"/>
                <a:gd name="connsiteX4" fmla="*/ 552949 w 1474422"/>
                <a:gd name="connsiteY4" fmla="*/ 2692781 h 2788987"/>
                <a:gd name="connsiteX5" fmla="*/ 338381 w 1474422"/>
                <a:gd name="connsiteY5" fmla="*/ 2703151 h 2788987"/>
                <a:gd name="connsiteX6" fmla="*/ 338381 w 1474422"/>
                <a:gd name="connsiteY6" fmla="*/ 2703151 h 278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422" h="2788987">
                  <a:moveTo>
                    <a:pt x="338057" y="2703151"/>
                  </a:moveTo>
                  <a:cubicBezTo>
                    <a:pt x="236932" y="2540482"/>
                    <a:pt x="97560" y="2305552"/>
                    <a:pt x="0" y="2146124"/>
                  </a:cubicBezTo>
                  <a:cubicBezTo>
                    <a:pt x="281660" y="1435178"/>
                    <a:pt x="516648" y="655859"/>
                    <a:pt x="734780" y="0"/>
                  </a:cubicBezTo>
                  <a:lnTo>
                    <a:pt x="1474422" y="0"/>
                  </a:lnTo>
                  <a:cubicBezTo>
                    <a:pt x="1121132" y="910231"/>
                    <a:pt x="682921" y="2268288"/>
                    <a:pt x="552949" y="2692781"/>
                  </a:cubicBezTo>
                  <a:cubicBezTo>
                    <a:pt x="517620" y="2839572"/>
                    <a:pt x="393482" y="2798095"/>
                    <a:pt x="338381" y="2703151"/>
                  </a:cubicBezTo>
                  <a:lnTo>
                    <a:pt x="338381" y="2703151"/>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0" name="Freeform 1209">
              <a:extLst>
                <a:ext uri="{FF2B5EF4-FFF2-40B4-BE49-F238E27FC236}">
                  <a16:creationId xmlns:a16="http://schemas.microsoft.com/office/drawing/2014/main" id="{950DEDDC-A23E-5253-2E91-BB25AFF63A2A}"/>
                </a:ext>
              </a:extLst>
            </p:cNvPr>
            <p:cNvSpPr/>
            <p:nvPr/>
          </p:nvSpPr>
          <p:spPr>
            <a:xfrm>
              <a:off x="3384403" y="1806030"/>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 name="connsiteX4" fmla="*/ 15940 w 190553"/>
                <a:gd name="connsiteY4" fmla="*/ 225533 h 26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1" name="Freeform 1210">
              <a:extLst>
                <a:ext uri="{FF2B5EF4-FFF2-40B4-BE49-F238E27FC236}">
                  <a16:creationId xmlns:a16="http://schemas.microsoft.com/office/drawing/2014/main" id="{B27AA354-9995-3DA6-FEB4-EF71CFE4933F}"/>
                </a:ext>
              </a:extLst>
            </p:cNvPr>
            <p:cNvSpPr/>
            <p:nvPr/>
          </p:nvSpPr>
          <p:spPr>
            <a:xfrm>
              <a:off x="3157844" y="1806030"/>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 name="connsiteX4" fmla="*/ 15940 w 190553"/>
                <a:gd name="connsiteY4" fmla="*/ 225533 h 26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2" name="Freeform 1211">
              <a:extLst>
                <a:ext uri="{FF2B5EF4-FFF2-40B4-BE49-F238E27FC236}">
                  <a16:creationId xmlns:a16="http://schemas.microsoft.com/office/drawing/2014/main" id="{2C2D3E1F-3E1F-194B-56D9-C49064053339}"/>
                </a:ext>
              </a:extLst>
            </p:cNvPr>
            <p:cNvSpPr/>
            <p:nvPr/>
          </p:nvSpPr>
          <p:spPr>
            <a:xfrm>
              <a:off x="3269989" y="2030914"/>
              <a:ext cx="190553" cy="266746"/>
            </a:xfrm>
            <a:custGeom>
              <a:avLst/>
              <a:gdLst>
                <a:gd name="connsiteX0" fmla="*/ 15940 w 190553"/>
                <a:gd name="connsiteY0" fmla="*/ 225533 h 266746"/>
                <a:gd name="connsiteX1" fmla="*/ 185779 w 190553"/>
                <a:gd name="connsiteY1" fmla="*/ 142578 h 266746"/>
                <a:gd name="connsiteX2" fmla="*/ 95350 w 190553"/>
                <a:gd name="connsiteY2" fmla="*/ 0 h 266746"/>
                <a:gd name="connsiteX3" fmla="*/ 15940 w 190553"/>
                <a:gd name="connsiteY3" fmla="*/ 225533 h 266746"/>
                <a:gd name="connsiteX4" fmla="*/ 15940 w 190553"/>
                <a:gd name="connsiteY4" fmla="*/ 225533 h 26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746">
                  <a:moveTo>
                    <a:pt x="15940" y="225533"/>
                  </a:moveTo>
                  <a:cubicBezTo>
                    <a:pt x="74282" y="310755"/>
                    <a:pt x="218515" y="254372"/>
                    <a:pt x="185779" y="142578"/>
                  </a:cubicBezTo>
                  <a:cubicBezTo>
                    <a:pt x="193558" y="139662"/>
                    <a:pt x="119659" y="28516"/>
                    <a:pt x="95350"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3" name="Freeform 1212">
              <a:extLst>
                <a:ext uri="{FF2B5EF4-FFF2-40B4-BE49-F238E27FC236}">
                  <a16:creationId xmlns:a16="http://schemas.microsoft.com/office/drawing/2014/main" id="{04AC5F31-3136-2C6D-4A0C-0E84A0E5442E}"/>
                </a:ext>
              </a:extLst>
            </p:cNvPr>
            <p:cNvSpPr/>
            <p:nvPr/>
          </p:nvSpPr>
          <p:spPr>
            <a:xfrm>
              <a:off x="3269989" y="1582441"/>
              <a:ext cx="190553" cy="266890"/>
            </a:xfrm>
            <a:custGeom>
              <a:avLst/>
              <a:gdLst>
                <a:gd name="connsiteX0" fmla="*/ 15940 w 190553"/>
                <a:gd name="connsiteY0" fmla="*/ 225533 h 266890"/>
                <a:gd name="connsiteX1" fmla="*/ 185779 w 190553"/>
                <a:gd name="connsiteY1" fmla="*/ 142578 h 266890"/>
                <a:gd name="connsiteX2" fmla="*/ 95350 w 190553"/>
                <a:gd name="connsiteY2" fmla="*/ 0 h 266890"/>
                <a:gd name="connsiteX3" fmla="*/ 15940 w 190553"/>
                <a:gd name="connsiteY3" fmla="*/ 225533 h 266890"/>
                <a:gd name="connsiteX4" fmla="*/ 15940 w 190553"/>
                <a:gd name="connsiteY4" fmla="*/ 225533 h 26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890">
                  <a:moveTo>
                    <a:pt x="15940" y="225533"/>
                  </a:moveTo>
                  <a:cubicBezTo>
                    <a:pt x="74282" y="311079"/>
                    <a:pt x="218515" y="254372"/>
                    <a:pt x="185779" y="142578"/>
                  </a:cubicBezTo>
                  <a:cubicBezTo>
                    <a:pt x="193558" y="139662"/>
                    <a:pt x="119659" y="28516"/>
                    <a:pt x="95350"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4" name="Freeform 1213">
              <a:extLst>
                <a:ext uri="{FF2B5EF4-FFF2-40B4-BE49-F238E27FC236}">
                  <a16:creationId xmlns:a16="http://schemas.microsoft.com/office/drawing/2014/main" id="{CB2F1721-0CCE-3A79-A132-ADD3F2190418}"/>
                </a:ext>
              </a:extLst>
            </p:cNvPr>
            <p:cNvSpPr/>
            <p:nvPr/>
          </p:nvSpPr>
          <p:spPr>
            <a:xfrm>
              <a:off x="3504652" y="1582441"/>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5" name="Freeform 1214">
              <a:extLst>
                <a:ext uri="{FF2B5EF4-FFF2-40B4-BE49-F238E27FC236}">
                  <a16:creationId xmlns:a16="http://schemas.microsoft.com/office/drawing/2014/main" id="{43E5FA24-BD7E-6706-6C34-1966A048A703}"/>
                </a:ext>
              </a:extLst>
            </p:cNvPr>
            <p:cNvSpPr/>
            <p:nvPr/>
          </p:nvSpPr>
          <p:spPr>
            <a:xfrm>
              <a:off x="2932580" y="2259039"/>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6" name="Freeform 1215">
              <a:extLst>
                <a:ext uri="{FF2B5EF4-FFF2-40B4-BE49-F238E27FC236}">
                  <a16:creationId xmlns:a16="http://schemas.microsoft.com/office/drawing/2014/main" id="{3BD2228C-86AC-B40C-537D-ADEB0180D1BA}"/>
                </a:ext>
              </a:extLst>
            </p:cNvPr>
            <p:cNvSpPr/>
            <p:nvPr/>
          </p:nvSpPr>
          <p:spPr>
            <a:xfrm>
              <a:off x="3157844" y="2259039"/>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7" name="Freeform 1216">
              <a:extLst>
                <a:ext uri="{FF2B5EF4-FFF2-40B4-BE49-F238E27FC236}">
                  <a16:creationId xmlns:a16="http://schemas.microsoft.com/office/drawing/2014/main" id="{385735EC-E904-ADE0-00DA-E55FAA772CF3}"/>
                </a:ext>
              </a:extLst>
            </p:cNvPr>
            <p:cNvSpPr/>
            <p:nvPr/>
          </p:nvSpPr>
          <p:spPr>
            <a:xfrm>
              <a:off x="2932580" y="2703947"/>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8" name="Freeform 1217">
              <a:extLst>
                <a:ext uri="{FF2B5EF4-FFF2-40B4-BE49-F238E27FC236}">
                  <a16:creationId xmlns:a16="http://schemas.microsoft.com/office/drawing/2014/main" id="{9E784711-BE43-9E6B-A93B-909E987714C2}"/>
                </a:ext>
              </a:extLst>
            </p:cNvPr>
            <p:cNvSpPr/>
            <p:nvPr/>
          </p:nvSpPr>
          <p:spPr>
            <a:xfrm>
              <a:off x="3623604" y="1356909"/>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19" name="Freeform 1218">
              <a:extLst>
                <a:ext uri="{FF2B5EF4-FFF2-40B4-BE49-F238E27FC236}">
                  <a16:creationId xmlns:a16="http://schemas.microsoft.com/office/drawing/2014/main" id="{5A2B4B88-1C26-F2FF-8799-73C8C02779EE}"/>
                </a:ext>
              </a:extLst>
            </p:cNvPr>
            <p:cNvSpPr/>
            <p:nvPr/>
          </p:nvSpPr>
          <p:spPr>
            <a:xfrm>
              <a:off x="3045698" y="2030914"/>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1"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0" name="Freeform 1219">
              <a:extLst>
                <a:ext uri="{FF2B5EF4-FFF2-40B4-BE49-F238E27FC236}">
                  <a16:creationId xmlns:a16="http://schemas.microsoft.com/office/drawing/2014/main" id="{237CB4A2-C86B-69FC-D618-DD76E35B40AF}"/>
                </a:ext>
              </a:extLst>
            </p:cNvPr>
            <p:cNvSpPr/>
            <p:nvPr/>
          </p:nvSpPr>
          <p:spPr>
            <a:xfrm>
              <a:off x="3045698" y="2488136"/>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1"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1" name="Freeform 1220">
              <a:extLst>
                <a:ext uri="{FF2B5EF4-FFF2-40B4-BE49-F238E27FC236}">
                  <a16:creationId xmlns:a16="http://schemas.microsoft.com/office/drawing/2014/main" id="{A31131FA-221C-AB87-E280-1571418B3A2B}"/>
                </a:ext>
              </a:extLst>
            </p:cNvPr>
            <p:cNvSpPr/>
            <p:nvPr/>
          </p:nvSpPr>
          <p:spPr>
            <a:xfrm>
              <a:off x="3506984" y="1131700"/>
              <a:ext cx="185984" cy="266817"/>
            </a:xfrm>
            <a:custGeom>
              <a:avLst/>
              <a:gdLst>
                <a:gd name="connsiteX0" fmla="*/ 15553 w 185984"/>
                <a:gd name="connsiteY0" fmla="*/ 225533 h 266817"/>
                <a:gd name="connsiteX1" fmla="*/ 181178 w 185984"/>
                <a:gd name="connsiteY1" fmla="*/ 142578 h 266817"/>
                <a:gd name="connsiteX2" fmla="*/ 93017 w 185984"/>
                <a:gd name="connsiteY2" fmla="*/ 0 h 266817"/>
                <a:gd name="connsiteX3" fmla="*/ 15553 w 185984"/>
                <a:gd name="connsiteY3" fmla="*/ 225533 h 266817"/>
              </a:gdLst>
              <a:ahLst/>
              <a:cxnLst>
                <a:cxn ang="0">
                  <a:pos x="connsiteX0" y="connsiteY0"/>
                </a:cxn>
                <a:cxn ang="0">
                  <a:pos x="connsiteX1" y="connsiteY1"/>
                </a:cxn>
                <a:cxn ang="0">
                  <a:pos x="connsiteX2" y="connsiteY2"/>
                </a:cxn>
                <a:cxn ang="0">
                  <a:pos x="connsiteX3" y="connsiteY3"/>
                </a:cxn>
              </a:cxnLst>
              <a:rect l="l" t="t" r="r" b="b"/>
              <a:pathLst>
                <a:path w="185984" h="266817">
                  <a:moveTo>
                    <a:pt x="15553" y="225533"/>
                  </a:moveTo>
                  <a:cubicBezTo>
                    <a:pt x="73570" y="311728"/>
                    <a:pt x="213590" y="252752"/>
                    <a:pt x="181178" y="142578"/>
                  </a:cubicBezTo>
                  <a:cubicBezTo>
                    <a:pt x="188632" y="139662"/>
                    <a:pt x="116678" y="28516"/>
                    <a:pt x="93017" y="0"/>
                  </a:cubicBezTo>
                  <a:cubicBezTo>
                    <a:pt x="37917" y="75502"/>
                    <a:pt x="-31445" y="160400"/>
                    <a:pt x="15553"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2" name="Freeform 1221">
              <a:extLst>
                <a:ext uri="{FF2B5EF4-FFF2-40B4-BE49-F238E27FC236}">
                  <a16:creationId xmlns:a16="http://schemas.microsoft.com/office/drawing/2014/main" id="{0D88905B-5C3E-921F-424F-A579D82171C5}"/>
                </a:ext>
              </a:extLst>
            </p:cNvPr>
            <p:cNvSpPr/>
            <p:nvPr/>
          </p:nvSpPr>
          <p:spPr>
            <a:xfrm>
              <a:off x="3393155" y="1356909"/>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3" name="Freeform 1222">
              <a:extLst>
                <a:ext uri="{FF2B5EF4-FFF2-40B4-BE49-F238E27FC236}">
                  <a16:creationId xmlns:a16="http://schemas.microsoft.com/office/drawing/2014/main" id="{551EFD68-BFD2-860E-A4B3-2F0A91C56415}"/>
                </a:ext>
              </a:extLst>
            </p:cNvPr>
            <p:cNvSpPr/>
            <p:nvPr/>
          </p:nvSpPr>
          <p:spPr>
            <a:xfrm>
              <a:off x="3614853" y="890613"/>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4" name="Freeform 1223">
              <a:extLst>
                <a:ext uri="{FF2B5EF4-FFF2-40B4-BE49-F238E27FC236}">
                  <a16:creationId xmlns:a16="http://schemas.microsoft.com/office/drawing/2014/main" id="{CFC8A52E-FDBD-5C78-4631-3E11FB13663D}"/>
                </a:ext>
              </a:extLst>
            </p:cNvPr>
            <p:cNvSpPr/>
            <p:nvPr/>
          </p:nvSpPr>
          <p:spPr>
            <a:xfrm>
              <a:off x="3393435" y="890938"/>
              <a:ext cx="190330" cy="266476"/>
            </a:xfrm>
            <a:custGeom>
              <a:avLst/>
              <a:gdLst>
                <a:gd name="connsiteX0" fmla="*/ 18252 w 190330"/>
                <a:gd name="connsiteY0" fmla="*/ 228773 h 266476"/>
                <a:gd name="connsiteX1" fmla="*/ 183878 w 190330"/>
                <a:gd name="connsiteY1" fmla="*/ 138042 h 266476"/>
                <a:gd name="connsiteX2" fmla="*/ 86966 w 190330"/>
                <a:gd name="connsiteY2" fmla="*/ 0 h 266476"/>
                <a:gd name="connsiteX3" fmla="*/ 18252 w 190330"/>
                <a:gd name="connsiteY3" fmla="*/ 229097 h 266476"/>
                <a:gd name="connsiteX4" fmla="*/ 18252 w 190330"/>
                <a:gd name="connsiteY4" fmla="*/ 229097 h 266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0" h="266476">
                  <a:moveTo>
                    <a:pt x="18252" y="228773"/>
                  </a:moveTo>
                  <a:cubicBezTo>
                    <a:pt x="80484" y="311404"/>
                    <a:pt x="222124" y="247891"/>
                    <a:pt x="183878" y="138042"/>
                  </a:cubicBezTo>
                  <a:cubicBezTo>
                    <a:pt x="191333" y="134801"/>
                    <a:pt x="112571" y="27219"/>
                    <a:pt x="86966" y="0"/>
                  </a:cubicBezTo>
                  <a:cubicBezTo>
                    <a:pt x="34458" y="78094"/>
                    <a:pt x="-32958" y="165909"/>
                    <a:pt x="18252" y="229097"/>
                  </a:cubicBezTo>
                  <a:lnTo>
                    <a:pt x="18252" y="229097"/>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5" name="Freeform 1224">
              <a:extLst>
                <a:ext uri="{FF2B5EF4-FFF2-40B4-BE49-F238E27FC236}">
                  <a16:creationId xmlns:a16="http://schemas.microsoft.com/office/drawing/2014/main" id="{04D3B6C0-EDFB-7837-7EF5-3D782EE460A5}"/>
                </a:ext>
              </a:extLst>
            </p:cNvPr>
            <p:cNvSpPr/>
            <p:nvPr/>
          </p:nvSpPr>
          <p:spPr>
            <a:xfrm>
              <a:off x="3737370" y="1131700"/>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6" name="Freeform 1225">
              <a:extLst>
                <a:ext uri="{FF2B5EF4-FFF2-40B4-BE49-F238E27FC236}">
                  <a16:creationId xmlns:a16="http://schemas.microsoft.com/office/drawing/2014/main" id="{CC610DD0-6702-577A-A818-AA975533E052}"/>
                </a:ext>
              </a:extLst>
            </p:cNvPr>
            <p:cNvSpPr/>
            <p:nvPr/>
          </p:nvSpPr>
          <p:spPr>
            <a:xfrm>
              <a:off x="2699862" y="2259039"/>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7" name="Freeform 1226">
              <a:extLst>
                <a:ext uri="{FF2B5EF4-FFF2-40B4-BE49-F238E27FC236}">
                  <a16:creationId xmlns:a16="http://schemas.microsoft.com/office/drawing/2014/main" id="{D9BFBE2A-906D-DA19-19F5-44B45C7F58E2}"/>
                </a:ext>
              </a:extLst>
            </p:cNvPr>
            <p:cNvSpPr/>
            <p:nvPr/>
          </p:nvSpPr>
          <p:spPr>
            <a:xfrm>
              <a:off x="2815573" y="2488136"/>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1"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8" name="Freeform 1227">
              <a:extLst>
                <a:ext uri="{FF2B5EF4-FFF2-40B4-BE49-F238E27FC236}">
                  <a16:creationId xmlns:a16="http://schemas.microsoft.com/office/drawing/2014/main" id="{3CD96031-9A87-2F70-3E4F-A4601ADDBFDA}"/>
                </a:ext>
              </a:extLst>
            </p:cNvPr>
            <p:cNvSpPr/>
            <p:nvPr/>
          </p:nvSpPr>
          <p:spPr>
            <a:xfrm>
              <a:off x="2699862" y="1806030"/>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 name="connsiteX4" fmla="*/ 15940 w 190553"/>
                <a:gd name="connsiteY4" fmla="*/ 225533 h 26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746">
                  <a:moveTo>
                    <a:pt x="15940" y="225533"/>
                  </a:moveTo>
                  <a:cubicBezTo>
                    <a:pt x="74282" y="310755"/>
                    <a:pt x="218515" y="254372"/>
                    <a:pt x="185779" y="142578"/>
                  </a:cubicBezTo>
                  <a:cubicBezTo>
                    <a:pt x="193558" y="139662"/>
                    <a:pt x="119658" y="28516"/>
                    <a:pt x="95349" y="0"/>
                  </a:cubicBezTo>
                  <a:cubicBezTo>
                    <a:pt x="39276"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29" name="Freeform 1228">
              <a:extLst>
                <a:ext uri="{FF2B5EF4-FFF2-40B4-BE49-F238E27FC236}">
                  <a16:creationId xmlns:a16="http://schemas.microsoft.com/office/drawing/2014/main" id="{265E06E6-B9AC-1A44-DFED-07F710208F70}"/>
                </a:ext>
              </a:extLst>
            </p:cNvPr>
            <p:cNvSpPr/>
            <p:nvPr/>
          </p:nvSpPr>
          <p:spPr>
            <a:xfrm>
              <a:off x="2932580" y="1806030"/>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 name="connsiteX4" fmla="*/ 15940 w 190553"/>
                <a:gd name="connsiteY4" fmla="*/ 225533 h 26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0" name="Freeform 1229">
              <a:extLst>
                <a:ext uri="{FF2B5EF4-FFF2-40B4-BE49-F238E27FC236}">
                  <a16:creationId xmlns:a16="http://schemas.microsoft.com/office/drawing/2014/main" id="{5F0589E6-47E4-FEC3-376C-82482B7B3D36}"/>
                </a:ext>
              </a:extLst>
            </p:cNvPr>
            <p:cNvSpPr/>
            <p:nvPr/>
          </p:nvSpPr>
          <p:spPr>
            <a:xfrm>
              <a:off x="2472654" y="1806030"/>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 name="connsiteX4" fmla="*/ 15940 w 190553"/>
                <a:gd name="connsiteY4" fmla="*/ 225533 h 266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746">
                  <a:moveTo>
                    <a:pt x="15940" y="225533"/>
                  </a:moveTo>
                  <a:cubicBezTo>
                    <a:pt x="74281" y="310755"/>
                    <a:pt x="218515" y="254372"/>
                    <a:pt x="185779" y="142578"/>
                  </a:cubicBezTo>
                  <a:cubicBezTo>
                    <a:pt x="193558" y="139662"/>
                    <a:pt x="119658" y="28516"/>
                    <a:pt x="95349"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1" name="Freeform 1230">
              <a:extLst>
                <a:ext uri="{FF2B5EF4-FFF2-40B4-BE49-F238E27FC236}">
                  <a16:creationId xmlns:a16="http://schemas.microsoft.com/office/drawing/2014/main" id="{179A5906-427F-1DEC-F1CD-07A70CB6A6B0}"/>
                </a:ext>
              </a:extLst>
            </p:cNvPr>
            <p:cNvSpPr/>
            <p:nvPr/>
          </p:nvSpPr>
          <p:spPr>
            <a:xfrm>
              <a:off x="2583179" y="2030914"/>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2" name="Freeform 1231">
              <a:extLst>
                <a:ext uri="{FF2B5EF4-FFF2-40B4-BE49-F238E27FC236}">
                  <a16:creationId xmlns:a16="http://schemas.microsoft.com/office/drawing/2014/main" id="{E7B9E0D4-CED4-ABBC-43AA-817E3DC1DDC8}"/>
                </a:ext>
              </a:extLst>
            </p:cNvPr>
            <p:cNvSpPr/>
            <p:nvPr/>
          </p:nvSpPr>
          <p:spPr>
            <a:xfrm>
              <a:off x="2815573" y="2030914"/>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1"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3" name="Freeform 1232">
              <a:extLst>
                <a:ext uri="{FF2B5EF4-FFF2-40B4-BE49-F238E27FC236}">
                  <a16:creationId xmlns:a16="http://schemas.microsoft.com/office/drawing/2014/main" id="{A1CE0AD7-133F-9351-6F22-1C942EC79BF7}"/>
                </a:ext>
              </a:extLst>
            </p:cNvPr>
            <p:cNvSpPr/>
            <p:nvPr/>
          </p:nvSpPr>
          <p:spPr>
            <a:xfrm>
              <a:off x="3045698" y="1582441"/>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4" name="Freeform 1233">
              <a:extLst>
                <a:ext uri="{FF2B5EF4-FFF2-40B4-BE49-F238E27FC236}">
                  <a16:creationId xmlns:a16="http://schemas.microsoft.com/office/drawing/2014/main" id="{29F2D0CE-8444-0CA3-B9EF-8AFDA65F642B}"/>
                </a:ext>
              </a:extLst>
            </p:cNvPr>
            <p:cNvSpPr/>
            <p:nvPr/>
          </p:nvSpPr>
          <p:spPr>
            <a:xfrm>
              <a:off x="2815573" y="1582441"/>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5" name="Freeform 1234">
              <a:extLst>
                <a:ext uri="{FF2B5EF4-FFF2-40B4-BE49-F238E27FC236}">
                  <a16:creationId xmlns:a16="http://schemas.microsoft.com/office/drawing/2014/main" id="{5831BA09-2602-2111-250F-8905664C36EA}"/>
                </a:ext>
              </a:extLst>
            </p:cNvPr>
            <p:cNvSpPr/>
            <p:nvPr/>
          </p:nvSpPr>
          <p:spPr>
            <a:xfrm>
              <a:off x="2583179" y="1582441"/>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6" name="Freeform 1235">
              <a:extLst>
                <a:ext uri="{FF2B5EF4-FFF2-40B4-BE49-F238E27FC236}">
                  <a16:creationId xmlns:a16="http://schemas.microsoft.com/office/drawing/2014/main" id="{C1F7E4B6-8CBB-2382-90D5-747D3F280D1A}"/>
                </a:ext>
              </a:extLst>
            </p:cNvPr>
            <p:cNvSpPr/>
            <p:nvPr/>
          </p:nvSpPr>
          <p:spPr>
            <a:xfrm>
              <a:off x="2359860" y="1582441"/>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7" name="Freeform 1236">
              <a:extLst>
                <a:ext uri="{FF2B5EF4-FFF2-40B4-BE49-F238E27FC236}">
                  <a16:creationId xmlns:a16="http://schemas.microsoft.com/office/drawing/2014/main" id="{AE55DAEB-7DA0-848B-2144-DBC618C8897F}"/>
                </a:ext>
              </a:extLst>
            </p:cNvPr>
            <p:cNvSpPr/>
            <p:nvPr/>
          </p:nvSpPr>
          <p:spPr>
            <a:xfrm>
              <a:off x="2251604" y="1356909"/>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8" name="Freeform 1237">
              <a:extLst>
                <a:ext uri="{FF2B5EF4-FFF2-40B4-BE49-F238E27FC236}">
                  <a16:creationId xmlns:a16="http://schemas.microsoft.com/office/drawing/2014/main" id="{18E9CF5E-A1D7-B6E4-1EA3-99174C0ADBA2}"/>
                </a:ext>
              </a:extLst>
            </p:cNvPr>
            <p:cNvSpPr/>
            <p:nvPr/>
          </p:nvSpPr>
          <p:spPr>
            <a:xfrm>
              <a:off x="2472654" y="1356909"/>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39" name="Freeform 1238">
              <a:extLst>
                <a:ext uri="{FF2B5EF4-FFF2-40B4-BE49-F238E27FC236}">
                  <a16:creationId xmlns:a16="http://schemas.microsoft.com/office/drawing/2014/main" id="{3FA79B74-2FC9-2AF1-6EDC-1EDC9017E358}"/>
                </a:ext>
              </a:extLst>
            </p:cNvPr>
            <p:cNvSpPr/>
            <p:nvPr/>
          </p:nvSpPr>
          <p:spPr>
            <a:xfrm>
              <a:off x="2699862" y="1356909"/>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0" name="Freeform 1239">
              <a:extLst>
                <a:ext uri="{FF2B5EF4-FFF2-40B4-BE49-F238E27FC236}">
                  <a16:creationId xmlns:a16="http://schemas.microsoft.com/office/drawing/2014/main" id="{8382606D-AD3E-F8EB-4F5F-0AD881A369B5}"/>
                </a:ext>
              </a:extLst>
            </p:cNvPr>
            <p:cNvSpPr/>
            <p:nvPr/>
          </p:nvSpPr>
          <p:spPr>
            <a:xfrm>
              <a:off x="2932580" y="1356909"/>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1" name="Freeform 1240">
              <a:extLst>
                <a:ext uri="{FF2B5EF4-FFF2-40B4-BE49-F238E27FC236}">
                  <a16:creationId xmlns:a16="http://schemas.microsoft.com/office/drawing/2014/main" id="{12316375-E8F5-8F1E-759D-3C452DC4578A}"/>
                </a:ext>
              </a:extLst>
            </p:cNvPr>
            <p:cNvSpPr/>
            <p:nvPr/>
          </p:nvSpPr>
          <p:spPr>
            <a:xfrm>
              <a:off x="3157844" y="1356909"/>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2" name="Freeform 1241">
              <a:extLst>
                <a:ext uri="{FF2B5EF4-FFF2-40B4-BE49-F238E27FC236}">
                  <a16:creationId xmlns:a16="http://schemas.microsoft.com/office/drawing/2014/main" id="{8BE85A3A-F413-053D-5DB8-79E7A9DCDD73}"/>
                </a:ext>
              </a:extLst>
            </p:cNvPr>
            <p:cNvSpPr/>
            <p:nvPr/>
          </p:nvSpPr>
          <p:spPr>
            <a:xfrm>
              <a:off x="3278740" y="1131700"/>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3" name="Freeform 1242">
              <a:extLst>
                <a:ext uri="{FF2B5EF4-FFF2-40B4-BE49-F238E27FC236}">
                  <a16:creationId xmlns:a16="http://schemas.microsoft.com/office/drawing/2014/main" id="{A87B5F2E-C076-3104-5226-9C3A1135B7A6}"/>
                </a:ext>
              </a:extLst>
            </p:cNvPr>
            <p:cNvSpPr/>
            <p:nvPr/>
          </p:nvSpPr>
          <p:spPr>
            <a:xfrm>
              <a:off x="2815573" y="1131700"/>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4" name="Freeform 1243">
              <a:extLst>
                <a:ext uri="{FF2B5EF4-FFF2-40B4-BE49-F238E27FC236}">
                  <a16:creationId xmlns:a16="http://schemas.microsoft.com/office/drawing/2014/main" id="{5C330B91-78D8-629C-A554-DF4DC5565B1A}"/>
                </a:ext>
              </a:extLst>
            </p:cNvPr>
            <p:cNvSpPr/>
            <p:nvPr/>
          </p:nvSpPr>
          <p:spPr>
            <a:xfrm>
              <a:off x="2583179" y="1131700"/>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5" name="Freeform 1244">
              <a:extLst>
                <a:ext uri="{FF2B5EF4-FFF2-40B4-BE49-F238E27FC236}">
                  <a16:creationId xmlns:a16="http://schemas.microsoft.com/office/drawing/2014/main" id="{07A7B382-1C73-E63E-1A16-03CF5CC66D62}"/>
                </a:ext>
              </a:extLst>
            </p:cNvPr>
            <p:cNvSpPr/>
            <p:nvPr/>
          </p:nvSpPr>
          <p:spPr>
            <a:xfrm>
              <a:off x="2359860" y="1131700"/>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6" name="Freeform 1245">
              <a:extLst>
                <a:ext uri="{FF2B5EF4-FFF2-40B4-BE49-F238E27FC236}">
                  <a16:creationId xmlns:a16="http://schemas.microsoft.com/office/drawing/2014/main" id="{0F4AE919-B4BB-7D45-47ED-1AE48D238388}"/>
                </a:ext>
              </a:extLst>
            </p:cNvPr>
            <p:cNvSpPr/>
            <p:nvPr/>
          </p:nvSpPr>
          <p:spPr>
            <a:xfrm>
              <a:off x="2141727" y="1131700"/>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7" name="Freeform 1246">
              <a:extLst>
                <a:ext uri="{FF2B5EF4-FFF2-40B4-BE49-F238E27FC236}">
                  <a16:creationId xmlns:a16="http://schemas.microsoft.com/office/drawing/2014/main" id="{58525A69-4247-0D67-5990-E9952CDC73D6}"/>
                </a:ext>
              </a:extLst>
            </p:cNvPr>
            <p:cNvSpPr/>
            <p:nvPr/>
          </p:nvSpPr>
          <p:spPr>
            <a:xfrm>
              <a:off x="2038333" y="890613"/>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8" name="Freeform 1247">
              <a:extLst>
                <a:ext uri="{FF2B5EF4-FFF2-40B4-BE49-F238E27FC236}">
                  <a16:creationId xmlns:a16="http://schemas.microsoft.com/office/drawing/2014/main" id="{1D66A171-A310-15AC-2D43-DB0BC26C7BE8}"/>
                </a:ext>
              </a:extLst>
            </p:cNvPr>
            <p:cNvSpPr/>
            <p:nvPr/>
          </p:nvSpPr>
          <p:spPr>
            <a:xfrm>
              <a:off x="2251604" y="890613"/>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49" name="Freeform 1248">
              <a:extLst>
                <a:ext uri="{FF2B5EF4-FFF2-40B4-BE49-F238E27FC236}">
                  <a16:creationId xmlns:a16="http://schemas.microsoft.com/office/drawing/2014/main" id="{D182CFF5-B794-6907-90E5-DFAA790FD67A}"/>
                </a:ext>
              </a:extLst>
            </p:cNvPr>
            <p:cNvSpPr/>
            <p:nvPr/>
          </p:nvSpPr>
          <p:spPr>
            <a:xfrm>
              <a:off x="2472654" y="890613"/>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0" name="Freeform 1249">
              <a:extLst>
                <a:ext uri="{FF2B5EF4-FFF2-40B4-BE49-F238E27FC236}">
                  <a16:creationId xmlns:a16="http://schemas.microsoft.com/office/drawing/2014/main" id="{010FCA93-D4C6-AADE-39B4-AA0C2D629DBF}"/>
                </a:ext>
              </a:extLst>
            </p:cNvPr>
            <p:cNvSpPr/>
            <p:nvPr/>
          </p:nvSpPr>
          <p:spPr>
            <a:xfrm>
              <a:off x="2699862" y="890613"/>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1" name="Freeform 1250">
              <a:extLst>
                <a:ext uri="{FF2B5EF4-FFF2-40B4-BE49-F238E27FC236}">
                  <a16:creationId xmlns:a16="http://schemas.microsoft.com/office/drawing/2014/main" id="{050BEE50-9141-EEA4-5879-70355A14D219}"/>
                </a:ext>
              </a:extLst>
            </p:cNvPr>
            <p:cNvSpPr/>
            <p:nvPr/>
          </p:nvSpPr>
          <p:spPr>
            <a:xfrm>
              <a:off x="2583179" y="655684"/>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2" name="Freeform 1251">
              <a:extLst>
                <a:ext uri="{FF2B5EF4-FFF2-40B4-BE49-F238E27FC236}">
                  <a16:creationId xmlns:a16="http://schemas.microsoft.com/office/drawing/2014/main" id="{7CA5CABF-A7ED-D7B0-B1EA-403D6055199E}"/>
                </a:ext>
              </a:extLst>
            </p:cNvPr>
            <p:cNvSpPr/>
            <p:nvPr/>
          </p:nvSpPr>
          <p:spPr>
            <a:xfrm>
              <a:off x="3495901" y="655684"/>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6"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3" name="Freeform 1252">
              <a:extLst>
                <a:ext uri="{FF2B5EF4-FFF2-40B4-BE49-F238E27FC236}">
                  <a16:creationId xmlns:a16="http://schemas.microsoft.com/office/drawing/2014/main" id="{F70EE6F8-0ACB-CA42-0239-FDEC2FFE29A8}"/>
                </a:ext>
              </a:extLst>
            </p:cNvPr>
            <p:cNvSpPr/>
            <p:nvPr/>
          </p:nvSpPr>
          <p:spPr>
            <a:xfrm>
              <a:off x="2359860" y="655684"/>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4" name="Freeform 1253">
              <a:extLst>
                <a:ext uri="{FF2B5EF4-FFF2-40B4-BE49-F238E27FC236}">
                  <a16:creationId xmlns:a16="http://schemas.microsoft.com/office/drawing/2014/main" id="{623B1A4D-5B9F-FC37-1636-53C92225DE14}"/>
                </a:ext>
              </a:extLst>
            </p:cNvPr>
            <p:cNvSpPr/>
            <p:nvPr/>
          </p:nvSpPr>
          <p:spPr>
            <a:xfrm>
              <a:off x="2141727" y="655684"/>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5" name="Freeform 1254">
              <a:extLst>
                <a:ext uri="{FF2B5EF4-FFF2-40B4-BE49-F238E27FC236}">
                  <a16:creationId xmlns:a16="http://schemas.microsoft.com/office/drawing/2014/main" id="{CCEAA0D1-980F-524D-3878-A22E2651E6DA}"/>
                </a:ext>
              </a:extLst>
            </p:cNvPr>
            <p:cNvSpPr/>
            <p:nvPr/>
          </p:nvSpPr>
          <p:spPr>
            <a:xfrm>
              <a:off x="1926187" y="655684"/>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Lst>
              <a:ahLst/>
              <a:cxnLst>
                <a:cxn ang="0">
                  <a:pos x="connsiteX0" y="connsiteY0"/>
                </a:cxn>
                <a:cxn ang="0">
                  <a:pos x="connsiteX1" y="connsiteY1"/>
                </a:cxn>
                <a:cxn ang="0">
                  <a:pos x="connsiteX2" y="connsiteY2"/>
                </a:cxn>
                <a:cxn ang="0">
                  <a:pos x="connsiteX3" y="connsiteY3"/>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6" name="Freeform 1255">
              <a:extLst>
                <a:ext uri="{FF2B5EF4-FFF2-40B4-BE49-F238E27FC236}">
                  <a16:creationId xmlns:a16="http://schemas.microsoft.com/office/drawing/2014/main" id="{8A749F18-F7F4-974F-86B1-B46F4DC542F2}"/>
                </a:ext>
              </a:extLst>
            </p:cNvPr>
            <p:cNvSpPr/>
            <p:nvPr/>
          </p:nvSpPr>
          <p:spPr>
            <a:xfrm>
              <a:off x="1818579" y="417838"/>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 name="connsiteX4" fmla="*/ 15940 w 190553"/>
                <a:gd name="connsiteY4" fmla="*/ 225533 h 26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890">
                  <a:moveTo>
                    <a:pt x="15940" y="225533"/>
                  </a:moveTo>
                  <a:cubicBezTo>
                    <a:pt x="74282" y="311079"/>
                    <a:pt x="218515" y="254372"/>
                    <a:pt x="185779" y="142578"/>
                  </a:cubicBezTo>
                  <a:cubicBezTo>
                    <a:pt x="193558" y="139662"/>
                    <a:pt x="119658" y="28516"/>
                    <a:pt x="95349"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7" name="Freeform 1256">
              <a:extLst>
                <a:ext uri="{FF2B5EF4-FFF2-40B4-BE49-F238E27FC236}">
                  <a16:creationId xmlns:a16="http://schemas.microsoft.com/office/drawing/2014/main" id="{C717A692-FF9D-0F7B-7EEC-8743B0D82502}"/>
                </a:ext>
              </a:extLst>
            </p:cNvPr>
            <p:cNvSpPr/>
            <p:nvPr/>
          </p:nvSpPr>
          <p:spPr>
            <a:xfrm>
              <a:off x="2036712" y="417838"/>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 name="connsiteX4" fmla="*/ 15940 w 190553"/>
                <a:gd name="connsiteY4" fmla="*/ 225533 h 26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8" name="Freeform 1257">
              <a:extLst>
                <a:ext uri="{FF2B5EF4-FFF2-40B4-BE49-F238E27FC236}">
                  <a16:creationId xmlns:a16="http://schemas.microsoft.com/office/drawing/2014/main" id="{60CEB2D9-09EF-0A0A-B593-C120524AFE78}"/>
                </a:ext>
              </a:extLst>
            </p:cNvPr>
            <p:cNvSpPr/>
            <p:nvPr/>
          </p:nvSpPr>
          <p:spPr>
            <a:xfrm>
              <a:off x="2251604" y="417838"/>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 name="connsiteX4" fmla="*/ 15940 w 190553"/>
                <a:gd name="connsiteY4" fmla="*/ 225533 h 26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59" name="Freeform 1258">
              <a:extLst>
                <a:ext uri="{FF2B5EF4-FFF2-40B4-BE49-F238E27FC236}">
                  <a16:creationId xmlns:a16="http://schemas.microsoft.com/office/drawing/2014/main" id="{5083E3C6-F929-7D12-11B4-827568B8620B}"/>
                </a:ext>
              </a:extLst>
            </p:cNvPr>
            <p:cNvSpPr/>
            <p:nvPr/>
          </p:nvSpPr>
          <p:spPr>
            <a:xfrm>
              <a:off x="2472654" y="417838"/>
              <a:ext cx="190553" cy="266890"/>
            </a:xfrm>
            <a:custGeom>
              <a:avLst/>
              <a:gdLst>
                <a:gd name="connsiteX0" fmla="*/ 15940 w 190553"/>
                <a:gd name="connsiteY0" fmla="*/ 225533 h 266890"/>
                <a:gd name="connsiteX1" fmla="*/ 185779 w 190553"/>
                <a:gd name="connsiteY1" fmla="*/ 142578 h 266890"/>
                <a:gd name="connsiteX2" fmla="*/ 95349 w 190553"/>
                <a:gd name="connsiteY2" fmla="*/ 0 h 266890"/>
                <a:gd name="connsiteX3" fmla="*/ 15940 w 190553"/>
                <a:gd name="connsiteY3" fmla="*/ 225533 h 266890"/>
                <a:gd name="connsiteX4" fmla="*/ 15940 w 190553"/>
                <a:gd name="connsiteY4" fmla="*/ 225533 h 26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53" h="266890">
                  <a:moveTo>
                    <a:pt x="15940" y="225533"/>
                  </a:moveTo>
                  <a:cubicBezTo>
                    <a:pt x="74281" y="311079"/>
                    <a:pt x="218515" y="254372"/>
                    <a:pt x="185779" y="142578"/>
                  </a:cubicBezTo>
                  <a:cubicBezTo>
                    <a:pt x="193558" y="139662"/>
                    <a:pt x="119658" y="28516"/>
                    <a:pt x="95349" y="0"/>
                  </a:cubicBezTo>
                  <a:cubicBezTo>
                    <a:pt x="39277" y="75502"/>
                    <a:pt x="-32354" y="160076"/>
                    <a:pt x="15940" y="225533"/>
                  </a:cubicBezTo>
                  <a:lnTo>
                    <a:pt x="15940" y="225533"/>
                  </a:ln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60" name="Freeform 1259">
              <a:extLst>
                <a:ext uri="{FF2B5EF4-FFF2-40B4-BE49-F238E27FC236}">
                  <a16:creationId xmlns:a16="http://schemas.microsoft.com/office/drawing/2014/main" id="{32F305DB-C9E7-FCAA-9BF8-666E4AAEDE2E}"/>
                </a:ext>
              </a:extLst>
            </p:cNvPr>
            <p:cNvSpPr/>
            <p:nvPr/>
          </p:nvSpPr>
          <p:spPr>
            <a:xfrm>
              <a:off x="2359860" y="181288"/>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61" name="Freeform 1260">
              <a:extLst>
                <a:ext uri="{FF2B5EF4-FFF2-40B4-BE49-F238E27FC236}">
                  <a16:creationId xmlns:a16="http://schemas.microsoft.com/office/drawing/2014/main" id="{89B2161F-9C28-5B2B-C84E-D4C832BD52E3}"/>
                </a:ext>
              </a:extLst>
            </p:cNvPr>
            <p:cNvSpPr/>
            <p:nvPr/>
          </p:nvSpPr>
          <p:spPr>
            <a:xfrm>
              <a:off x="2145941" y="181288"/>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62" name="Freeform 1261">
              <a:extLst>
                <a:ext uri="{FF2B5EF4-FFF2-40B4-BE49-F238E27FC236}">
                  <a16:creationId xmlns:a16="http://schemas.microsoft.com/office/drawing/2014/main" id="{2994E139-FEA8-FC33-8513-B0CE0F81C71E}"/>
                </a:ext>
              </a:extLst>
            </p:cNvPr>
            <p:cNvSpPr/>
            <p:nvPr/>
          </p:nvSpPr>
          <p:spPr>
            <a:xfrm>
              <a:off x="1932021" y="181288"/>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sp>
          <p:nvSpPr>
            <p:cNvPr id="1263" name="Freeform 1262">
              <a:extLst>
                <a:ext uri="{FF2B5EF4-FFF2-40B4-BE49-F238E27FC236}">
                  <a16:creationId xmlns:a16="http://schemas.microsoft.com/office/drawing/2014/main" id="{9BE20E8A-AB79-9FD0-4CFC-2C35E5370177}"/>
                </a:ext>
              </a:extLst>
            </p:cNvPr>
            <p:cNvSpPr/>
            <p:nvPr/>
          </p:nvSpPr>
          <p:spPr>
            <a:xfrm>
              <a:off x="1718102" y="181288"/>
              <a:ext cx="190553" cy="266746"/>
            </a:xfrm>
            <a:custGeom>
              <a:avLst/>
              <a:gdLst>
                <a:gd name="connsiteX0" fmla="*/ 15940 w 190553"/>
                <a:gd name="connsiteY0" fmla="*/ 225533 h 266746"/>
                <a:gd name="connsiteX1" fmla="*/ 185779 w 190553"/>
                <a:gd name="connsiteY1" fmla="*/ 142578 h 266746"/>
                <a:gd name="connsiteX2" fmla="*/ 95349 w 190553"/>
                <a:gd name="connsiteY2" fmla="*/ 0 h 266746"/>
                <a:gd name="connsiteX3" fmla="*/ 15940 w 190553"/>
                <a:gd name="connsiteY3" fmla="*/ 225533 h 266746"/>
              </a:gdLst>
              <a:ahLst/>
              <a:cxnLst>
                <a:cxn ang="0">
                  <a:pos x="connsiteX0" y="connsiteY0"/>
                </a:cxn>
                <a:cxn ang="0">
                  <a:pos x="connsiteX1" y="connsiteY1"/>
                </a:cxn>
                <a:cxn ang="0">
                  <a:pos x="connsiteX2" y="connsiteY2"/>
                </a:cxn>
                <a:cxn ang="0">
                  <a:pos x="connsiteX3" y="connsiteY3"/>
                </a:cxn>
              </a:cxnLst>
              <a:rect l="l" t="t" r="r" b="b"/>
              <a:pathLst>
                <a:path w="190553" h="266746">
                  <a:moveTo>
                    <a:pt x="15940" y="225533"/>
                  </a:moveTo>
                  <a:cubicBezTo>
                    <a:pt x="74282" y="310755"/>
                    <a:pt x="218515" y="254372"/>
                    <a:pt x="185779" y="142578"/>
                  </a:cubicBezTo>
                  <a:cubicBezTo>
                    <a:pt x="193558" y="139662"/>
                    <a:pt x="119658" y="28516"/>
                    <a:pt x="95349" y="0"/>
                  </a:cubicBezTo>
                  <a:cubicBezTo>
                    <a:pt x="39277" y="75502"/>
                    <a:pt x="-32354" y="160076"/>
                    <a:pt x="15940" y="225533"/>
                  </a:cubicBezTo>
                  <a:close/>
                </a:path>
              </a:pathLst>
            </a:custGeom>
            <a:grpFill/>
            <a:ln w="0" cap="flat">
              <a:noFill/>
              <a:prstDash val="solid"/>
              <a:miter/>
            </a:ln>
          </p:spPr>
          <p:txBody>
            <a:bodyPr rtlCol="0" anchor="ctr"/>
            <a:lstStyle/>
            <a:p>
              <a:endParaRPr lang="en-US">
                <a:solidFill>
                  <a:schemeClr val="bg1">
                    <a:lumMod val="95000"/>
                  </a:schemeClr>
                </a:solidFill>
              </a:endParaRPr>
            </a:p>
          </p:txBody>
        </p:sp>
      </p:grpSp>
      <p:cxnSp>
        <p:nvCxnSpPr>
          <p:cNvPr id="1176" name="Straight Connector 1175">
            <a:extLst>
              <a:ext uri="{FF2B5EF4-FFF2-40B4-BE49-F238E27FC236}">
                <a16:creationId xmlns:a16="http://schemas.microsoft.com/office/drawing/2014/main" id="{2561F55D-A4C0-4676-8FBD-52FBD50B35DE}"/>
              </a:ext>
            </a:extLst>
          </p:cNvPr>
          <p:cNvCxnSpPr>
            <a:cxnSpLocks/>
            <a:stCxn id="1166" idx="4"/>
          </p:cNvCxnSpPr>
          <p:nvPr/>
        </p:nvCxnSpPr>
        <p:spPr>
          <a:xfrm>
            <a:off x="2977728" y="719970"/>
            <a:ext cx="0" cy="555330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114" name="Freeform 1113">
            <a:extLst>
              <a:ext uri="{FF2B5EF4-FFF2-40B4-BE49-F238E27FC236}">
                <a16:creationId xmlns:a16="http://schemas.microsoft.com/office/drawing/2014/main" id="{6879C32F-16A7-8E64-A140-5CE8297853DE}"/>
              </a:ext>
            </a:extLst>
          </p:cNvPr>
          <p:cNvSpPr/>
          <p:nvPr/>
        </p:nvSpPr>
        <p:spPr>
          <a:xfrm>
            <a:off x="3312894" y="2865535"/>
            <a:ext cx="1295365" cy="639287"/>
          </a:xfrm>
          <a:custGeom>
            <a:avLst/>
            <a:gdLst>
              <a:gd name="connsiteX0" fmla="*/ 0 w 1357051"/>
              <a:gd name="connsiteY0" fmla="*/ 0 h 639287"/>
              <a:gd name="connsiteX1" fmla="*/ 1160467 w 1357051"/>
              <a:gd name="connsiteY1" fmla="*/ 0 h 639287"/>
              <a:gd name="connsiteX2" fmla="*/ 1357051 w 1357051"/>
              <a:gd name="connsiteY2" fmla="*/ 328056 h 639287"/>
              <a:gd name="connsiteX3" fmla="*/ 1160467 w 1357051"/>
              <a:gd name="connsiteY3" fmla="*/ 639286 h 639287"/>
              <a:gd name="connsiteX4" fmla="*/ 1160467 w 1357051"/>
              <a:gd name="connsiteY4" fmla="*/ 639287 h 639287"/>
              <a:gd name="connsiteX5" fmla="*/ 0 w 1357051"/>
              <a:gd name="connsiteY5" fmla="*/ 639287 h 639287"/>
              <a:gd name="connsiteX0" fmla="*/ 0 w 1295365"/>
              <a:gd name="connsiteY0" fmla="*/ 0 h 639287"/>
              <a:gd name="connsiteX1" fmla="*/ 1160467 w 1295365"/>
              <a:gd name="connsiteY1" fmla="*/ 0 h 639287"/>
              <a:gd name="connsiteX2" fmla="*/ 1295365 w 1295365"/>
              <a:gd name="connsiteY2" fmla="*/ 328056 h 639287"/>
              <a:gd name="connsiteX3" fmla="*/ 1160467 w 1295365"/>
              <a:gd name="connsiteY3" fmla="*/ 639286 h 639287"/>
              <a:gd name="connsiteX4" fmla="*/ 1160467 w 1295365"/>
              <a:gd name="connsiteY4" fmla="*/ 639287 h 639287"/>
              <a:gd name="connsiteX5" fmla="*/ 0 w 1295365"/>
              <a:gd name="connsiteY5" fmla="*/ 639287 h 639287"/>
              <a:gd name="connsiteX6" fmla="*/ 0 w 1295365"/>
              <a:gd name="connsiteY6" fmla="*/ 0 h 63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365" h="639287">
                <a:moveTo>
                  <a:pt x="0" y="0"/>
                </a:moveTo>
                <a:lnTo>
                  <a:pt x="1160467" y="0"/>
                </a:lnTo>
                <a:lnTo>
                  <a:pt x="1295365" y="328056"/>
                </a:lnTo>
                <a:lnTo>
                  <a:pt x="1160467" y="639286"/>
                </a:lnTo>
                <a:lnTo>
                  <a:pt x="1160467" y="639287"/>
                </a:lnTo>
                <a:lnTo>
                  <a:pt x="0" y="639287"/>
                </a:lnTo>
                <a:lnTo>
                  <a:pt x="0" y="0"/>
                </a:lnTo>
                <a:close/>
              </a:path>
            </a:pathLst>
          </a:cu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5" name="Rectangle 1114">
            <a:extLst>
              <a:ext uri="{FF2B5EF4-FFF2-40B4-BE49-F238E27FC236}">
                <a16:creationId xmlns:a16="http://schemas.microsoft.com/office/drawing/2014/main" id="{352CA0ED-8DCF-9FCC-EB0D-6CAE9255AB45}"/>
              </a:ext>
            </a:extLst>
          </p:cNvPr>
          <p:cNvSpPr/>
          <p:nvPr/>
        </p:nvSpPr>
        <p:spPr>
          <a:xfrm>
            <a:off x="4454503" y="2862269"/>
            <a:ext cx="7523548" cy="649141"/>
          </a:xfrm>
          <a:prstGeom prst="rect">
            <a:avLst/>
          </a:prstGeom>
          <a:noFill/>
          <a:ln w="952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reeform 1078">
            <a:extLst>
              <a:ext uri="{FF2B5EF4-FFF2-40B4-BE49-F238E27FC236}">
                <a16:creationId xmlns:a16="http://schemas.microsoft.com/office/drawing/2014/main" id="{B94322A4-82EA-8C2B-D43C-DFCB5B91659F}"/>
              </a:ext>
            </a:extLst>
          </p:cNvPr>
          <p:cNvSpPr/>
          <p:nvPr/>
        </p:nvSpPr>
        <p:spPr>
          <a:xfrm>
            <a:off x="3312894" y="1596231"/>
            <a:ext cx="1295365" cy="639287"/>
          </a:xfrm>
          <a:custGeom>
            <a:avLst/>
            <a:gdLst>
              <a:gd name="connsiteX0" fmla="*/ 0 w 1357051"/>
              <a:gd name="connsiteY0" fmla="*/ 0 h 639287"/>
              <a:gd name="connsiteX1" fmla="*/ 1160467 w 1357051"/>
              <a:gd name="connsiteY1" fmla="*/ 0 h 639287"/>
              <a:gd name="connsiteX2" fmla="*/ 1357051 w 1357051"/>
              <a:gd name="connsiteY2" fmla="*/ 328056 h 639287"/>
              <a:gd name="connsiteX3" fmla="*/ 1160467 w 1357051"/>
              <a:gd name="connsiteY3" fmla="*/ 639286 h 639287"/>
              <a:gd name="connsiteX4" fmla="*/ 1160467 w 1357051"/>
              <a:gd name="connsiteY4" fmla="*/ 639287 h 639287"/>
              <a:gd name="connsiteX5" fmla="*/ 0 w 1357051"/>
              <a:gd name="connsiteY5" fmla="*/ 639287 h 639287"/>
              <a:gd name="connsiteX0" fmla="*/ 0 w 1295365"/>
              <a:gd name="connsiteY0" fmla="*/ 0 h 639287"/>
              <a:gd name="connsiteX1" fmla="*/ 1160467 w 1295365"/>
              <a:gd name="connsiteY1" fmla="*/ 0 h 639287"/>
              <a:gd name="connsiteX2" fmla="*/ 1295365 w 1295365"/>
              <a:gd name="connsiteY2" fmla="*/ 328056 h 639287"/>
              <a:gd name="connsiteX3" fmla="*/ 1160467 w 1295365"/>
              <a:gd name="connsiteY3" fmla="*/ 639286 h 639287"/>
              <a:gd name="connsiteX4" fmla="*/ 1160467 w 1295365"/>
              <a:gd name="connsiteY4" fmla="*/ 639287 h 639287"/>
              <a:gd name="connsiteX5" fmla="*/ 0 w 1295365"/>
              <a:gd name="connsiteY5" fmla="*/ 639287 h 639287"/>
              <a:gd name="connsiteX6" fmla="*/ 0 w 1295365"/>
              <a:gd name="connsiteY6" fmla="*/ 0 h 63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365" h="639287">
                <a:moveTo>
                  <a:pt x="0" y="0"/>
                </a:moveTo>
                <a:lnTo>
                  <a:pt x="1160467" y="0"/>
                </a:lnTo>
                <a:lnTo>
                  <a:pt x="1295365" y="328056"/>
                </a:lnTo>
                <a:lnTo>
                  <a:pt x="1160467" y="639286"/>
                </a:lnTo>
                <a:lnTo>
                  <a:pt x="1160467" y="639287"/>
                </a:lnTo>
                <a:lnTo>
                  <a:pt x="0" y="639287"/>
                </a:lnTo>
                <a:lnTo>
                  <a:pt x="0" y="0"/>
                </a:lnTo>
                <a:close/>
              </a:path>
            </a:pathLst>
          </a:cu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A079348-FF6C-4958-CE13-78FFC518E67C}"/>
              </a:ext>
            </a:extLst>
          </p:cNvPr>
          <p:cNvSpPr txBox="1"/>
          <p:nvPr/>
        </p:nvSpPr>
        <p:spPr>
          <a:xfrm>
            <a:off x="3227157" y="1229416"/>
            <a:ext cx="1794081" cy="340414"/>
          </a:xfrm>
          <a:prstGeom prst="rect">
            <a:avLst/>
          </a:prstGeom>
          <a:noFill/>
        </p:spPr>
        <p:txBody>
          <a:bodyPr wrap="none" rtlCol="0">
            <a:spAutoFit/>
          </a:bodyPr>
          <a:lstStyle/>
          <a:p>
            <a:pPr>
              <a:lnSpc>
                <a:spcPct val="80000"/>
              </a:lnSpc>
            </a:pPr>
            <a:r>
              <a:rPr lang="en-US" sz="2000" b="1">
                <a:solidFill>
                  <a:schemeClr val="tx1">
                    <a:lumMod val="85000"/>
                    <a:lumOff val="15000"/>
                  </a:schemeClr>
                </a:solidFill>
                <a:latin typeface="Avenir Next LT Pro Demi" panose="020B0504020202020204" pitchFamily="34" charset="77"/>
              </a:rPr>
              <a:t>Design Phase</a:t>
            </a:r>
          </a:p>
        </p:txBody>
      </p:sp>
      <p:sp>
        <p:nvSpPr>
          <p:cNvPr id="5" name="TextBox 4">
            <a:extLst>
              <a:ext uri="{FF2B5EF4-FFF2-40B4-BE49-F238E27FC236}">
                <a16:creationId xmlns:a16="http://schemas.microsoft.com/office/drawing/2014/main" id="{576C269E-97E0-A95C-B8D9-5B059C0ED9F3}"/>
              </a:ext>
            </a:extLst>
          </p:cNvPr>
          <p:cNvSpPr txBox="1"/>
          <p:nvPr/>
        </p:nvSpPr>
        <p:spPr>
          <a:xfrm>
            <a:off x="3227157" y="2496747"/>
            <a:ext cx="2986780" cy="340414"/>
          </a:xfrm>
          <a:prstGeom prst="rect">
            <a:avLst/>
          </a:prstGeom>
          <a:noFill/>
        </p:spPr>
        <p:txBody>
          <a:bodyPr wrap="none" rtlCol="0">
            <a:spAutoFit/>
          </a:bodyPr>
          <a:lstStyle/>
          <a:p>
            <a:pPr>
              <a:lnSpc>
                <a:spcPct val="80000"/>
              </a:lnSpc>
            </a:pPr>
            <a:r>
              <a:rPr lang="en-US" sz="2000" b="1">
                <a:solidFill>
                  <a:schemeClr val="tx1">
                    <a:lumMod val="85000"/>
                    <a:lumOff val="15000"/>
                  </a:schemeClr>
                </a:solidFill>
                <a:latin typeface="Avenir Next LT Pro Demi" panose="020B0504020202020204" pitchFamily="34" charset="77"/>
              </a:rPr>
              <a:t>Upcoming Construction</a:t>
            </a:r>
          </a:p>
        </p:txBody>
      </p:sp>
      <p:sp>
        <p:nvSpPr>
          <p:cNvPr id="7" name="TextBox 6">
            <a:extLst>
              <a:ext uri="{FF2B5EF4-FFF2-40B4-BE49-F238E27FC236}">
                <a16:creationId xmlns:a16="http://schemas.microsoft.com/office/drawing/2014/main" id="{6718CD7F-68A4-533B-BF7F-7A0C678A8A31}"/>
              </a:ext>
            </a:extLst>
          </p:cNvPr>
          <p:cNvSpPr txBox="1"/>
          <p:nvPr/>
        </p:nvSpPr>
        <p:spPr>
          <a:xfrm>
            <a:off x="3227157" y="3657878"/>
            <a:ext cx="2552366" cy="400110"/>
          </a:xfrm>
          <a:prstGeom prst="rect">
            <a:avLst/>
          </a:prstGeom>
          <a:noFill/>
        </p:spPr>
        <p:txBody>
          <a:bodyPr wrap="none" rtlCol="0">
            <a:spAutoFit/>
          </a:bodyPr>
          <a:lstStyle/>
          <a:p>
            <a:r>
              <a:rPr lang="en-US" sz="2000" b="1">
                <a:solidFill>
                  <a:schemeClr val="tx1">
                    <a:lumMod val="85000"/>
                    <a:lumOff val="15000"/>
                  </a:schemeClr>
                </a:solidFill>
                <a:latin typeface="Avenir Next LT Pro Demi" panose="020B0504020202020204" pitchFamily="34" charset="77"/>
              </a:rPr>
              <a:t>Construction Begins</a:t>
            </a:r>
          </a:p>
        </p:txBody>
      </p:sp>
      <p:sp>
        <p:nvSpPr>
          <p:cNvPr id="10" name="TextBox 9">
            <a:extLst>
              <a:ext uri="{FF2B5EF4-FFF2-40B4-BE49-F238E27FC236}">
                <a16:creationId xmlns:a16="http://schemas.microsoft.com/office/drawing/2014/main" id="{2A91DDA1-1E8A-8759-59F8-260BF8B18557}"/>
              </a:ext>
            </a:extLst>
          </p:cNvPr>
          <p:cNvSpPr txBox="1"/>
          <p:nvPr/>
        </p:nvSpPr>
        <p:spPr>
          <a:xfrm>
            <a:off x="3227157" y="4955432"/>
            <a:ext cx="2237407" cy="400110"/>
          </a:xfrm>
          <a:prstGeom prst="rect">
            <a:avLst/>
          </a:prstGeom>
          <a:noFill/>
        </p:spPr>
        <p:txBody>
          <a:bodyPr wrap="none" rtlCol="0">
            <a:spAutoFit/>
          </a:bodyPr>
          <a:lstStyle/>
          <a:p>
            <a:r>
              <a:rPr lang="en-US" sz="2000" b="1">
                <a:solidFill>
                  <a:schemeClr val="tx1">
                    <a:lumMod val="85000"/>
                    <a:lumOff val="15000"/>
                  </a:schemeClr>
                </a:solidFill>
                <a:latin typeface="Avenir Next LT Pro Demi" panose="020B0504020202020204" pitchFamily="34" charset="77"/>
              </a:rPr>
              <a:t>Post Construction</a:t>
            </a:r>
          </a:p>
        </p:txBody>
      </p:sp>
      <p:sp>
        <p:nvSpPr>
          <p:cNvPr id="11" name="TextBox 10">
            <a:extLst>
              <a:ext uri="{FF2B5EF4-FFF2-40B4-BE49-F238E27FC236}">
                <a16:creationId xmlns:a16="http://schemas.microsoft.com/office/drawing/2014/main" id="{56D423B7-44A5-CB82-0957-39D7F8BB16D7}"/>
              </a:ext>
            </a:extLst>
          </p:cNvPr>
          <p:cNvSpPr txBox="1"/>
          <p:nvPr/>
        </p:nvSpPr>
        <p:spPr>
          <a:xfrm>
            <a:off x="3339389" y="1634236"/>
            <a:ext cx="1103187" cy="692497"/>
          </a:xfrm>
          <a:prstGeom prst="rect">
            <a:avLst/>
          </a:prstGeom>
          <a:noFill/>
        </p:spPr>
        <p:txBody>
          <a:bodyPr wrap="none" lIns="91440" tIns="45720" rIns="91440" bIns="45720" rtlCol="0" anchor="t">
            <a:spAutoFit/>
          </a:bodyPr>
          <a:lstStyle/>
          <a:p>
            <a:pPr algn="ctr"/>
            <a:r>
              <a:rPr lang="en-US" sz="1200" b="1">
                <a:solidFill>
                  <a:schemeClr val="bg1"/>
                </a:solidFill>
                <a:latin typeface="Avenir Next LT Pro"/>
              </a:rPr>
              <a:t>1 to 2 Years</a:t>
            </a:r>
          </a:p>
          <a:p>
            <a:pPr algn="ctr"/>
            <a:r>
              <a:rPr lang="en-US" sz="900">
                <a:solidFill>
                  <a:schemeClr val="bg1"/>
                </a:solidFill>
              </a:rPr>
              <a:t>Ahead of</a:t>
            </a:r>
          </a:p>
          <a:p>
            <a:pPr algn="ctr"/>
            <a:r>
              <a:rPr lang="en-US" sz="900">
                <a:solidFill>
                  <a:schemeClr val="bg1"/>
                </a:solidFill>
                <a:ea typeface="+mn-lt"/>
                <a:cs typeface="+mn-lt"/>
              </a:rPr>
              <a:t>Construction Start </a:t>
            </a:r>
          </a:p>
          <a:p>
            <a:pPr algn="ctr"/>
            <a:endParaRPr lang="en-US" sz="900">
              <a:solidFill>
                <a:schemeClr val="bg1"/>
              </a:solidFill>
            </a:endParaRPr>
          </a:p>
        </p:txBody>
      </p:sp>
      <p:sp>
        <p:nvSpPr>
          <p:cNvPr id="60" name="TextBox 59">
            <a:extLst>
              <a:ext uri="{FF2B5EF4-FFF2-40B4-BE49-F238E27FC236}">
                <a16:creationId xmlns:a16="http://schemas.microsoft.com/office/drawing/2014/main" id="{3E46359B-9BF8-2527-D8FE-AE96C8788D49}"/>
              </a:ext>
            </a:extLst>
          </p:cNvPr>
          <p:cNvSpPr txBox="1"/>
          <p:nvPr/>
        </p:nvSpPr>
        <p:spPr>
          <a:xfrm>
            <a:off x="3321469" y="2915895"/>
            <a:ext cx="1168910" cy="538609"/>
          </a:xfrm>
          <a:prstGeom prst="rect">
            <a:avLst/>
          </a:prstGeom>
          <a:noFill/>
        </p:spPr>
        <p:txBody>
          <a:bodyPr wrap="none" lIns="91440" tIns="45720" rIns="91440" bIns="45720" rtlCol="0" anchor="t">
            <a:spAutoFit/>
          </a:bodyPr>
          <a:lstStyle/>
          <a:p>
            <a:pPr algn="ctr"/>
            <a:r>
              <a:rPr lang="en-US" sz="1100" b="1">
                <a:solidFill>
                  <a:schemeClr val="bg1"/>
                </a:solidFill>
                <a:latin typeface="Avenir Next LT Pro"/>
              </a:rPr>
              <a:t>8 to 10 Weeks</a:t>
            </a:r>
          </a:p>
          <a:p>
            <a:pPr algn="ctr"/>
            <a:r>
              <a:rPr lang="en-US" sz="900">
                <a:solidFill>
                  <a:schemeClr val="bg1"/>
                </a:solidFill>
              </a:rPr>
              <a:t>Ahead of</a:t>
            </a:r>
          </a:p>
          <a:p>
            <a:pPr algn="ctr"/>
            <a:r>
              <a:rPr lang="en-US" sz="900">
                <a:solidFill>
                  <a:schemeClr val="bg1"/>
                </a:solidFill>
              </a:rPr>
              <a:t>Construction Start </a:t>
            </a:r>
          </a:p>
        </p:txBody>
      </p:sp>
      <p:sp>
        <p:nvSpPr>
          <p:cNvPr id="1096" name="TextBox 1095">
            <a:extLst>
              <a:ext uri="{FF2B5EF4-FFF2-40B4-BE49-F238E27FC236}">
                <a16:creationId xmlns:a16="http://schemas.microsoft.com/office/drawing/2014/main" id="{E059E2CF-ABBD-8242-C445-F447A560860F}"/>
              </a:ext>
            </a:extLst>
          </p:cNvPr>
          <p:cNvSpPr txBox="1"/>
          <p:nvPr/>
        </p:nvSpPr>
        <p:spPr>
          <a:xfrm>
            <a:off x="4703538" y="1638873"/>
            <a:ext cx="1274709" cy="553998"/>
          </a:xfrm>
          <a:prstGeom prst="rect">
            <a:avLst/>
          </a:prstGeom>
          <a:noFill/>
        </p:spPr>
        <p:txBody>
          <a:bodyPr wrap="none" rtlCol="0">
            <a:spAutoFit/>
          </a:bodyPr>
          <a:lstStyle/>
          <a:p>
            <a:pPr algn="ctr"/>
            <a:r>
              <a:rPr lang="en-US" sz="1200" b="1">
                <a:solidFill>
                  <a:schemeClr val="accent3"/>
                </a:solidFill>
                <a:latin typeface="Avenir Next LT Pro Demi" panose="020B0504020202020204" pitchFamily="34" charset="77"/>
              </a:rPr>
              <a:t>Door Hangers</a:t>
            </a:r>
          </a:p>
          <a:p>
            <a:pPr algn="ctr"/>
            <a:r>
              <a:rPr lang="en-US" sz="900"/>
              <a:t>Provide information</a:t>
            </a:r>
          </a:p>
          <a:p>
            <a:pPr algn="ctr"/>
            <a:r>
              <a:rPr lang="en-US" sz="900"/>
              <a:t>about early site work</a:t>
            </a:r>
          </a:p>
        </p:txBody>
      </p:sp>
      <p:sp>
        <p:nvSpPr>
          <p:cNvPr id="1105" name="TextBox 1104">
            <a:extLst>
              <a:ext uri="{FF2B5EF4-FFF2-40B4-BE49-F238E27FC236}">
                <a16:creationId xmlns:a16="http://schemas.microsoft.com/office/drawing/2014/main" id="{C79AC12A-3AE8-21D7-5B1A-1597FFCAAD52}"/>
              </a:ext>
            </a:extLst>
          </p:cNvPr>
          <p:cNvSpPr txBox="1"/>
          <p:nvPr/>
        </p:nvSpPr>
        <p:spPr>
          <a:xfrm>
            <a:off x="5932677" y="1638873"/>
            <a:ext cx="2470548" cy="553998"/>
          </a:xfrm>
          <a:prstGeom prst="rect">
            <a:avLst/>
          </a:prstGeom>
          <a:noFill/>
        </p:spPr>
        <p:txBody>
          <a:bodyPr wrap="square" lIns="91440" tIns="45720" rIns="91440" bIns="45720" rtlCol="0" anchor="t">
            <a:spAutoFit/>
          </a:bodyPr>
          <a:lstStyle/>
          <a:p>
            <a:pPr algn="ctr"/>
            <a:r>
              <a:rPr lang="en-US" sz="1200" b="1">
                <a:solidFill>
                  <a:schemeClr val="accent3"/>
                </a:solidFill>
                <a:latin typeface="Avenir Next LT Pro Demi"/>
              </a:rPr>
              <a:t>Notification Letters</a:t>
            </a:r>
            <a:endParaRPr lang="en-US" sz="1200" b="1">
              <a:solidFill>
                <a:schemeClr val="accent3"/>
              </a:solidFill>
              <a:latin typeface="Avenir Next LT Pro Demi" panose="020B0504020202020204" pitchFamily="34" charset="77"/>
            </a:endParaRPr>
          </a:p>
          <a:p>
            <a:pPr algn="ctr"/>
            <a:r>
              <a:rPr lang="en-US" sz="900"/>
              <a:t>Sent when improvement project</a:t>
            </a:r>
          </a:p>
          <a:p>
            <a:pPr algn="ctr"/>
            <a:r>
              <a:rPr lang="en-US" sz="900"/>
              <a:t>is 70 - 90 percent designed</a:t>
            </a:r>
          </a:p>
        </p:txBody>
      </p:sp>
      <p:sp>
        <p:nvSpPr>
          <p:cNvPr id="1106" name="Rectangle 1105">
            <a:extLst>
              <a:ext uri="{FF2B5EF4-FFF2-40B4-BE49-F238E27FC236}">
                <a16:creationId xmlns:a16="http://schemas.microsoft.com/office/drawing/2014/main" id="{2B8D7608-D328-3564-5ED0-EA83394DF92F}"/>
              </a:ext>
            </a:extLst>
          </p:cNvPr>
          <p:cNvSpPr/>
          <p:nvPr/>
        </p:nvSpPr>
        <p:spPr>
          <a:xfrm>
            <a:off x="4463577" y="1596231"/>
            <a:ext cx="3719906" cy="639287"/>
          </a:xfrm>
          <a:prstGeom prst="rect">
            <a:avLst/>
          </a:prstGeom>
          <a:noFill/>
          <a:ln w="952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Chevron 1107">
            <a:extLst>
              <a:ext uri="{FF2B5EF4-FFF2-40B4-BE49-F238E27FC236}">
                <a16:creationId xmlns:a16="http://schemas.microsoft.com/office/drawing/2014/main" id="{659EA181-03CF-106B-6862-F7CA9928C0FA}"/>
              </a:ext>
            </a:extLst>
          </p:cNvPr>
          <p:cNvSpPr/>
          <p:nvPr/>
        </p:nvSpPr>
        <p:spPr>
          <a:xfrm>
            <a:off x="6060186" y="1873868"/>
            <a:ext cx="144379" cy="144379"/>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6" name="TextBox 1115">
            <a:extLst>
              <a:ext uri="{FF2B5EF4-FFF2-40B4-BE49-F238E27FC236}">
                <a16:creationId xmlns:a16="http://schemas.microsoft.com/office/drawing/2014/main" id="{B1EDDF90-C63E-2E6C-1198-061FDE3E51AD}"/>
              </a:ext>
            </a:extLst>
          </p:cNvPr>
          <p:cNvSpPr txBox="1"/>
          <p:nvPr/>
        </p:nvSpPr>
        <p:spPr>
          <a:xfrm>
            <a:off x="9520612" y="2938657"/>
            <a:ext cx="2325765" cy="553998"/>
          </a:xfrm>
          <a:prstGeom prst="rect">
            <a:avLst/>
          </a:prstGeom>
          <a:noFill/>
        </p:spPr>
        <p:txBody>
          <a:bodyPr wrap="none" rtlCol="0">
            <a:spAutoFit/>
          </a:bodyPr>
          <a:lstStyle/>
          <a:p>
            <a:pPr algn="ctr"/>
            <a:r>
              <a:rPr lang="en-US" sz="1200" b="1">
                <a:solidFill>
                  <a:schemeClr val="accent3"/>
                </a:solidFill>
                <a:latin typeface="Avenir Next LT Pro Demi" panose="020B0504020202020204" pitchFamily="34" charset="77"/>
              </a:rPr>
              <a:t>Postcard Invite &amp; Social Media</a:t>
            </a:r>
          </a:p>
          <a:p>
            <a:pPr algn="ctr"/>
            <a:r>
              <a:rPr lang="en-US" sz="900">
                <a:solidFill>
                  <a:srgbClr val="000000"/>
                </a:solidFill>
                <a:effectLst/>
                <a:latin typeface="Avenir Next LT Pro" panose="020B0504020202020204" pitchFamily="34" charset="77"/>
              </a:rPr>
              <a:t>Provide virtual and in-person</a:t>
            </a:r>
          </a:p>
          <a:p>
            <a:pPr algn="ctr"/>
            <a:r>
              <a:rPr lang="en-US" sz="900">
                <a:solidFill>
                  <a:srgbClr val="000000"/>
                </a:solidFill>
                <a:effectLst/>
                <a:latin typeface="Avenir Next LT Pro" panose="020B0504020202020204" pitchFamily="34" charset="77"/>
              </a:rPr>
              <a:t>community meeting details</a:t>
            </a:r>
          </a:p>
        </p:txBody>
      </p:sp>
      <p:sp>
        <p:nvSpPr>
          <p:cNvPr id="1117" name="TextBox 1116">
            <a:extLst>
              <a:ext uri="{FF2B5EF4-FFF2-40B4-BE49-F238E27FC236}">
                <a16:creationId xmlns:a16="http://schemas.microsoft.com/office/drawing/2014/main" id="{AE394724-5A96-B6E7-46A3-B271D283C666}"/>
              </a:ext>
            </a:extLst>
          </p:cNvPr>
          <p:cNvSpPr txBox="1"/>
          <p:nvPr/>
        </p:nvSpPr>
        <p:spPr>
          <a:xfrm>
            <a:off x="7050252" y="2908177"/>
            <a:ext cx="2246128" cy="553998"/>
          </a:xfrm>
          <a:prstGeom prst="rect">
            <a:avLst/>
          </a:prstGeom>
          <a:noFill/>
        </p:spPr>
        <p:txBody>
          <a:bodyPr wrap="none" rtlCol="0">
            <a:spAutoFit/>
          </a:bodyPr>
          <a:lstStyle/>
          <a:p>
            <a:pPr algn="ctr"/>
            <a:r>
              <a:rPr lang="en-US" sz="1200" b="1">
                <a:solidFill>
                  <a:schemeClr val="accent3"/>
                </a:solidFill>
                <a:latin typeface="Avenir Next LT Pro Demi" panose="020B0504020202020204" pitchFamily="34" charset="77"/>
              </a:rPr>
              <a:t>Community Meeting(s)</a:t>
            </a:r>
          </a:p>
          <a:p>
            <a:pPr algn="ctr"/>
            <a:r>
              <a:rPr lang="en-US" sz="900">
                <a:effectLst/>
                <a:latin typeface="Avenir Next LT Pro" panose="020B0504020202020204" pitchFamily="34" charset="77"/>
              </a:rPr>
              <a:t>Opportunity for customers to learn</a:t>
            </a:r>
          </a:p>
          <a:p>
            <a:pPr algn="ctr"/>
            <a:r>
              <a:rPr lang="en-US" sz="900">
                <a:effectLst/>
                <a:latin typeface="Avenir Next LT Pro" panose="020B0504020202020204" pitchFamily="34" charset="77"/>
              </a:rPr>
              <a:t>about project details and provide input</a:t>
            </a:r>
          </a:p>
        </p:txBody>
      </p:sp>
      <p:sp>
        <p:nvSpPr>
          <p:cNvPr id="1118" name="Chevron 1117">
            <a:extLst>
              <a:ext uri="{FF2B5EF4-FFF2-40B4-BE49-F238E27FC236}">
                <a16:creationId xmlns:a16="http://schemas.microsoft.com/office/drawing/2014/main" id="{05DC51DE-0431-EA86-E68C-F6931B8D3159}"/>
              </a:ext>
            </a:extLst>
          </p:cNvPr>
          <p:cNvSpPr/>
          <p:nvPr/>
        </p:nvSpPr>
        <p:spPr>
          <a:xfrm>
            <a:off x="7004048" y="3143172"/>
            <a:ext cx="144379" cy="144379"/>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9" name="TextBox 1118">
            <a:extLst>
              <a:ext uri="{FF2B5EF4-FFF2-40B4-BE49-F238E27FC236}">
                <a16:creationId xmlns:a16="http://schemas.microsoft.com/office/drawing/2014/main" id="{CA8C7E4B-3FDB-4BAF-BFC1-9EE247FD7CB4}"/>
              </a:ext>
            </a:extLst>
          </p:cNvPr>
          <p:cNvSpPr txBox="1"/>
          <p:nvPr/>
        </p:nvSpPr>
        <p:spPr>
          <a:xfrm>
            <a:off x="4540036" y="2918337"/>
            <a:ext cx="2428742" cy="553998"/>
          </a:xfrm>
          <a:prstGeom prst="rect">
            <a:avLst/>
          </a:prstGeom>
          <a:noFill/>
        </p:spPr>
        <p:txBody>
          <a:bodyPr wrap="none" lIns="91440" tIns="45720" rIns="91440" bIns="45720" rtlCol="0" anchor="t">
            <a:spAutoFit/>
          </a:bodyPr>
          <a:lstStyle/>
          <a:p>
            <a:pPr algn="ctr"/>
            <a:r>
              <a:rPr lang="en-US" sz="1200" b="1">
                <a:solidFill>
                  <a:schemeClr val="accent3"/>
                </a:solidFill>
                <a:latin typeface="Avenir Next LT Pro Demi"/>
              </a:rPr>
              <a:t>Project Construction Start Letter</a:t>
            </a:r>
          </a:p>
          <a:p>
            <a:pPr algn="ctr"/>
            <a:r>
              <a:rPr lang="en-US" sz="900">
                <a:effectLst/>
                <a:latin typeface="Avenir Next LT Pro"/>
              </a:rPr>
              <a:t>Friendly reminder that construction</a:t>
            </a:r>
          </a:p>
          <a:p>
            <a:pPr algn="ctr"/>
            <a:r>
              <a:rPr lang="en-US" sz="900">
                <a:effectLst/>
                <a:latin typeface="Avenir Next LT Pro"/>
              </a:rPr>
              <a:t>will begin in the coming weeks</a:t>
            </a:r>
          </a:p>
        </p:txBody>
      </p:sp>
      <p:sp>
        <p:nvSpPr>
          <p:cNvPr id="1120" name="Chevron 1119">
            <a:extLst>
              <a:ext uri="{FF2B5EF4-FFF2-40B4-BE49-F238E27FC236}">
                <a16:creationId xmlns:a16="http://schemas.microsoft.com/office/drawing/2014/main" id="{9EE4A7A4-76DD-FB06-C08D-D659BFCC277D}"/>
              </a:ext>
            </a:extLst>
          </p:cNvPr>
          <p:cNvSpPr/>
          <p:nvPr/>
        </p:nvSpPr>
        <p:spPr>
          <a:xfrm>
            <a:off x="9386294" y="3143172"/>
            <a:ext cx="144379" cy="144379"/>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3" name="Freeform 1122">
            <a:extLst>
              <a:ext uri="{FF2B5EF4-FFF2-40B4-BE49-F238E27FC236}">
                <a16:creationId xmlns:a16="http://schemas.microsoft.com/office/drawing/2014/main" id="{1F0BD1A9-3C5E-D37F-5E4F-C7459FB650C9}"/>
              </a:ext>
            </a:extLst>
          </p:cNvPr>
          <p:cNvSpPr/>
          <p:nvPr/>
        </p:nvSpPr>
        <p:spPr>
          <a:xfrm>
            <a:off x="3313038" y="4100637"/>
            <a:ext cx="1689950" cy="639287"/>
          </a:xfrm>
          <a:custGeom>
            <a:avLst/>
            <a:gdLst>
              <a:gd name="connsiteX0" fmla="*/ 0 w 1357051"/>
              <a:gd name="connsiteY0" fmla="*/ 0 h 639287"/>
              <a:gd name="connsiteX1" fmla="*/ 1160467 w 1357051"/>
              <a:gd name="connsiteY1" fmla="*/ 0 h 639287"/>
              <a:gd name="connsiteX2" fmla="*/ 1357051 w 1357051"/>
              <a:gd name="connsiteY2" fmla="*/ 328056 h 639287"/>
              <a:gd name="connsiteX3" fmla="*/ 1160467 w 1357051"/>
              <a:gd name="connsiteY3" fmla="*/ 639286 h 639287"/>
              <a:gd name="connsiteX4" fmla="*/ 1160467 w 1357051"/>
              <a:gd name="connsiteY4" fmla="*/ 639287 h 639287"/>
              <a:gd name="connsiteX5" fmla="*/ 0 w 1357051"/>
              <a:gd name="connsiteY5" fmla="*/ 639287 h 639287"/>
              <a:gd name="connsiteX0" fmla="*/ 0 w 1295365"/>
              <a:gd name="connsiteY0" fmla="*/ 0 h 639287"/>
              <a:gd name="connsiteX1" fmla="*/ 1160467 w 1295365"/>
              <a:gd name="connsiteY1" fmla="*/ 0 h 639287"/>
              <a:gd name="connsiteX2" fmla="*/ 1295365 w 1295365"/>
              <a:gd name="connsiteY2" fmla="*/ 328056 h 639287"/>
              <a:gd name="connsiteX3" fmla="*/ 1160467 w 1295365"/>
              <a:gd name="connsiteY3" fmla="*/ 639286 h 639287"/>
              <a:gd name="connsiteX4" fmla="*/ 1160467 w 1295365"/>
              <a:gd name="connsiteY4" fmla="*/ 639287 h 639287"/>
              <a:gd name="connsiteX5" fmla="*/ 0 w 1295365"/>
              <a:gd name="connsiteY5" fmla="*/ 639287 h 639287"/>
              <a:gd name="connsiteX6" fmla="*/ 0 w 1295365"/>
              <a:gd name="connsiteY6" fmla="*/ 0 h 63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365" h="639287">
                <a:moveTo>
                  <a:pt x="0" y="0"/>
                </a:moveTo>
                <a:lnTo>
                  <a:pt x="1160467" y="0"/>
                </a:lnTo>
                <a:lnTo>
                  <a:pt x="1295365" y="328056"/>
                </a:lnTo>
                <a:lnTo>
                  <a:pt x="1160467" y="639286"/>
                </a:lnTo>
                <a:lnTo>
                  <a:pt x="1160467" y="639287"/>
                </a:lnTo>
                <a:lnTo>
                  <a:pt x="0" y="639287"/>
                </a:lnTo>
                <a:lnTo>
                  <a:pt x="0" y="0"/>
                </a:lnTo>
                <a:close/>
              </a:path>
            </a:pathLst>
          </a:cu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4" name="Rectangle 1123">
            <a:extLst>
              <a:ext uri="{FF2B5EF4-FFF2-40B4-BE49-F238E27FC236}">
                <a16:creationId xmlns:a16="http://schemas.microsoft.com/office/drawing/2014/main" id="{2C16088D-5F0F-3A9A-D033-0AADC0D55A27}"/>
              </a:ext>
            </a:extLst>
          </p:cNvPr>
          <p:cNvSpPr/>
          <p:nvPr/>
        </p:nvSpPr>
        <p:spPr>
          <a:xfrm>
            <a:off x="4463720" y="4100637"/>
            <a:ext cx="4555718" cy="639287"/>
          </a:xfrm>
          <a:prstGeom prst="rect">
            <a:avLst/>
          </a:prstGeom>
          <a:noFill/>
          <a:ln w="952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TextBox 1124">
            <a:extLst>
              <a:ext uri="{FF2B5EF4-FFF2-40B4-BE49-F238E27FC236}">
                <a16:creationId xmlns:a16="http://schemas.microsoft.com/office/drawing/2014/main" id="{F72FC09D-0CAC-3AF5-D80F-5BECD2595A43}"/>
              </a:ext>
            </a:extLst>
          </p:cNvPr>
          <p:cNvSpPr txBox="1"/>
          <p:nvPr/>
        </p:nvSpPr>
        <p:spPr>
          <a:xfrm>
            <a:off x="3382382" y="4126878"/>
            <a:ext cx="1460656" cy="600164"/>
          </a:xfrm>
          <a:prstGeom prst="rect">
            <a:avLst/>
          </a:prstGeom>
          <a:noFill/>
        </p:spPr>
        <p:txBody>
          <a:bodyPr wrap="none" lIns="91440" tIns="45720" rIns="91440" bIns="45720" rtlCol="0" anchor="t">
            <a:spAutoFit/>
          </a:bodyPr>
          <a:lstStyle/>
          <a:p>
            <a:pPr algn="ctr"/>
            <a:r>
              <a:rPr lang="en-US" sz="1100" b="1">
                <a:solidFill>
                  <a:schemeClr val="bg1"/>
                </a:solidFill>
                <a:latin typeface="Avenir Next LT Pro"/>
              </a:rPr>
              <a:t>During</a:t>
            </a:r>
            <a:r>
              <a:rPr lang="en-US" sz="1100">
                <a:solidFill>
                  <a:schemeClr val="bg1"/>
                </a:solidFill>
              </a:rPr>
              <a:t> Construction</a:t>
            </a:r>
          </a:p>
          <a:p>
            <a:pPr algn="ctr"/>
            <a:r>
              <a:rPr lang="en-US" sz="1100">
                <a:solidFill>
                  <a:schemeClr val="bg1"/>
                </a:solidFill>
              </a:rPr>
              <a:t>and </a:t>
            </a:r>
            <a:r>
              <a:rPr lang="en-US" sz="1100" b="1">
                <a:solidFill>
                  <a:schemeClr val="bg1"/>
                </a:solidFill>
                <a:latin typeface="Avenir Next LT Pro"/>
              </a:rPr>
              <a:t>48 to 72 Hours</a:t>
            </a:r>
          </a:p>
          <a:p>
            <a:pPr algn="ctr"/>
            <a:r>
              <a:rPr lang="en-US" sz="1100">
                <a:solidFill>
                  <a:schemeClr val="bg1"/>
                </a:solidFill>
              </a:rPr>
              <a:t>Ahead of Impacts</a:t>
            </a:r>
          </a:p>
        </p:txBody>
      </p:sp>
      <p:sp>
        <p:nvSpPr>
          <p:cNvPr id="1127" name="TextBox 1126">
            <a:extLst>
              <a:ext uri="{FF2B5EF4-FFF2-40B4-BE49-F238E27FC236}">
                <a16:creationId xmlns:a16="http://schemas.microsoft.com/office/drawing/2014/main" id="{2F3551A4-C3F8-AF9C-EE2A-7E4813689AED}"/>
              </a:ext>
            </a:extLst>
          </p:cNvPr>
          <p:cNvSpPr txBox="1"/>
          <p:nvPr/>
        </p:nvSpPr>
        <p:spPr>
          <a:xfrm>
            <a:off x="5017010" y="4152903"/>
            <a:ext cx="1912703" cy="553998"/>
          </a:xfrm>
          <a:prstGeom prst="rect">
            <a:avLst/>
          </a:prstGeom>
          <a:noFill/>
        </p:spPr>
        <p:txBody>
          <a:bodyPr wrap="none" rtlCol="0">
            <a:spAutoFit/>
          </a:bodyPr>
          <a:lstStyle/>
          <a:p>
            <a:pPr algn="ctr"/>
            <a:r>
              <a:rPr lang="en-US" sz="1200" b="1">
                <a:solidFill>
                  <a:schemeClr val="accent3"/>
                </a:solidFill>
                <a:latin typeface="Avenir Next LT Pro Demi" panose="020B0504020202020204" pitchFamily="34" charset="77"/>
              </a:rPr>
              <a:t>Project Signs</a:t>
            </a:r>
          </a:p>
          <a:p>
            <a:pPr algn="ctr"/>
            <a:r>
              <a:rPr lang="en-US" sz="900">
                <a:effectLst/>
                <a:latin typeface="+mj-lt"/>
              </a:rPr>
              <a:t>Posted in visible areas with</a:t>
            </a:r>
          </a:p>
          <a:p>
            <a:pPr algn="ctr"/>
            <a:r>
              <a:rPr lang="en-US" sz="900">
                <a:effectLst/>
                <a:latin typeface="+mj-lt"/>
              </a:rPr>
              <a:t>WSSC Water contact information</a:t>
            </a:r>
          </a:p>
        </p:txBody>
      </p:sp>
      <p:sp>
        <p:nvSpPr>
          <p:cNvPr id="1128" name="Chevron 1127">
            <a:extLst>
              <a:ext uri="{FF2B5EF4-FFF2-40B4-BE49-F238E27FC236}">
                <a16:creationId xmlns:a16="http://schemas.microsoft.com/office/drawing/2014/main" id="{5A0BE487-1F33-0958-E945-7AEB8170EC58}"/>
              </a:ext>
            </a:extLst>
          </p:cNvPr>
          <p:cNvSpPr/>
          <p:nvPr/>
        </p:nvSpPr>
        <p:spPr>
          <a:xfrm>
            <a:off x="6944104" y="4387898"/>
            <a:ext cx="144379" cy="144379"/>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0" name="Freeform 1129">
            <a:extLst>
              <a:ext uri="{FF2B5EF4-FFF2-40B4-BE49-F238E27FC236}">
                <a16:creationId xmlns:a16="http://schemas.microsoft.com/office/drawing/2014/main" id="{AA8B4C36-2768-98BA-D77C-A9096F400475}"/>
              </a:ext>
            </a:extLst>
          </p:cNvPr>
          <p:cNvSpPr/>
          <p:nvPr/>
        </p:nvSpPr>
        <p:spPr>
          <a:xfrm>
            <a:off x="3316172" y="5380504"/>
            <a:ext cx="1295365" cy="639287"/>
          </a:xfrm>
          <a:custGeom>
            <a:avLst/>
            <a:gdLst>
              <a:gd name="connsiteX0" fmla="*/ 0 w 1357051"/>
              <a:gd name="connsiteY0" fmla="*/ 0 h 639287"/>
              <a:gd name="connsiteX1" fmla="*/ 1160467 w 1357051"/>
              <a:gd name="connsiteY1" fmla="*/ 0 h 639287"/>
              <a:gd name="connsiteX2" fmla="*/ 1357051 w 1357051"/>
              <a:gd name="connsiteY2" fmla="*/ 328056 h 639287"/>
              <a:gd name="connsiteX3" fmla="*/ 1160467 w 1357051"/>
              <a:gd name="connsiteY3" fmla="*/ 639286 h 639287"/>
              <a:gd name="connsiteX4" fmla="*/ 1160467 w 1357051"/>
              <a:gd name="connsiteY4" fmla="*/ 639287 h 639287"/>
              <a:gd name="connsiteX5" fmla="*/ 0 w 1357051"/>
              <a:gd name="connsiteY5" fmla="*/ 639287 h 639287"/>
              <a:gd name="connsiteX0" fmla="*/ 0 w 1295365"/>
              <a:gd name="connsiteY0" fmla="*/ 0 h 639287"/>
              <a:gd name="connsiteX1" fmla="*/ 1160467 w 1295365"/>
              <a:gd name="connsiteY1" fmla="*/ 0 h 639287"/>
              <a:gd name="connsiteX2" fmla="*/ 1295365 w 1295365"/>
              <a:gd name="connsiteY2" fmla="*/ 328056 h 639287"/>
              <a:gd name="connsiteX3" fmla="*/ 1160467 w 1295365"/>
              <a:gd name="connsiteY3" fmla="*/ 639286 h 639287"/>
              <a:gd name="connsiteX4" fmla="*/ 1160467 w 1295365"/>
              <a:gd name="connsiteY4" fmla="*/ 639287 h 639287"/>
              <a:gd name="connsiteX5" fmla="*/ 0 w 1295365"/>
              <a:gd name="connsiteY5" fmla="*/ 639287 h 639287"/>
              <a:gd name="connsiteX6" fmla="*/ 0 w 1295365"/>
              <a:gd name="connsiteY6" fmla="*/ 0 h 63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365" h="639287">
                <a:moveTo>
                  <a:pt x="0" y="0"/>
                </a:moveTo>
                <a:lnTo>
                  <a:pt x="1160467" y="0"/>
                </a:lnTo>
                <a:lnTo>
                  <a:pt x="1295365" y="328056"/>
                </a:lnTo>
                <a:lnTo>
                  <a:pt x="1160467" y="639286"/>
                </a:lnTo>
                <a:lnTo>
                  <a:pt x="1160467" y="639287"/>
                </a:lnTo>
                <a:lnTo>
                  <a:pt x="0" y="639287"/>
                </a:lnTo>
                <a:lnTo>
                  <a:pt x="0" y="0"/>
                </a:lnTo>
                <a:close/>
              </a:path>
            </a:pathLst>
          </a:cu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1" name="Rectangle 1130">
            <a:extLst>
              <a:ext uri="{FF2B5EF4-FFF2-40B4-BE49-F238E27FC236}">
                <a16:creationId xmlns:a16="http://schemas.microsoft.com/office/drawing/2014/main" id="{58F85283-CE13-CA71-E4ED-6B7C895A72FB}"/>
              </a:ext>
            </a:extLst>
          </p:cNvPr>
          <p:cNvSpPr/>
          <p:nvPr/>
        </p:nvSpPr>
        <p:spPr>
          <a:xfrm>
            <a:off x="4466853" y="5380504"/>
            <a:ext cx="2273379" cy="639287"/>
          </a:xfrm>
          <a:prstGeom prst="rect">
            <a:avLst/>
          </a:prstGeom>
          <a:noFill/>
          <a:ln w="952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TextBox 1135">
            <a:extLst>
              <a:ext uri="{FF2B5EF4-FFF2-40B4-BE49-F238E27FC236}">
                <a16:creationId xmlns:a16="http://schemas.microsoft.com/office/drawing/2014/main" id="{15D112CF-C12B-0823-6C11-7D98C7353F89}"/>
              </a:ext>
            </a:extLst>
          </p:cNvPr>
          <p:cNvSpPr txBox="1"/>
          <p:nvPr/>
        </p:nvSpPr>
        <p:spPr>
          <a:xfrm>
            <a:off x="7174503" y="4152903"/>
            <a:ext cx="1713931" cy="553998"/>
          </a:xfrm>
          <a:prstGeom prst="rect">
            <a:avLst/>
          </a:prstGeom>
          <a:noFill/>
        </p:spPr>
        <p:txBody>
          <a:bodyPr wrap="none" rtlCol="0">
            <a:spAutoFit/>
          </a:bodyPr>
          <a:lstStyle/>
          <a:p>
            <a:pPr algn="ctr"/>
            <a:r>
              <a:rPr lang="en-US" sz="1200" b="1">
                <a:solidFill>
                  <a:schemeClr val="accent3"/>
                </a:solidFill>
                <a:latin typeface="Avenir Next LT Pro Demi" panose="020B0504020202020204" pitchFamily="34" charset="77"/>
              </a:rPr>
              <a:t>Notices to Customers</a:t>
            </a:r>
          </a:p>
          <a:p>
            <a:pPr algn="ctr"/>
            <a:r>
              <a:rPr lang="en-US" sz="900">
                <a:latin typeface="+mj-lt"/>
              </a:rPr>
              <a:t>I</a:t>
            </a:r>
            <a:r>
              <a:rPr lang="en-US" sz="900">
                <a:effectLst/>
                <a:latin typeface="+mj-lt"/>
              </a:rPr>
              <a:t>nformation on</a:t>
            </a:r>
          </a:p>
          <a:p>
            <a:pPr algn="ctr"/>
            <a:r>
              <a:rPr lang="en-US" sz="900">
                <a:effectLst/>
                <a:latin typeface="+mj-lt"/>
              </a:rPr>
              <a:t>construction-related impacts</a:t>
            </a:r>
          </a:p>
        </p:txBody>
      </p:sp>
      <p:sp>
        <p:nvSpPr>
          <p:cNvPr id="1137" name="TextBox 1136">
            <a:extLst>
              <a:ext uri="{FF2B5EF4-FFF2-40B4-BE49-F238E27FC236}">
                <a16:creationId xmlns:a16="http://schemas.microsoft.com/office/drawing/2014/main" id="{85B00132-DE7E-CAF5-46EA-C1989EA2A242}"/>
              </a:ext>
            </a:extLst>
          </p:cNvPr>
          <p:cNvSpPr txBox="1"/>
          <p:nvPr/>
        </p:nvSpPr>
        <p:spPr>
          <a:xfrm>
            <a:off x="3367153" y="5430842"/>
            <a:ext cx="1087157" cy="538609"/>
          </a:xfrm>
          <a:prstGeom prst="rect">
            <a:avLst/>
          </a:prstGeom>
          <a:noFill/>
        </p:spPr>
        <p:txBody>
          <a:bodyPr wrap="none" rtlCol="0">
            <a:spAutoFit/>
          </a:bodyPr>
          <a:lstStyle/>
          <a:p>
            <a:pPr algn="ctr"/>
            <a:r>
              <a:rPr lang="en-US" sz="1100" b="1">
                <a:solidFill>
                  <a:schemeClr val="bg1"/>
                </a:solidFill>
                <a:latin typeface="Avenir Next LT Pro" panose="020B0504020202020204" pitchFamily="34" charset="77"/>
              </a:rPr>
              <a:t>2 Weeks</a:t>
            </a:r>
          </a:p>
          <a:p>
            <a:pPr algn="ctr"/>
            <a:r>
              <a:rPr lang="en-US" sz="900">
                <a:solidFill>
                  <a:schemeClr val="bg1"/>
                </a:solidFill>
              </a:rPr>
              <a:t>After Community</a:t>
            </a:r>
          </a:p>
          <a:p>
            <a:pPr algn="ctr"/>
            <a:r>
              <a:rPr lang="en-US" sz="900">
                <a:solidFill>
                  <a:schemeClr val="bg1"/>
                </a:solidFill>
              </a:rPr>
              <a:t>Project Ends</a:t>
            </a:r>
          </a:p>
        </p:txBody>
      </p:sp>
      <p:sp>
        <p:nvSpPr>
          <p:cNvPr id="1138" name="TextBox 1137">
            <a:extLst>
              <a:ext uri="{FF2B5EF4-FFF2-40B4-BE49-F238E27FC236}">
                <a16:creationId xmlns:a16="http://schemas.microsoft.com/office/drawing/2014/main" id="{E397B8D2-811D-324B-B279-A31FDDADA9E4}"/>
              </a:ext>
            </a:extLst>
          </p:cNvPr>
          <p:cNvSpPr txBox="1"/>
          <p:nvPr/>
        </p:nvSpPr>
        <p:spPr>
          <a:xfrm>
            <a:off x="4687413" y="5423144"/>
            <a:ext cx="1984967" cy="553998"/>
          </a:xfrm>
          <a:prstGeom prst="rect">
            <a:avLst/>
          </a:prstGeom>
          <a:noFill/>
        </p:spPr>
        <p:txBody>
          <a:bodyPr wrap="none" rtlCol="0">
            <a:spAutoFit/>
          </a:bodyPr>
          <a:lstStyle/>
          <a:p>
            <a:pPr algn="ctr"/>
            <a:r>
              <a:rPr lang="en-US" sz="1200" b="1">
                <a:solidFill>
                  <a:schemeClr val="accent3"/>
                </a:solidFill>
                <a:latin typeface="Avenir Next LT Pro Demi" panose="020B0504020202020204" pitchFamily="34" charset="77"/>
              </a:rPr>
              <a:t>Appreciation &amp; Feedback</a:t>
            </a:r>
          </a:p>
          <a:p>
            <a:pPr algn="ctr"/>
            <a:r>
              <a:rPr lang="en-US" sz="900">
                <a:effectLst/>
                <a:latin typeface="+mj-lt"/>
              </a:rPr>
              <a:t>Thank you letter and survey</a:t>
            </a:r>
          </a:p>
          <a:p>
            <a:pPr algn="ctr"/>
            <a:r>
              <a:rPr lang="en-US" sz="900">
                <a:effectLst/>
                <a:latin typeface="+mj-lt"/>
              </a:rPr>
              <a:t>to gauge </a:t>
            </a:r>
            <a:r>
              <a:rPr lang="en-US" sz="900">
                <a:latin typeface="+mj-lt"/>
              </a:rPr>
              <a:t>project satisfaction</a:t>
            </a:r>
            <a:endParaRPr lang="en-US" sz="900">
              <a:effectLst/>
              <a:latin typeface="+mj-lt"/>
            </a:endParaRPr>
          </a:p>
        </p:txBody>
      </p:sp>
      <p:sp>
        <p:nvSpPr>
          <p:cNvPr id="1142" name="TextBox 1141">
            <a:extLst>
              <a:ext uri="{FF2B5EF4-FFF2-40B4-BE49-F238E27FC236}">
                <a16:creationId xmlns:a16="http://schemas.microsoft.com/office/drawing/2014/main" id="{67D18737-D27A-CD3A-F14F-030A59B9FD1D}"/>
              </a:ext>
            </a:extLst>
          </p:cNvPr>
          <p:cNvSpPr txBox="1"/>
          <p:nvPr/>
        </p:nvSpPr>
        <p:spPr>
          <a:xfrm>
            <a:off x="3187811" y="359492"/>
            <a:ext cx="5629618" cy="646331"/>
          </a:xfrm>
          <a:prstGeom prst="rect">
            <a:avLst/>
          </a:prstGeom>
          <a:noFill/>
        </p:spPr>
        <p:txBody>
          <a:bodyPr wrap="none" rtlCol="0">
            <a:spAutoFit/>
          </a:bodyPr>
          <a:lstStyle/>
          <a:p>
            <a:r>
              <a:rPr lang="en-US" sz="3600">
                <a:solidFill>
                  <a:schemeClr val="tx1">
                    <a:lumMod val="85000"/>
                    <a:lumOff val="15000"/>
                  </a:schemeClr>
                </a:solidFill>
              </a:rPr>
              <a:t>Project Outreach </a:t>
            </a:r>
            <a:r>
              <a:rPr lang="en-US" sz="3600">
                <a:solidFill>
                  <a:schemeClr val="accent3"/>
                </a:solidFill>
              </a:rPr>
              <a:t>Timeline</a:t>
            </a:r>
          </a:p>
        </p:txBody>
      </p:sp>
      <p:sp>
        <p:nvSpPr>
          <p:cNvPr id="1149" name="TextBox 1148">
            <a:extLst>
              <a:ext uri="{FF2B5EF4-FFF2-40B4-BE49-F238E27FC236}">
                <a16:creationId xmlns:a16="http://schemas.microsoft.com/office/drawing/2014/main" id="{82EAD9A7-B49D-051E-0325-D0C1FD2DAFB2}"/>
              </a:ext>
            </a:extLst>
          </p:cNvPr>
          <p:cNvSpPr txBox="1"/>
          <p:nvPr/>
        </p:nvSpPr>
        <p:spPr>
          <a:xfrm>
            <a:off x="3260141" y="6273277"/>
            <a:ext cx="3116559" cy="253916"/>
          </a:xfrm>
          <a:prstGeom prst="rect">
            <a:avLst/>
          </a:prstGeom>
          <a:noFill/>
        </p:spPr>
        <p:txBody>
          <a:bodyPr wrap="none" rtlCol="0">
            <a:spAutoFit/>
          </a:bodyPr>
          <a:lstStyle/>
          <a:p>
            <a:r>
              <a:rPr lang="en-US" sz="1050" i="1">
                <a:solidFill>
                  <a:schemeClr val="tx1">
                    <a:lumMod val="65000"/>
                    <a:lumOff val="35000"/>
                  </a:schemeClr>
                </a:solidFill>
                <a:effectLst/>
                <a:latin typeface="+mj-lt"/>
              </a:rPr>
              <a:t>Timeline may vary depending on project scope. </a:t>
            </a:r>
          </a:p>
        </p:txBody>
      </p:sp>
      <p:sp>
        <p:nvSpPr>
          <p:cNvPr id="1154" name="Oval 1153">
            <a:extLst>
              <a:ext uri="{FF2B5EF4-FFF2-40B4-BE49-F238E27FC236}">
                <a16:creationId xmlns:a16="http://schemas.microsoft.com/office/drawing/2014/main" id="{11B1C861-1442-4C5A-E437-ECEDCC2CB8EE}"/>
              </a:ext>
            </a:extLst>
          </p:cNvPr>
          <p:cNvSpPr/>
          <p:nvPr/>
        </p:nvSpPr>
        <p:spPr>
          <a:xfrm>
            <a:off x="2897115" y="1833065"/>
            <a:ext cx="165614" cy="16561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Oval 1154">
            <a:extLst>
              <a:ext uri="{FF2B5EF4-FFF2-40B4-BE49-F238E27FC236}">
                <a16:creationId xmlns:a16="http://schemas.microsoft.com/office/drawing/2014/main" id="{5966F340-AEC3-354A-1E4C-5E84F3BA2E25}"/>
              </a:ext>
            </a:extLst>
          </p:cNvPr>
          <p:cNvSpPr/>
          <p:nvPr/>
        </p:nvSpPr>
        <p:spPr>
          <a:xfrm>
            <a:off x="2897115" y="3111774"/>
            <a:ext cx="165614" cy="16561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Oval 1155">
            <a:extLst>
              <a:ext uri="{FF2B5EF4-FFF2-40B4-BE49-F238E27FC236}">
                <a16:creationId xmlns:a16="http://schemas.microsoft.com/office/drawing/2014/main" id="{701C345D-9C8B-2A19-EFA1-D0E77448B3D2}"/>
              </a:ext>
            </a:extLst>
          </p:cNvPr>
          <p:cNvSpPr/>
          <p:nvPr/>
        </p:nvSpPr>
        <p:spPr>
          <a:xfrm>
            <a:off x="2897115" y="4348706"/>
            <a:ext cx="165614" cy="16561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Oval 1156">
            <a:extLst>
              <a:ext uri="{FF2B5EF4-FFF2-40B4-BE49-F238E27FC236}">
                <a16:creationId xmlns:a16="http://schemas.microsoft.com/office/drawing/2014/main" id="{33A99D16-63EC-A3AA-2BFE-1BE6CA34B7DC}"/>
              </a:ext>
            </a:extLst>
          </p:cNvPr>
          <p:cNvSpPr/>
          <p:nvPr/>
        </p:nvSpPr>
        <p:spPr>
          <a:xfrm>
            <a:off x="2897115" y="5590365"/>
            <a:ext cx="165614" cy="16561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1" name="Straight Connector 1160">
            <a:extLst>
              <a:ext uri="{FF2B5EF4-FFF2-40B4-BE49-F238E27FC236}">
                <a16:creationId xmlns:a16="http://schemas.microsoft.com/office/drawing/2014/main" id="{54833720-4DB7-B946-9844-E5AEAFA1F5DC}"/>
              </a:ext>
            </a:extLst>
          </p:cNvPr>
          <p:cNvCxnSpPr>
            <a:stCxn id="1154" idx="6"/>
          </p:cNvCxnSpPr>
          <p:nvPr/>
        </p:nvCxnSpPr>
        <p:spPr>
          <a:xfrm>
            <a:off x="3062729" y="1915872"/>
            <a:ext cx="250165" cy="0"/>
          </a:xfrm>
          <a:prstGeom prst="line">
            <a:avLst/>
          </a:prstGeom>
          <a:ln>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FC54D141-4D23-2998-781C-8ED094FDA3B3}"/>
              </a:ext>
            </a:extLst>
          </p:cNvPr>
          <p:cNvCxnSpPr/>
          <p:nvPr/>
        </p:nvCxnSpPr>
        <p:spPr>
          <a:xfrm>
            <a:off x="3062729" y="3196032"/>
            <a:ext cx="250165" cy="0"/>
          </a:xfrm>
          <a:prstGeom prst="line">
            <a:avLst/>
          </a:prstGeom>
          <a:ln>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id="{EEC76F13-1380-04DA-49DF-139712CAF0F9}"/>
              </a:ext>
            </a:extLst>
          </p:cNvPr>
          <p:cNvCxnSpPr>
            <a:cxnSpLocks/>
          </p:cNvCxnSpPr>
          <p:nvPr/>
        </p:nvCxnSpPr>
        <p:spPr>
          <a:xfrm>
            <a:off x="3062729" y="4428066"/>
            <a:ext cx="250165" cy="0"/>
          </a:xfrm>
          <a:prstGeom prst="line">
            <a:avLst/>
          </a:prstGeom>
          <a:ln>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id="{7E02098C-4560-82FD-4BEC-ADFA5B3A87EF}"/>
              </a:ext>
            </a:extLst>
          </p:cNvPr>
          <p:cNvCxnSpPr>
            <a:cxnSpLocks/>
          </p:cNvCxnSpPr>
          <p:nvPr/>
        </p:nvCxnSpPr>
        <p:spPr>
          <a:xfrm>
            <a:off x="3062729" y="5669725"/>
            <a:ext cx="250165" cy="0"/>
          </a:xfrm>
          <a:prstGeom prst="line">
            <a:avLst/>
          </a:prstGeom>
          <a:ln>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166" name="Oval 1165">
            <a:extLst>
              <a:ext uri="{FF2B5EF4-FFF2-40B4-BE49-F238E27FC236}">
                <a16:creationId xmlns:a16="http://schemas.microsoft.com/office/drawing/2014/main" id="{F773A000-2230-0D7C-D2B5-4D160CE3966D}"/>
              </a:ext>
            </a:extLst>
          </p:cNvPr>
          <p:cNvSpPr/>
          <p:nvPr/>
        </p:nvSpPr>
        <p:spPr>
          <a:xfrm>
            <a:off x="2924976" y="614466"/>
            <a:ext cx="105504" cy="1055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9" name="Graphic 1168" descr="Checkmark with solid fill">
            <a:extLst>
              <a:ext uri="{FF2B5EF4-FFF2-40B4-BE49-F238E27FC236}">
                <a16:creationId xmlns:a16="http://schemas.microsoft.com/office/drawing/2014/main" id="{A2873653-ABB7-CDE8-0612-D313EEFFBA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97115" y="6325018"/>
            <a:ext cx="187671" cy="187671"/>
          </a:xfrm>
          <a:prstGeom prst="rect">
            <a:avLst/>
          </a:prstGeom>
        </p:spPr>
      </p:pic>
      <p:sp>
        <p:nvSpPr>
          <p:cNvPr id="1185" name="TextBox 1184">
            <a:extLst>
              <a:ext uri="{FF2B5EF4-FFF2-40B4-BE49-F238E27FC236}">
                <a16:creationId xmlns:a16="http://schemas.microsoft.com/office/drawing/2014/main" id="{994BF4A4-8F4B-DDA7-2401-9F836B51D8DE}"/>
              </a:ext>
            </a:extLst>
          </p:cNvPr>
          <p:cNvSpPr txBox="1"/>
          <p:nvPr/>
        </p:nvSpPr>
        <p:spPr>
          <a:xfrm>
            <a:off x="7756000" y="5552735"/>
            <a:ext cx="2273378" cy="769441"/>
          </a:xfrm>
          <a:prstGeom prst="rect">
            <a:avLst/>
          </a:prstGeom>
          <a:noFill/>
        </p:spPr>
        <p:txBody>
          <a:bodyPr wrap="none" rtlCol="0">
            <a:spAutoFit/>
          </a:bodyPr>
          <a:lstStyle/>
          <a:p>
            <a:pPr algn="r"/>
            <a:r>
              <a:rPr lang="en-US" sz="1100"/>
              <a:t>Scan or visit</a:t>
            </a:r>
          </a:p>
          <a:p>
            <a:pPr algn="r"/>
            <a:r>
              <a:rPr lang="en-US" sz="1100">
                <a:solidFill>
                  <a:schemeClr val="accent3"/>
                </a:solidFill>
              </a:rPr>
              <a:t>wsscwater.com/projectmeetings</a:t>
            </a:r>
          </a:p>
          <a:p>
            <a:pPr algn="r"/>
            <a:r>
              <a:rPr lang="en-US" sz="1100"/>
              <a:t> for more information on</a:t>
            </a:r>
          </a:p>
          <a:p>
            <a:pPr algn="r"/>
            <a:r>
              <a:rPr lang="en-US" sz="1100"/>
              <a:t>Community Project Meetings</a:t>
            </a:r>
          </a:p>
        </p:txBody>
      </p:sp>
      <p:sp>
        <p:nvSpPr>
          <p:cNvPr id="1186" name="Triangle 1185">
            <a:extLst>
              <a:ext uri="{FF2B5EF4-FFF2-40B4-BE49-F238E27FC236}">
                <a16:creationId xmlns:a16="http://schemas.microsoft.com/office/drawing/2014/main" id="{F798C26A-F0C8-418B-0213-75897FED4951}"/>
              </a:ext>
            </a:extLst>
          </p:cNvPr>
          <p:cNvSpPr/>
          <p:nvPr/>
        </p:nvSpPr>
        <p:spPr>
          <a:xfrm rot="5400000">
            <a:off x="10060073" y="5828811"/>
            <a:ext cx="475775" cy="217287"/>
          </a:xfrm>
          <a:prstGeom prst="triangle">
            <a:avLst>
              <a:gd name="adj" fmla="val 5205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8" name="Picture 1187" descr="A group of people wearing safety vests and standing on the sidewalk&#10;&#10;Description automatically generated">
            <a:extLst>
              <a:ext uri="{FF2B5EF4-FFF2-40B4-BE49-F238E27FC236}">
                <a16:creationId xmlns:a16="http://schemas.microsoft.com/office/drawing/2014/main" id="{49744F4B-17C8-8C6E-A539-D249FCDA74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0"/>
            <a:ext cx="2653879" cy="6858000"/>
          </a:xfrm>
          <a:prstGeom prst="rect">
            <a:avLst/>
          </a:prstGeom>
        </p:spPr>
      </p:pic>
      <p:pic>
        <p:nvPicPr>
          <p:cNvPr id="1198" name="Picture 1197">
            <a:extLst>
              <a:ext uri="{FF2B5EF4-FFF2-40B4-BE49-F238E27FC236}">
                <a16:creationId xmlns:a16="http://schemas.microsoft.com/office/drawing/2014/main" id="{71B594E5-C94A-4DCF-07DC-9D4EDE9D60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3369" y="316421"/>
            <a:ext cx="1484564" cy="791538"/>
          </a:xfrm>
          <a:prstGeom prst="rect">
            <a:avLst/>
          </a:prstGeom>
        </p:spPr>
      </p:pic>
      <p:sp>
        <p:nvSpPr>
          <p:cNvPr id="2" name="Slide Number Placeholder 1">
            <a:extLst>
              <a:ext uri="{FF2B5EF4-FFF2-40B4-BE49-F238E27FC236}">
                <a16:creationId xmlns:a16="http://schemas.microsoft.com/office/drawing/2014/main" id="{F15F28ED-A3A2-B00B-4A3F-70C47AC43DCF}"/>
              </a:ext>
            </a:extLst>
          </p:cNvPr>
          <p:cNvSpPr>
            <a:spLocks noGrp="1"/>
          </p:cNvSpPr>
          <p:nvPr>
            <p:ph type="sldNum" sz="quarter" idx="12"/>
          </p:nvPr>
        </p:nvSpPr>
        <p:spPr/>
        <p:txBody>
          <a:bodyPr/>
          <a:lstStyle/>
          <a:p>
            <a:fld id="{B4BD64BB-9BC2-3346-B283-A39112DA3F23}" type="slidenum">
              <a:rPr lang="en-US" smtClean="0"/>
              <a:pPr/>
              <a:t>15</a:t>
            </a:fld>
            <a:endParaRPr lang="en-US"/>
          </a:p>
        </p:txBody>
      </p:sp>
      <p:pic>
        <p:nvPicPr>
          <p:cNvPr id="6" name="Picture 5" descr="Qr code&#10;&#10;Description automatically generated">
            <a:extLst>
              <a:ext uri="{FF2B5EF4-FFF2-40B4-BE49-F238E27FC236}">
                <a16:creationId xmlns:a16="http://schemas.microsoft.com/office/drawing/2014/main" id="{B0DBE0C9-4EC7-B944-6B34-D1E10B120863}"/>
              </a:ext>
            </a:extLst>
          </p:cNvPr>
          <p:cNvPicPr>
            <a:picLocks noChangeAspect="1"/>
          </p:cNvPicPr>
          <p:nvPr/>
        </p:nvPicPr>
        <p:blipFill rotWithShape="1">
          <a:blip r:embed="rId7"/>
          <a:srcRect l="23253" t="30670" r="59271" b="57864"/>
          <a:stretch/>
        </p:blipFill>
        <p:spPr>
          <a:xfrm>
            <a:off x="10482587" y="5576275"/>
            <a:ext cx="926091" cy="786352"/>
          </a:xfrm>
          <a:prstGeom prst="rect">
            <a:avLst/>
          </a:prstGeom>
        </p:spPr>
      </p:pic>
    </p:spTree>
    <p:extLst>
      <p:ext uri="{BB962C8B-B14F-4D97-AF65-F5344CB8AC3E}">
        <p14:creationId xmlns:p14="http://schemas.microsoft.com/office/powerpoint/2010/main" val="235249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Freeform 1180">
            <a:extLst>
              <a:ext uri="{FF2B5EF4-FFF2-40B4-BE49-F238E27FC236}">
                <a16:creationId xmlns:a16="http://schemas.microsoft.com/office/drawing/2014/main" id="{56CE75F9-463C-6AC1-F917-E9F6277DC537}"/>
              </a:ext>
            </a:extLst>
          </p:cNvPr>
          <p:cNvSpPr/>
          <p:nvPr/>
        </p:nvSpPr>
        <p:spPr>
          <a:xfrm>
            <a:off x="0" y="5599928"/>
            <a:ext cx="12192000" cy="1258074"/>
          </a:xfrm>
          <a:custGeom>
            <a:avLst/>
            <a:gdLst>
              <a:gd name="connsiteX0" fmla="*/ 0 w 12192000"/>
              <a:gd name="connsiteY0" fmla="*/ 0 h 1179967"/>
              <a:gd name="connsiteX1" fmla="*/ 1147297 w 12192000"/>
              <a:gd name="connsiteY1" fmla="*/ 55653 h 1179967"/>
              <a:gd name="connsiteX2" fmla="*/ 6096000 w 12192000"/>
              <a:gd name="connsiteY2" fmla="*/ 144523 h 1179967"/>
              <a:gd name="connsiteX3" fmla="*/ 11044703 w 12192000"/>
              <a:gd name="connsiteY3" fmla="*/ 55653 h 1179967"/>
              <a:gd name="connsiteX4" fmla="*/ 12192000 w 12192000"/>
              <a:gd name="connsiteY4" fmla="*/ 0 h 1179967"/>
              <a:gd name="connsiteX5" fmla="*/ 12192000 w 12192000"/>
              <a:gd name="connsiteY5" fmla="*/ 1179967 h 1179967"/>
              <a:gd name="connsiteX6" fmla="*/ 0 w 12192000"/>
              <a:gd name="connsiteY6" fmla="*/ 1179967 h 117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79967">
                <a:moveTo>
                  <a:pt x="0" y="0"/>
                </a:moveTo>
                <a:lnTo>
                  <a:pt x="1147297" y="55653"/>
                </a:lnTo>
                <a:cubicBezTo>
                  <a:pt x="2559933" y="111761"/>
                  <a:pt x="4262889" y="144523"/>
                  <a:pt x="6096000" y="144523"/>
                </a:cubicBezTo>
                <a:cubicBezTo>
                  <a:pt x="7929112" y="144523"/>
                  <a:pt x="9632067" y="111761"/>
                  <a:pt x="11044703" y="55653"/>
                </a:cubicBezTo>
                <a:lnTo>
                  <a:pt x="12192000" y="0"/>
                </a:lnTo>
                <a:lnTo>
                  <a:pt x="12192000" y="1179967"/>
                </a:lnTo>
                <a:lnTo>
                  <a:pt x="0" y="117996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venir Next LT Pro" panose="020B0504020202020204" pitchFamily="34" charset="77"/>
            </a:endParaRPr>
          </a:p>
        </p:txBody>
      </p:sp>
      <p:grpSp>
        <p:nvGrpSpPr>
          <p:cNvPr id="1101" name="Group 1100">
            <a:extLst>
              <a:ext uri="{FF2B5EF4-FFF2-40B4-BE49-F238E27FC236}">
                <a16:creationId xmlns:a16="http://schemas.microsoft.com/office/drawing/2014/main" id="{06017E58-A455-ABA4-5EDF-4BB05563C198}"/>
              </a:ext>
            </a:extLst>
          </p:cNvPr>
          <p:cNvGrpSpPr/>
          <p:nvPr/>
        </p:nvGrpSpPr>
        <p:grpSpPr>
          <a:xfrm>
            <a:off x="580278" y="1905096"/>
            <a:ext cx="2092147" cy="3080181"/>
            <a:chOff x="704636" y="2278172"/>
            <a:chExt cx="2092147" cy="3080181"/>
          </a:xfrm>
        </p:grpSpPr>
        <p:pic>
          <p:nvPicPr>
            <p:cNvPr id="1026" name="Picture 2" descr="Promise">
              <a:extLst>
                <a:ext uri="{FF2B5EF4-FFF2-40B4-BE49-F238E27FC236}">
                  <a16:creationId xmlns:a16="http://schemas.microsoft.com/office/drawing/2014/main" id="{ECFE520A-7D6B-FB99-50E4-308EB187F9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5912" y="3622544"/>
              <a:ext cx="1609594" cy="346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7ADC7FA-1F32-5954-A4B2-D8B0EB2E34B8}"/>
                </a:ext>
              </a:extLst>
            </p:cNvPr>
            <p:cNvSpPr txBox="1"/>
            <p:nvPr/>
          </p:nvSpPr>
          <p:spPr>
            <a:xfrm>
              <a:off x="704636" y="4158024"/>
              <a:ext cx="2092147" cy="1200329"/>
            </a:xfrm>
            <a:prstGeom prst="rect">
              <a:avLst/>
            </a:prstGeom>
            <a:noFill/>
          </p:spPr>
          <p:txBody>
            <a:bodyPr wrap="square" rtlCol="0">
              <a:spAutoFit/>
            </a:bodyPr>
            <a:lstStyle/>
            <a:p>
              <a:pPr algn="ctr"/>
              <a:r>
                <a:rPr lang="en-US" sz="1200">
                  <a:solidFill>
                    <a:schemeClr val="tx1">
                      <a:lumMod val="85000"/>
                      <a:lumOff val="15000"/>
                    </a:schemeClr>
                  </a:solidFill>
                  <a:effectLst/>
                  <a:latin typeface="Avenir Next LT Pro" panose="020B0504020202020204" pitchFamily="34" charset="77"/>
                </a:rPr>
                <a:t>Sign up for an affordable, </a:t>
              </a:r>
            </a:p>
            <a:p>
              <a:pPr algn="ctr"/>
              <a:r>
                <a:rPr lang="en-US" sz="1200">
                  <a:solidFill>
                    <a:schemeClr val="tx1">
                      <a:lumMod val="85000"/>
                      <a:lumOff val="15000"/>
                    </a:schemeClr>
                  </a:solidFill>
                  <a:effectLst/>
                  <a:latin typeface="Avenir Next LT Pro" panose="020B0504020202020204" pitchFamily="34" charset="77"/>
                </a:rPr>
                <a:t>flexible and interest-free </a:t>
              </a:r>
            </a:p>
            <a:p>
              <a:pPr algn="ctr"/>
              <a:r>
                <a:rPr lang="en-US" sz="1200">
                  <a:solidFill>
                    <a:schemeClr val="tx1">
                      <a:lumMod val="85000"/>
                      <a:lumOff val="15000"/>
                    </a:schemeClr>
                  </a:solidFill>
                  <a:effectLst/>
                  <a:latin typeface="Avenir Next LT Pro" panose="020B0504020202020204" pitchFamily="34" charset="77"/>
                </a:rPr>
                <a:t>payment plan. </a:t>
              </a:r>
              <a:r>
                <a:rPr lang="en-US" sz="1200" b="1">
                  <a:solidFill>
                    <a:schemeClr val="tx1">
                      <a:lumMod val="85000"/>
                      <a:lumOff val="15000"/>
                    </a:schemeClr>
                  </a:solidFill>
                  <a:effectLst/>
                  <a:latin typeface="Avenir Next LT Pro" panose="020B0504020202020204" pitchFamily="34" charset="77"/>
                </a:rPr>
                <a:t>Customers </a:t>
              </a:r>
            </a:p>
            <a:p>
              <a:pPr algn="ctr"/>
              <a:r>
                <a:rPr lang="en-US" sz="1200" b="1">
                  <a:solidFill>
                    <a:schemeClr val="tx1">
                      <a:lumMod val="85000"/>
                      <a:lumOff val="15000"/>
                    </a:schemeClr>
                  </a:solidFill>
                  <a:effectLst/>
                  <a:latin typeface="Avenir Next LT Pro" panose="020B0504020202020204" pitchFamily="34" charset="77"/>
                </a:rPr>
                <a:t>with a past-due balance of $50 or more are eligible.</a:t>
              </a:r>
            </a:p>
          </p:txBody>
        </p:sp>
        <p:grpSp>
          <p:nvGrpSpPr>
            <p:cNvPr id="12" name="Graphic 10">
              <a:extLst>
                <a:ext uri="{FF2B5EF4-FFF2-40B4-BE49-F238E27FC236}">
                  <a16:creationId xmlns:a16="http://schemas.microsoft.com/office/drawing/2014/main" id="{EB98513C-31F9-4329-32E4-FF7213A90FFB}"/>
                </a:ext>
              </a:extLst>
            </p:cNvPr>
            <p:cNvGrpSpPr/>
            <p:nvPr/>
          </p:nvGrpSpPr>
          <p:grpSpPr>
            <a:xfrm>
              <a:off x="1209093" y="2278172"/>
              <a:ext cx="1083232" cy="1087093"/>
              <a:chOff x="3308350" y="628650"/>
              <a:chExt cx="5577202" cy="5597079"/>
            </a:xfrm>
            <a:solidFill>
              <a:srgbClr val="000000"/>
            </a:solidFill>
          </p:grpSpPr>
          <p:sp>
            <p:nvSpPr>
              <p:cNvPr id="13" name="Freeform 12">
                <a:extLst>
                  <a:ext uri="{FF2B5EF4-FFF2-40B4-BE49-F238E27FC236}">
                    <a16:creationId xmlns:a16="http://schemas.microsoft.com/office/drawing/2014/main" id="{C1CE990B-19E2-DBDE-3D28-716612311092}"/>
                  </a:ext>
                </a:extLst>
              </p:cNvPr>
              <p:cNvSpPr/>
              <p:nvPr/>
            </p:nvSpPr>
            <p:spPr>
              <a:xfrm>
                <a:off x="3308350" y="629602"/>
                <a:ext cx="5576346" cy="5595175"/>
              </a:xfrm>
              <a:custGeom>
                <a:avLst/>
                <a:gdLst>
                  <a:gd name="connsiteX0" fmla="*/ 4229141 w 5576346"/>
                  <a:gd name="connsiteY0" fmla="*/ 2312194 h 5595175"/>
                  <a:gd name="connsiteX1" fmla="*/ 4229141 w 5576346"/>
                  <a:gd name="connsiteY1" fmla="*/ 2129123 h 5595175"/>
                  <a:gd name="connsiteX2" fmla="*/ 4417617 w 5576346"/>
                  <a:gd name="connsiteY2" fmla="*/ 2129123 h 5595175"/>
                  <a:gd name="connsiteX3" fmla="*/ 4417617 w 5576346"/>
                  <a:gd name="connsiteY3" fmla="*/ 1936909 h 5595175"/>
                  <a:gd name="connsiteX4" fmla="*/ 4230949 w 5576346"/>
                  <a:gd name="connsiteY4" fmla="*/ 1936909 h 5595175"/>
                  <a:gd name="connsiteX5" fmla="*/ 4230949 w 5576346"/>
                  <a:gd name="connsiteY5" fmla="*/ 1547622 h 5595175"/>
                  <a:gd name="connsiteX6" fmla="*/ 5191594 w 5576346"/>
                  <a:gd name="connsiteY6" fmla="*/ 1547622 h 5595175"/>
                  <a:gd name="connsiteX7" fmla="*/ 5191594 w 5576346"/>
                  <a:gd name="connsiteY7" fmla="*/ 1733169 h 5595175"/>
                  <a:gd name="connsiteX8" fmla="*/ 4815880 w 5576346"/>
                  <a:gd name="connsiteY8" fmla="*/ 1733169 h 5595175"/>
                  <a:gd name="connsiteX9" fmla="*/ 4815880 w 5576346"/>
                  <a:gd name="connsiteY9" fmla="*/ 1932718 h 5595175"/>
                  <a:gd name="connsiteX10" fmla="*/ 4620459 w 5576346"/>
                  <a:gd name="connsiteY10" fmla="*/ 1932718 h 5595175"/>
                  <a:gd name="connsiteX11" fmla="*/ 4620459 w 5576346"/>
                  <a:gd name="connsiteY11" fmla="*/ 2122456 h 5595175"/>
                  <a:gd name="connsiteX12" fmla="*/ 4996078 w 5576346"/>
                  <a:gd name="connsiteY12" fmla="*/ 2122456 h 5595175"/>
                  <a:gd name="connsiteX13" fmla="*/ 4996078 w 5576346"/>
                  <a:gd name="connsiteY13" fmla="*/ 2304574 h 5595175"/>
                  <a:gd name="connsiteX14" fmla="*/ 5188169 w 5576346"/>
                  <a:gd name="connsiteY14" fmla="*/ 2304574 h 5595175"/>
                  <a:gd name="connsiteX15" fmla="*/ 5188169 w 5576346"/>
                  <a:gd name="connsiteY15" fmla="*/ 2130933 h 5595175"/>
                  <a:gd name="connsiteX16" fmla="*/ 5392057 w 5576346"/>
                  <a:gd name="connsiteY16" fmla="*/ 2130933 h 5595175"/>
                  <a:gd name="connsiteX17" fmla="*/ 5392057 w 5576346"/>
                  <a:gd name="connsiteY17" fmla="*/ 2313813 h 5595175"/>
                  <a:gd name="connsiteX18" fmla="*/ 5200918 w 5576346"/>
                  <a:gd name="connsiteY18" fmla="*/ 2313813 h 5595175"/>
                  <a:gd name="connsiteX19" fmla="*/ 5200918 w 5576346"/>
                  <a:gd name="connsiteY19" fmla="*/ 2513362 h 5595175"/>
                  <a:gd name="connsiteX20" fmla="*/ 4820161 w 5576346"/>
                  <a:gd name="connsiteY20" fmla="*/ 2513362 h 5595175"/>
                  <a:gd name="connsiteX21" fmla="*/ 4820161 w 5576346"/>
                  <a:gd name="connsiteY21" fmla="*/ 2691384 h 5595175"/>
                  <a:gd name="connsiteX22" fmla="*/ 5195590 w 5576346"/>
                  <a:gd name="connsiteY22" fmla="*/ 2691384 h 5595175"/>
                  <a:gd name="connsiteX23" fmla="*/ 5195590 w 5576346"/>
                  <a:gd name="connsiteY23" fmla="*/ 2890933 h 5595175"/>
                  <a:gd name="connsiteX24" fmla="*/ 5390820 w 5576346"/>
                  <a:gd name="connsiteY24" fmla="*/ 2890933 h 5595175"/>
                  <a:gd name="connsiteX25" fmla="*/ 5390820 w 5576346"/>
                  <a:gd name="connsiteY25" fmla="*/ 3083528 h 5595175"/>
                  <a:gd name="connsiteX26" fmla="*/ 5202250 w 5576346"/>
                  <a:gd name="connsiteY26" fmla="*/ 3083528 h 5595175"/>
                  <a:gd name="connsiteX27" fmla="*/ 5202250 w 5576346"/>
                  <a:gd name="connsiteY27" fmla="*/ 3656838 h 5595175"/>
                  <a:gd name="connsiteX28" fmla="*/ 5393770 w 5576346"/>
                  <a:gd name="connsiteY28" fmla="*/ 3656838 h 5595175"/>
                  <a:gd name="connsiteX29" fmla="*/ 5393770 w 5576346"/>
                  <a:gd name="connsiteY29" fmla="*/ 3856387 h 5595175"/>
                  <a:gd name="connsiteX30" fmla="*/ 5576347 w 5576346"/>
                  <a:gd name="connsiteY30" fmla="*/ 3856387 h 5595175"/>
                  <a:gd name="connsiteX31" fmla="*/ 5576347 w 5576346"/>
                  <a:gd name="connsiteY31" fmla="*/ 4247960 h 5595175"/>
                  <a:gd name="connsiteX32" fmla="*/ 5201298 w 5576346"/>
                  <a:gd name="connsiteY32" fmla="*/ 4247960 h 5595175"/>
                  <a:gd name="connsiteX33" fmla="*/ 5201298 w 5576346"/>
                  <a:gd name="connsiteY33" fmla="*/ 4423506 h 5595175"/>
                  <a:gd name="connsiteX34" fmla="*/ 5574444 w 5576346"/>
                  <a:gd name="connsiteY34" fmla="*/ 4423506 h 5595175"/>
                  <a:gd name="connsiteX35" fmla="*/ 5574444 w 5576346"/>
                  <a:gd name="connsiteY35" fmla="*/ 4630293 h 5595175"/>
                  <a:gd name="connsiteX36" fmla="*/ 5401762 w 5576346"/>
                  <a:gd name="connsiteY36" fmla="*/ 4630293 h 5595175"/>
                  <a:gd name="connsiteX37" fmla="*/ 5401762 w 5576346"/>
                  <a:gd name="connsiteY37" fmla="*/ 4808316 h 5595175"/>
                  <a:gd name="connsiteX38" fmla="*/ 5575110 w 5576346"/>
                  <a:gd name="connsiteY38" fmla="*/ 4808316 h 5595175"/>
                  <a:gd name="connsiteX39" fmla="*/ 5575110 w 5576346"/>
                  <a:gd name="connsiteY39" fmla="*/ 5015103 h 5595175"/>
                  <a:gd name="connsiteX40" fmla="*/ 5399669 w 5576346"/>
                  <a:gd name="connsiteY40" fmla="*/ 5015103 h 5595175"/>
                  <a:gd name="connsiteX41" fmla="*/ 5399669 w 5576346"/>
                  <a:gd name="connsiteY41" fmla="*/ 5396865 h 5595175"/>
                  <a:gd name="connsiteX42" fmla="*/ 5200442 w 5576346"/>
                  <a:gd name="connsiteY42" fmla="*/ 5396865 h 5595175"/>
                  <a:gd name="connsiteX43" fmla="*/ 5200442 w 5576346"/>
                  <a:gd name="connsiteY43" fmla="*/ 5593080 h 5595175"/>
                  <a:gd name="connsiteX44" fmla="*/ 4426180 w 5576346"/>
                  <a:gd name="connsiteY44" fmla="*/ 5593080 h 5595175"/>
                  <a:gd name="connsiteX45" fmla="*/ 4426180 w 5576346"/>
                  <a:gd name="connsiteY45" fmla="*/ 5206841 h 5595175"/>
                  <a:gd name="connsiteX46" fmla="*/ 4049609 w 5576346"/>
                  <a:gd name="connsiteY46" fmla="*/ 5206841 h 5595175"/>
                  <a:gd name="connsiteX47" fmla="*/ 4049609 w 5576346"/>
                  <a:gd name="connsiteY47" fmla="*/ 5398961 h 5595175"/>
                  <a:gd name="connsiteX48" fmla="*/ 3850287 w 5576346"/>
                  <a:gd name="connsiteY48" fmla="*/ 5398961 h 5595175"/>
                  <a:gd name="connsiteX49" fmla="*/ 3850287 w 5576346"/>
                  <a:gd name="connsiteY49" fmla="*/ 5594128 h 5595175"/>
                  <a:gd name="connsiteX50" fmla="*/ 3262978 w 5576346"/>
                  <a:gd name="connsiteY50" fmla="*/ 5594128 h 5595175"/>
                  <a:gd name="connsiteX51" fmla="*/ 3262978 w 5576346"/>
                  <a:gd name="connsiteY51" fmla="*/ 5402866 h 5595175"/>
                  <a:gd name="connsiteX52" fmla="*/ 3077832 w 5576346"/>
                  <a:gd name="connsiteY52" fmla="*/ 5402866 h 5595175"/>
                  <a:gd name="connsiteX53" fmla="*/ 3077832 w 5576346"/>
                  <a:gd name="connsiteY53" fmla="*/ 5205508 h 5595175"/>
                  <a:gd name="connsiteX54" fmla="*/ 2885741 w 5576346"/>
                  <a:gd name="connsiteY54" fmla="*/ 5205508 h 5595175"/>
                  <a:gd name="connsiteX55" fmla="*/ 2885741 w 5576346"/>
                  <a:gd name="connsiteY55" fmla="*/ 5595176 h 5595175"/>
                  <a:gd name="connsiteX56" fmla="*/ 2695839 w 5576346"/>
                  <a:gd name="connsiteY56" fmla="*/ 5595176 h 5595175"/>
                  <a:gd name="connsiteX57" fmla="*/ 2695839 w 5576346"/>
                  <a:gd name="connsiteY57" fmla="*/ 5403342 h 5595175"/>
                  <a:gd name="connsiteX58" fmla="*/ 2314130 w 5576346"/>
                  <a:gd name="connsiteY58" fmla="*/ 5403342 h 5595175"/>
                  <a:gd name="connsiteX59" fmla="*/ 2314130 w 5576346"/>
                  <a:gd name="connsiteY59" fmla="*/ 5015294 h 5595175"/>
                  <a:gd name="connsiteX60" fmla="*/ 2498800 w 5576346"/>
                  <a:gd name="connsiteY60" fmla="*/ 5015294 h 5595175"/>
                  <a:gd name="connsiteX61" fmla="*/ 2498800 w 5576346"/>
                  <a:gd name="connsiteY61" fmla="*/ 5188554 h 5595175"/>
                  <a:gd name="connsiteX62" fmla="*/ 2690891 w 5576346"/>
                  <a:gd name="connsiteY62" fmla="*/ 5188554 h 5595175"/>
                  <a:gd name="connsiteX63" fmla="*/ 2690891 w 5576346"/>
                  <a:gd name="connsiteY63" fmla="*/ 4811649 h 5595175"/>
                  <a:gd name="connsiteX64" fmla="*/ 2873373 w 5576346"/>
                  <a:gd name="connsiteY64" fmla="*/ 4811649 h 5595175"/>
                  <a:gd name="connsiteX65" fmla="*/ 2873373 w 5576346"/>
                  <a:gd name="connsiteY65" fmla="*/ 4636103 h 5595175"/>
                  <a:gd name="connsiteX66" fmla="*/ 2698598 w 5576346"/>
                  <a:gd name="connsiteY66" fmla="*/ 4636103 h 5595175"/>
                  <a:gd name="connsiteX67" fmla="*/ 2698598 w 5576346"/>
                  <a:gd name="connsiteY67" fmla="*/ 4429316 h 5595175"/>
                  <a:gd name="connsiteX68" fmla="*/ 2874800 w 5576346"/>
                  <a:gd name="connsiteY68" fmla="*/ 4429316 h 5595175"/>
                  <a:gd name="connsiteX69" fmla="*/ 2874800 w 5576346"/>
                  <a:gd name="connsiteY69" fmla="*/ 4243959 h 5595175"/>
                  <a:gd name="connsiteX70" fmla="*/ 3074121 w 5576346"/>
                  <a:gd name="connsiteY70" fmla="*/ 4243959 h 5595175"/>
                  <a:gd name="connsiteX71" fmla="*/ 3074121 w 5576346"/>
                  <a:gd name="connsiteY71" fmla="*/ 4044410 h 5595175"/>
                  <a:gd name="connsiteX72" fmla="*/ 3255271 w 5576346"/>
                  <a:gd name="connsiteY72" fmla="*/ 4044410 h 5595175"/>
                  <a:gd name="connsiteX73" fmla="*/ 3255271 w 5576346"/>
                  <a:gd name="connsiteY73" fmla="*/ 3868865 h 5595175"/>
                  <a:gd name="connsiteX74" fmla="*/ 3078308 w 5576346"/>
                  <a:gd name="connsiteY74" fmla="*/ 3868865 h 5595175"/>
                  <a:gd name="connsiteX75" fmla="*/ 3078308 w 5576346"/>
                  <a:gd name="connsiteY75" fmla="*/ 3672555 h 5595175"/>
                  <a:gd name="connsiteX76" fmla="*/ 2704021 w 5576346"/>
                  <a:gd name="connsiteY76" fmla="*/ 3672555 h 5595175"/>
                  <a:gd name="connsiteX77" fmla="*/ 2704021 w 5576346"/>
                  <a:gd name="connsiteY77" fmla="*/ 3857054 h 5595175"/>
                  <a:gd name="connsiteX78" fmla="*/ 2880413 w 5576346"/>
                  <a:gd name="connsiteY78" fmla="*/ 3857054 h 5595175"/>
                  <a:gd name="connsiteX79" fmla="*/ 2880413 w 5576346"/>
                  <a:gd name="connsiteY79" fmla="*/ 4045458 h 5595175"/>
                  <a:gd name="connsiteX80" fmla="*/ 2695839 w 5576346"/>
                  <a:gd name="connsiteY80" fmla="*/ 4045458 h 5595175"/>
                  <a:gd name="connsiteX81" fmla="*/ 2695839 w 5576346"/>
                  <a:gd name="connsiteY81" fmla="*/ 3870579 h 5595175"/>
                  <a:gd name="connsiteX82" fmla="*/ 2503748 w 5576346"/>
                  <a:gd name="connsiteY82" fmla="*/ 3870579 h 5595175"/>
                  <a:gd name="connsiteX83" fmla="*/ 2503748 w 5576346"/>
                  <a:gd name="connsiteY83" fmla="*/ 4813268 h 5595175"/>
                  <a:gd name="connsiteX84" fmla="*/ 2311276 w 5576346"/>
                  <a:gd name="connsiteY84" fmla="*/ 4813268 h 5595175"/>
                  <a:gd name="connsiteX85" fmla="*/ 2311276 w 5576346"/>
                  <a:gd name="connsiteY85" fmla="*/ 4435888 h 5595175"/>
                  <a:gd name="connsiteX86" fmla="*/ 2111954 w 5576346"/>
                  <a:gd name="connsiteY86" fmla="*/ 4435888 h 5595175"/>
                  <a:gd name="connsiteX87" fmla="*/ 2111954 w 5576346"/>
                  <a:gd name="connsiteY87" fmla="*/ 4253199 h 5595175"/>
                  <a:gd name="connsiteX88" fmla="*/ 1936608 w 5576346"/>
                  <a:gd name="connsiteY88" fmla="*/ 4253199 h 5595175"/>
                  <a:gd name="connsiteX89" fmla="*/ 1936608 w 5576346"/>
                  <a:gd name="connsiteY89" fmla="*/ 4431507 h 5595175"/>
                  <a:gd name="connsiteX90" fmla="*/ 1739189 w 5576346"/>
                  <a:gd name="connsiteY90" fmla="*/ 4431507 h 5595175"/>
                  <a:gd name="connsiteX91" fmla="*/ 1739189 w 5576346"/>
                  <a:gd name="connsiteY91" fmla="*/ 4623816 h 5595175"/>
                  <a:gd name="connsiteX92" fmla="*/ 1929187 w 5576346"/>
                  <a:gd name="connsiteY92" fmla="*/ 4623816 h 5595175"/>
                  <a:gd name="connsiteX93" fmla="*/ 1929187 w 5576346"/>
                  <a:gd name="connsiteY93" fmla="*/ 5196078 h 5595175"/>
                  <a:gd name="connsiteX94" fmla="*/ 1532732 w 5576346"/>
                  <a:gd name="connsiteY94" fmla="*/ 5196078 h 5595175"/>
                  <a:gd name="connsiteX95" fmla="*/ 1532732 w 5576346"/>
                  <a:gd name="connsiteY95" fmla="*/ 4430459 h 5595175"/>
                  <a:gd name="connsiteX96" fmla="*/ 1721303 w 5576346"/>
                  <a:gd name="connsiteY96" fmla="*/ 4430459 h 5595175"/>
                  <a:gd name="connsiteX97" fmla="*/ 1721303 w 5576346"/>
                  <a:gd name="connsiteY97" fmla="*/ 4252341 h 5595175"/>
                  <a:gd name="connsiteX98" fmla="*/ 1531019 w 5576346"/>
                  <a:gd name="connsiteY98" fmla="*/ 4252341 h 5595175"/>
                  <a:gd name="connsiteX99" fmla="*/ 1531019 w 5576346"/>
                  <a:gd name="connsiteY99" fmla="*/ 4052792 h 5595175"/>
                  <a:gd name="connsiteX100" fmla="*/ 579603 w 5576346"/>
                  <a:gd name="connsiteY100" fmla="*/ 4052792 h 5595175"/>
                  <a:gd name="connsiteX101" fmla="*/ 579603 w 5576346"/>
                  <a:gd name="connsiteY101" fmla="*/ 3668554 h 5595175"/>
                  <a:gd name="connsiteX102" fmla="*/ 382755 w 5576346"/>
                  <a:gd name="connsiteY102" fmla="*/ 3668554 h 5595175"/>
                  <a:gd name="connsiteX103" fmla="*/ 382755 w 5576346"/>
                  <a:gd name="connsiteY103" fmla="*/ 3474244 h 5595175"/>
                  <a:gd name="connsiteX104" fmla="*/ 204840 w 5576346"/>
                  <a:gd name="connsiteY104" fmla="*/ 3474244 h 5595175"/>
                  <a:gd name="connsiteX105" fmla="*/ 204840 w 5576346"/>
                  <a:gd name="connsiteY105" fmla="*/ 4044696 h 5595175"/>
                  <a:gd name="connsiteX106" fmla="*/ 666 w 5576346"/>
                  <a:gd name="connsiteY106" fmla="*/ 4044696 h 5595175"/>
                  <a:gd name="connsiteX107" fmla="*/ 666 w 5576346"/>
                  <a:gd name="connsiteY107" fmla="*/ 2695766 h 5595175"/>
                  <a:gd name="connsiteX108" fmla="*/ 190664 w 5576346"/>
                  <a:gd name="connsiteY108" fmla="*/ 2695766 h 5595175"/>
                  <a:gd name="connsiteX109" fmla="*/ 190664 w 5576346"/>
                  <a:gd name="connsiteY109" fmla="*/ 2318766 h 5595175"/>
                  <a:gd name="connsiteX110" fmla="*/ 0 w 5576346"/>
                  <a:gd name="connsiteY110" fmla="*/ 2318766 h 5595175"/>
                  <a:gd name="connsiteX111" fmla="*/ 0 w 5576346"/>
                  <a:gd name="connsiteY111" fmla="*/ 1547908 h 5595175"/>
                  <a:gd name="connsiteX112" fmla="*/ 198941 w 5576346"/>
                  <a:gd name="connsiteY112" fmla="*/ 1547908 h 5595175"/>
                  <a:gd name="connsiteX113" fmla="*/ 198941 w 5576346"/>
                  <a:gd name="connsiteY113" fmla="*/ 2305336 h 5595175"/>
                  <a:gd name="connsiteX114" fmla="*/ 376761 w 5576346"/>
                  <a:gd name="connsiteY114" fmla="*/ 2305336 h 5595175"/>
                  <a:gd name="connsiteX115" fmla="*/ 376761 w 5576346"/>
                  <a:gd name="connsiteY115" fmla="*/ 2127314 h 5595175"/>
                  <a:gd name="connsiteX116" fmla="*/ 572562 w 5576346"/>
                  <a:gd name="connsiteY116" fmla="*/ 2127314 h 5595175"/>
                  <a:gd name="connsiteX117" fmla="*/ 572562 w 5576346"/>
                  <a:gd name="connsiteY117" fmla="*/ 1935004 h 5595175"/>
                  <a:gd name="connsiteX118" fmla="*/ 384372 w 5576346"/>
                  <a:gd name="connsiteY118" fmla="*/ 1935004 h 5595175"/>
                  <a:gd name="connsiteX119" fmla="*/ 384372 w 5576346"/>
                  <a:gd name="connsiteY119" fmla="*/ 1549051 h 5595175"/>
                  <a:gd name="connsiteX120" fmla="*/ 1348442 w 5576346"/>
                  <a:gd name="connsiteY120" fmla="*/ 1549051 h 5595175"/>
                  <a:gd name="connsiteX121" fmla="*/ 1348442 w 5576346"/>
                  <a:gd name="connsiteY121" fmla="*/ 1721549 h 5595175"/>
                  <a:gd name="connsiteX122" fmla="*/ 1723015 w 5576346"/>
                  <a:gd name="connsiteY122" fmla="*/ 1721549 h 5595175"/>
                  <a:gd name="connsiteX123" fmla="*/ 1723015 w 5576346"/>
                  <a:gd name="connsiteY123" fmla="*/ 1551908 h 5595175"/>
                  <a:gd name="connsiteX124" fmla="*/ 1532922 w 5576346"/>
                  <a:gd name="connsiteY124" fmla="*/ 1551908 h 5595175"/>
                  <a:gd name="connsiteX125" fmla="*/ 1532922 w 5576346"/>
                  <a:gd name="connsiteY125" fmla="*/ 397669 h 5595175"/>
                  <a:gd name="connsiteX126" fmla="*/ 1733576 w 5576346"/>
                  <a:gd name="connsiteY126" fmla="*/ 397669 h 5595175"/>
                  <a:gd name="connsiteX127" fmla="*/ 1733576 w 5576346"/>
                  <a:gd name="connsiteY127" fmla="*/ 572167 h 5595175"/>
                  <a:gd name="connsiteX128" fmla="*/ 2104628 w 5576346"/>
                  <a:gd name="connsiteY128" fmla="*/ 572167 h 5595175"/>
                  <a:gd name="connsiteX129" fmla="*/ 2104628 w 5576346"/>
                  <a:gd name="connsiteY129" fmla="*/ 402146 h 5595175"/>
                  <a:gd name="connsiteX130" fmla="*/ 1931851 w 5576346"/>
                  <a:gd name="connsiteY130" fmla="*/ 402146 h 5595175"/>
                  <a:gd name="connsiteX131" fmla="*/ 1931851 w 5576346"/>
                  <a:gd name="connsiteY131" fmla="*/ 197834 h 5595175"/>
                  <a:gd name="connsiteX132" fmla="*/ 2116236 w 5576346"/>
                  <a:gd name="connsiteY132" fmla="*/ 197834 h 5595175"/>
                  <a:gd name="connsiteX133" fmla="*/ 2116236 w 5576346"/>
                  <a:gd name="connsiteY133" fmla="*/ 388430 h 5595175"/>
                  <a:gd name="connsiteX134" fmla="*/ 2305758 w 5576346"/>
                  <a:gd name="connsiteY134" fmla="*/ 388430 h 5595175"/>
                  <a:gd name="connsiteX135" fmla="*/ 2305758 w 5576346"/>
                  <a:gd name="connsiteY135" fmla="*/ 762 h 5595175"/>
                  <a:gd name="connsiteX136" fmla="*/ 3080020 w 5576346"/>
                  <a:gd name="connsiteY136" fmla="*/ 762 h 5595175"/>
                  <a:gd name="connsiteX137" fmla="*/ 3080020 w 5576346"/>
                  <a:gd name="connsiteY137" fmla="*/ 187643 h 5595175"/>
                  <a:gd name="connsiteX138" fmla="*/ 3257935 w 5576346"/>
                  <a:gd name="connsiteY138" fmla="*/ 187643 h 5595175"/>
                  <a:gd name="connsiteX139" fmla="*/ 3257935 w 5576346"/>
                  <a:gd name="connsiteY139" fmla="*/ 0 h 5595175"/>
                  <a:gd name="connsiteX140" fmla="*/ 4043710 w 5576346"/>
                  <a:gd name="connsiteY140" fmla="*/ 0 h 5595175"/>
                  <a:gd name="connsiteX141" fmla="*/ 4043710 w 5576346"/>
                  <a:gd name="connsiteY141" fmla="*/ 582835 h 5595175"/>
                  <a:gd name="connsiteX142" fmla="*/ 3853046 w 5576346"/>
                  <a:gd name="connsiteY142" fmla="*/ 582835 h 5595175"/>
                  <a:gd name="connsiteX143" fmla="*/ 3853046 w 5576346"/>
                  <a:gd name="connsiteY143" fmla="*/ 772573 h 5595175"/>
                  <a:gd name="connsiteX144" fmla="*/ 4041902 w 5576346"/>
                  <a:gd name="connsiteY144" fmla="*/ 772573 h 5595175"/>
                  <a:gd name="connsiteX145" fmla="*/ 4041902 w 5576346"/>
                  <a:gd name="connsiteY145" fmla="*/ 1547717 h 5595175"/>
                  <a:gd name="connsiteX146" fmla="*/ 3854854 w 5576346"/>
                  <a:gd name="connsiteY146" fmla="*/ 1547717 h 5595175"/>
                  <a:gd name="connsiteX147" fmla="*/ 3854854 w 5576346"/>
                  <a:gd name="connsiteY147" fmla="*/ 1725835 h 5595175"/>
                  <a:gd name="connsiteX148" fmla="*/ 4042568 w 5576346"/>
                  <a:gd name="connsiteY148" fmla="*/ 1725835 h 5595175"/>
                  <a:gd name="connsiteX149" fmla="*/ 4042568 w 5576346"/>
                  <a:gd name="connsiteY149" fmla="*/ 1929860 h 5595175"/>
                  <a:gd name="connsiteX150" fmla="*/ 3462395 w 5576346"/>
                  <a:gd name="connsiteY150" fmla="*/ 1929860 h 5595175"/>
                  <a:gd name="connsiteX151" fmla="*/ 3462395 w 5576346"/>
                  <a:gd name="connsiteY151" fmla="*/ 1738313 h 5595175"/>
                  <a:gd name="connsiteX152" fmla="*/ 3263073 w 5576346"/>
                  <a:gd name="connsiteY152" fmla="*/ 1738313 h 5595175"/>
                  <a:gd name="connsiteX153" fmla="*/ 3263073 w 5576346"/>
                  <a:gd name="connsiteY153" fmla="*/ 1552956 h 5595175"/>
                  <a:gd name="connsiteX154" fmla="*/ 3080211 w 5576346"/>
                  <a:gd name="connsiteY154" fmla="*/ 1552956 h 5595175"/>
                  <a:gd name="connsiteX155" fmla="*/ 3080211 w 5576346"/>
                  <a:gd name="connsiteY155" fmla="*/ 1161479 h 5595175"/>
                  <a:gd name="connsiteX156" fmla="*/ 3256033 w 5576346"/>
                  <a:gd name="connsiteY156" fmla="*/ 1161479 h 5595175"/>
                  <a:gd name="connsiteX157" fmla="*/ 3256033 w 5576346"/>
                  <a:gd name="connsiteY157" fmla="*/ 969169 h 5595175"/>
                  <a:gd name="connsiteX158" fmla="*/ 2877939 w 5576346"/>
                  <a:gd name="connsiteY158" fmla="*/ 969169 h 5595175"/>
                  <a:gd name="connsiteX159" fmla="*/ 2877939 w 5576346"/>
                  <a:gd name="connsiteY159" fmla="*/ 786289 h 5595175"/>
                  <a:gd name="connsiteX160" fmla="*/ 2695268 w 5576346"/>
                  <a:gd name="connsiteY160" fmla="*/ 786289 h 5595175"/>
                  <a:gd name="connsiteX161" fmla="*/ 2695268 w 5576346"/>
                  <a:gd name="connsiteY161" fmla="*/ 588645 h 5595175"/>
                  <a:gd name="connsiteX162" fmla="*/ 2322122 w 5576346"/>
                  <a:gd name="connsiteY162" fmla="*/ 588645 h 5595175"/>
                  <a:gd name="connsiteX163" fmla="*/ 2322122 w 5576346"/>
                  <a:gd name="connsiteY163" fmla="*/ 774097 h 5595175"/>
                  <a:gd name="connsiteX164" fmla="*/ 2495756 w 5576346"/>
                  <a:gd name="connsiteY164" fmla="*/ 774097 h 5595175"/>
                  <a:gd name="connsiteX165" fmla="*/ 2495756 w 5576346"/>
                  <a:gd name="connsiteY165" fmla="*/ 1546289 h 5595175"/>
                  <a:gd name="connsiteX166" fmla="*/ 2312608 w 5576346"/>
                  <a:gd name="connsiteY166" fmla="*/ 1546289 h 5595175"/>
                  <a:gd name="connsiteX167" fmla="*/ 2312608 w 5576346"/>
                  <a:gd name="connsiteY167" fmla="*/ 1172718 h 5595175"/>
                  <a:gd name="connsiteX168" fmla="*/ 2120612 w 5576346"/>
                  <a:gd name="connsiteY168" fmla="*/ 1172718 h 5595175"/>
                  <a:gd name="connsiteX169" fmla="*/ 2120612 w 5576346"/>
                  <a:gd name="connsiteY169" fmla="*/ 1548003 h 5595175"/>
                  <a:gd name="connsiteX170" fmla="*/ 1935466 w 5576346"/>
                  <a:gd name="connsiteY170" fmla="*/ 1548003 h 5595175"/>
                  <a:gd name="connsiteX171" fmla="*/ 1935466 w 5576346"/>
                  <a:gd name="connsiteY171" fmla="*/ 1733360 h 5595175"/>
                  <a:gd name="connsiteX172" fmla="*/ 1736145 w 5576346"/>
                  <a:gd name="connsiteY172" fmla="*/ 1733360 h 5595175"/>
                  <a:gd name="connsiteX173" fmla="*/ 1736145 w 5576346"/>
                  <a:gd name="connsiteY173" fmla="*/ 1930432 h 5595175"/>
                  <a:gd name="connsiteX174" fmla="*/ 1357671 w 5576346"/>
                  <a:gd name="connsiteY174" fmla="*/ 1930432 h 5595175"/>
                  <a:gd name="connsiteX175" fmla="*/ 1357671 w 5576346"/>
                  <a:gd name="connsiteY175" fmla="*/ 2122646 h 5595175"/>
                  <a:gd name="connsiteX176" fmla="*/ 1533683 w 5576346"/>
                  <a:gd name="connsiteY176" fmla="*/ 2122646 h 5595175"/>
                  <a:gd name="connsiteX177" fmla="*/ 1533683 w 5576346"/>
                  <a:gd name="connsiteY177" fmla="*/ 2305907 h 5595175"/>
                  <a:gd name="connsiteX178" fmla="*/ 1725679 w 5576346"/>
                  <a:gd name="connsiteY178" fmla="*/ 2305907 h 5595175"/>
                  <a:gd name="connsiteX179" fmla="*/ 1725679 w 5576346"/>
                  <a:gd name="connsiteY179" fmla="*/ 2126742 h 5595175"/>
                  <a:gd name="connsiteX180" fmla="*/ 2107007 w 5576346"/>
                  <a:gd name="connsiteY180" fmla="*/ 2126742 h 5595175"/>
                  <a:gd name="connsiteX181" fmla="*/ 2107007 w 5576346"/>
                  <a:gd name="connsiteY181" fmla="*/ 1733931 h 5595175"/>
                  <a:gd name="connsiteX182" fmla="*/ 2313654 w 5576346"/>
                  <a:gd name="connsiteY182" fmla="*/ 1733931 h 5595175"/>
                  <a:gd name="connsiteX183" fmla="*/ 2313654 w 5576346"/>
                  <a:gd name="connsiteY183" fmla="*/ 2119694 h 5595175"/>
                  <a:gd name="connsiteX184" fmla="*/ 2491474 w 5576346"/>
                  <a:gd name="connsiteY184" fmla="*/ 2119694 h 5595175"/>
                  <a:gd name="connsiteX185" fmla="*/ 2491474 w 5576346"/>
                  <a:gd name="connsiteY185" fmla="*/ 1733264 h 5595175"/>
                  <a:gd name="connsiteX186" fmla="*/ 3081257 w 5576346"/>
                  <a:gd name="connsiteY186" fmla="*/ 1733264 h 5595175"/>
                  <a:gd name="connsiteX187" fmla="*/ 3081257 w 5576346"/>
                  <a:gd name="connsiteY187" fmla="*/ 1925288 h 5595175"/>
                  <a:gd name="connsiteX188" fmla="*/ 3266403 w 5576346"/>
                  <a:gd name="connsiteY188" fmla="*/ 1925288 h 5595175"/>
                  <a:gd name="connsiteX189" fmla="*/ 3266403 w 5576346"/>
                  <a:gd name="connsiteY189" fmla="*/ 2305431 h 5595175"/>
                  <a:gd name="connsiteX190" fmla="*/ 3654581 w 5576346"/>
                  <a:gd name="connsiteY190" fmla="*/ 2305431 h 5595175"/>
                  <a:gd name="connsiteX191" fmla="*/ 3654581 w 5576346"/>
                  <a:gd name="connsiteY191" fmla="*/ 2130076 h 5595175"/>
                  <a:gd name="connsiteX192" fmla="*/ 3847052 w 5576346"/>
                  <a:gd name="connsiteY192" fmla="*/ 2130076 h 5595175"/>
                  <a:gd name="connsiteX193" fmla="*/ 3847052 w 5576346"/>
                  <a:gd name="connsiteY193" fmla="*/ 2308289 h 5595175"/>
                  <a:gd name="connsiteX194" fmla="*/ 4046374 w 5576346"/>
                  <a:gd name="connsiteY194" fmla="*/ 2308289 h 5595175"/>
                  <a:gd name="connsiteX195" fmla="*/ 4046374 w 5576346"/>
                  <a:gd name="connsiteY195" fmla="*/ 2505266 h 5595175"/>
                  <a:gd name="connsiteX196" fmla="*/ 4801989 w 5576346"/>
                  <a:gd name="connsiteY196" fmla="*/ 2505266 h 5595175"/>
                  <a:gd name="connsiteX197" fmla="*/ 4801989 w 5576346"/>
                  <a:gd name="connsiteY197" fmla="*/ 2320385 h 5595175"/>
                  <a:gd name="connsiteX198" fmla="*/ 4610659 w 5576346"/>
                  <a:gd name="connsiteY198" fmla="*/ 2320385 h 5595175"/>
                  <a:gd name="connsiteX199" fmla="*/ 4610659 w 5576346"/>
                  <a:gd name="connsiteY199" fmla="*/ 2138363 h 5595175"/>
                  <a:gd name="connsiteX200" fmla="*/ 4432840 w 5576346"/>
                  <a:gd name="connsiteY200" fmla="*/ 2138363 h 5595175"/>
                  <a:gd name="connsiteX201" fmla="*/ 4432840 w 5576346"/>
                  <a:gd name="connsiteY201" fmla="*/ 2312194 h 5595175"/>
                  <a:gd name="connsiteX202" fmla="*/ 4229141 w 5576346"/>
                  <a:gd name="connsiteY202" fmla="*/ 2312194 h 5595175"/>
                  <a:gd name="connsiteX203" fmla="*/ 3843247 w 5576346"/>
                  <a:gd name="connsiteY203" fmla="*/ 3275267 h 5595175"/>
                  <a:gd name="connsiteX204" fmla="*/ 3843247 w 5576346"/>
                  <a:gd name="connsiteY204" fmla="*/ 3081623 h 5595175"/>
                  <a:gd name="connsiteX205" fmla="*/ 4042473 w 5576346"/>
                  <a:gd name="connsiteY205" fmla="*/ 3081623 h 5595175"/>
                  <a:gd name="connsiteX206" fmla="*/ 4042473 w 5576346"/>
                  <a:gd name="connsiteY206" fmla="*/ 3470339 h 5595175"/>
                  <a:gd name="connsiteX207" fmla="*/ 3670469 w 5576346"/>
                  <a:gd name="connsiteY207" fmla="*/ 3470339 h 5595175"/>
                  <a:gd name="connsiteX208" fmla="*/ 3670469 w 5576346"/>
                  <a:gd name="connsiteY208" fmla="*/ 3662458 h 5595175"/>
                  <a:gd name="connsiteX209" fmla="*/ 4235421 w 5576346"/>
                  <a:gd name="connsiteY209" fmla="*/ 3662458 h 5595175"/>
                  <a:gd name="connsiteX210" fmla="*/ 4235421 w 5576346"/>
                  <a:gd name="connsiteY210" fmla="*/ 3854006 h 5595175"/>
                  <a:gd name="connsiteX211" fmla="*/ 4604570 w 5576346"/>
                  <a:gd name="connsiteY211" fmla="*/ 3854006 h 5595175"/>
                  <a:gd name="connsiteX212" fmla="*/ 4604570 w 5576346"/>
                  <a:gd name="connsiteY212" fmla="*/ 3665887 h 5595175"/>
                  <a:gd name="connsiteX213" fmla="*/ 4422089 w 5576346"/>
                  <a:gd name="connsiteY213" fmla="*/ 3665887 h 5595175"/>
                  <a:gd name="connsiteX214" fmla="*/ 4422089 w 5576346"/>
                  <a:gd name="connsiteY214" fmla="*/ 3466433 h 5595175"/>
                  <a:gd name="connsiteX215" fmla="*/ 4229712 w 5576346"/>
                  <a:gd name="connsiteY215" fmla="*/ 3466433 h 5595175"/>
                  <a:gd name="connsiteX216" fmla="*/ 4229712 w 5576346"/>
                  <a:gd name="connsiteY216" fmla="*/ 3273838 h 5595175"/>
                  <a:gd name="connsiteX217" fmla="*/ 4426655 w 5576346"/>
                  <a:gd name="connsiteY217" fmla="*/ 3273838 h 5595175"/>
                  <a:gd name="connsiteX218" fmla="*/ 4426655 w 5576346"/>
                  <a:gd name="connsiteY218" fmla="*/ 3074384 h 5595175"/>
                  <a:gd name="connsiteX219" fmla="*/ 4603428 w 5576346"/>
                  <a:gd name="connsiteY219" fmla="*/ 3074384 h 5595175"/>
                  <a:gd name="connsiteX220" fmla="*/ 4603428 w 5576346"/>
                  <a:gd name="connsiteY220" fmla="*/ 2898934 h 5595175"/>
                  <a:gd name="connsiteX221" fmla="*/ 4422279 w 5576346"/>
                  <a:gd name="connsiteY221" fmla="*/ 2898934 h 5595175"/>
                  <a:gd name="connsiteX222" fmla="*/ 4422279 w 5576346"/>
                  <a:gd name="connsiteY222" fmla="*/ 2705481 h 5595175"/>
                  <a:gd name="connsiteX223" fmla="*/ 4230283 w 5576346"/>
                  <a:gd name="connsiteY223" fmla="*/ 2705481 h 5595175"/>
                  <a:gd name="connsiteX224" fmla="*/ 4230283 w 5576346"/>
                  <a:gd name="connsiteY224" fmla="*/ 2895600 h 5595175"/>
                  <a:gd name="connsiteX225" fmla="*/ 4037906 w 5576346"/>
                  <a:gd name="connsiteY225" fmla="*/ 2895600 h 5595175"/>
                  <a:gd name="connsiteX226" fmla="*/ 4037906 w 5576346"/>
                  <a:gd name="connsiteY226" fmla="*/ 2706053 h 5595175"/>
                  <a:gd name="connsiteX227" fmla="*/ 3271160 w 5576346"/>
                  <a:gd name="connsiteY227" fmla="*/ 2706053 h 5595175"/>
                  <a:gd name="connsiteX228" fmla="*/ 3271160 w 5576346"/>
                  <a:gd name="connsiteY228" fmla="*/ 3078766 h 5595175"/>
                  <a:gd name="connsiteX229" fmla="*/ 3462109 w 5576346"/>
                  <a:gd name="connsiteY229" fmla="*/ 3078766 h 5595175"/>
                  <a:gd name="connsiteX230" fmla="*/ 3462109 w 5576346"/>
                  <a:gd name="connsiteY230" fmla="*/ 3285554 h 5595175"/>
                  <a:gd name="connsiteX231" fmla="*/ 3271731 w 5576346"/>
                  <a:gd name="connsiteY231" fmla="*/ 3285554 h 5595175"/>
                  <a:gd name="connsiteX232" fmla="*/ 3271731 w 5576346"/>
                  <a:gd name="connsiteY232" fmla="*/ 3853244 h 5595175"/>
                  <a:gd name="connsiteX233" fmla="*/ 3461538 w 5576346"/>
                  <a:gd name="connsiteY233" fmla="*/ 3853244 h 5595175"/>
                  <a:gd name="connsiteX234" fmla="*/ 3461538 w 5576346"/>
                  <a:gd name="connsiteY234" fmla="*/ 3458051 h 5595175"/>
                  <a:gd name="connsiteX235" fmla="*/ 3660860 w 5576346"/>
                  <a:gd name="connsiteY235" fmla="*/ 3458051 h 5595175"/>
                  <a:gd name="connsiteX236" fmla="*/ 3660860 w 5576346"/>
                  <a:gd name="connsiteY236" fmla="*/ 3275267 h 5595175"/>
                  <a:gd name="connsiteX237" fmla="*/ 3843342 w 5576346"/>
                  <a:gd name="connsiteY237" fmla="*/ 3275267 h 5595175"/>
                  <a:gd name="connsiteX238" fmla="*/ 2305948 w 5576346"/>
                  <a:gd name="connsiteY238" fmla="*/ 2317147 h 5595175"/>
                  <a:gd name="connsiteX239" fmla="*/ 2305948 w 5576346"/>
                  <a:gd name="connsiteY239" fmla="*/ 2136743 h 5595175"/>
                  <a:gd name="connsiteX240" fmla="*/ 2123181 w 5576346"/>
                  <a:gd name="connsiteY240" fmla="*/ 2136743 h 5595175"/>
                  <a:gd name="connsiteX241" fmla="*/ 2123181 w 5576346"/>
                  <a:gd name="connsiteY241" fmla="*/ 2695766 h 5595175"/>
                  <a:gd name="connsiteX242" fmla="*/ 2318887 w 5576346"/>
                  <a:gd name="connsiteY242" fmla="*/ 2695766 h 5595175"/>
                  <a:gd name="connsiteX243" fmla="*/ 2318887 w 5576346"/>
                  <a:gd name="connsiteY243" fmla="*/ 2895314 h 5595175"/>
                  <a:gd name="connsiteX244" fmla="*/ 2495090 w 5576346"/>
                  <a:gd name="connsiteY244" fmla="*/ 2895314 h 5595175"/>
                  <a:gd name="connsiteX245" fmla="*/ 2495090 w 5576346"/>
                  <a:gd name="connsiteY245" fmla="*/ 3080004 h 5595175"/>
                  <a:gd name="connsiteX246" fmla="*/ 2306043 w 5576346"/>
                  <a:gd name="connsiteY246" fmla="*/ 3080004 h 5595175"/>
                  <a:gd name="connsiteX247" fmla="*/ 2306043 w 5576346"/>
                  <a:gd name="connsiteY247" fmla="*/ 2905220 h 5595175"/>
                  <a:gd name="connsiteX248" fmla="*/ 2121944 w 5576346"/>
                  <a:gd name="connsiteY248" fmla="*/ 2905220 h 5595175"/>
                  <a:gd name="connsiteX249" fmla="*/ 2121944 w 5576346"/>
                  <a:gd name="connsiteY249" fmla="*/ 3278219 h 5595175"/>
                  <a:gd name="connsiteX250" fmla="*/ 2886407 w 5576346"/>
                  <a:gd name="connsiteY250" fmla="*/ 3278219 h 5595175"/>
                  <a:gd name="connsiteX251" fmla="*/ 2886407 w 5576346"/>
                  <a:gd name="connsiteY251" fmla="*/ 3455480 h 5595175"/>
                  <a:gd name="connsiteX252" fmla="*/ 3078403 w 5576346"/>
                  <a:gd name="connsiteY252" fmla="*/ 3455480 h 5595175"/>
                  <a:gd name="connsiteX253" fmla="*/ 3078403 w 5576346"/>
                  <a:gd name="connsiteY253" fmla="*/ 3273266 h 5595175"/>
                  <a:gd name="connsiteX254" fmla="*/ 3255176 w 5576346"/>
                  <a:gd name="connsiteY254" fmla="*/ 3273266 h 5595175"/>
                  <a:gd name="connsiteX255" fmla="*/ 3255176 w 5576346"/>
                  <a:gd name="connsiteY255" fmla="*/ 3083624 h 5595175"/>
                  <a:gd name="connsiteX256" fmla="*/ 2697932 w 5576346"/>
                  <a:gd name="connsiteY256" fmla="*/ 3083624 h 5595175"/>
                  <a:gd name="connsiteX257" fmla="*/ 2697932 w 5576346"/>
                  <a:gd name="connsiteY257" fmla="*/ 2891028 h 5595175"/>
                  <a:gd name="connsiteX258" fmla="*/ 2879081 w 5576346"/>
                  <a:gd name="connsiteY258" fmla="*/ 2891028 h 5595175"/>
                  <a:gd name="connsiteX259" fmla="*/ 2879081 w 5576346"/>
                  <a:gd name="connsiteY259" fmla="*/ 2691480 h 5595175"/>
                  <a:gd name="connsiteX260" fmla="*/ 3254415 w 5576346"/>
                  <a:gd name="connsiteY260" fmla="*/ 2691480 h 5595175"/>
                  <a:gd name="connsiteX261" fmla="*/ 3254415 w 5576346"/>
                  <a:gd name="connsiteY261" fmla="*/ 2314575 h 5595175"/>
                  <a:gd name="connsiteX262" fmla="*/ 3074788 w 5576346"/>
                  <a:gd name="connsiteY262" fmla="*/ 2314575 h 5595175"/>
                  <a:gd name="connsiteX263" fmla="*/ 3074788 w 5576346"/>
                  <a:gd name="connsiteY263" fmla="*/ 2138077 h 5595175"/>
                  <a:gd name="connsiteX264" fmla="*/ 2703926 w 5576346"/>
                  <a:gd name="connsiteY264" fmla="*/ 2138077 h 5595175"/>
                  <a:gd name="connsiteX265" fmla="*/ 2703926 w 5576346"/>
                  <a:gd name="connsiteY265" fmla="*/ 2312384 h 5595175"/>
                  <a:gd name="connsiteX266" fmla="*/ 2879842 w 5576346"/>
                  <a:gd name="connsiteY266" fmla="*/ 2312384 h 5595175"/>
                  <a:gd name="connsiteX267" fmla="*/ 2879842 w 5576346"/>
                  <a:gd name="connsiteY267" fmla="*/ 2510790 h 5595175"/>
                  <a:gd name="connsiteX268" fmla="*/ 2689845 w 5576346"/>
                  <a:gd name="connsiteY268" fmla="*/ 2510790 h 5595175"/>
                  <a:gd name="connsiteX269" fmla="*/ 2689845 w 5576346"/>
                  <a:gd name="connsiteY269" fmla="*/ 2317337 h 5595175"/>
                  <a:gd name="connsiteX270" fmla="*/ 2306043 w 5576346"/>
                  <a:gd name="connsiteY270" fmla="*/ 2317337 h 5595175"/>
                  <a:gd name="connsiteX271" fmla="*/ 3085539 w 5576346"/>
                  <a:gd name="connsiteY271" fmla="*/ 4625912 h 5595175"/>
                  <a:gd name="connsiteX272" fmla="*/ 3085539 w 5576346"/>
                  <a:gd name="connsiteY272" fmla="*/ 4804791 h 5595175"/>
                  <a:gd name="connsiteX273" fmla="*/ 3263358 w 5576346"/>
                  <a:gd name="connsiteY273" fmla="*/ 4804791 h 5595175"/>
                  <a:gd name="connsiteX274" fmla="*/ 3263358 w 5576346"/>
                  <a:gd name="connsiteY274" fmla="*/ 4629912 h 5595175"/>
                  <a:gd name="connsiteX275" fmla="*/ 3467342 w 5576346"/>
                  <a:gd name="connsiteY275" fmla="*/ 4629912 h 5595175"/>
                  <a:gd name="connsiteX276" fmla="*/ 3467342 w 5576346"/>
                  <a:gd name="connsiteY276" fmla="*/ 5011008 h 5595175"/>
                  <a:gd name="connsiteX277" fmla="*/ 3666569 w 5576346"/>
                  <a:gd name="connsiteY277" fmla="*/ 5011008 h 5595175"/>
                  <a:gd name="connsiteX278" fmla="*/ 3666569 w 5576346"/>
                  <a:gd name="connsiteY278" fmla="*/ 5190077 h 5595175"/>
                  <a:gd name="connsiteX279" fmla="*/ 4034957 w 5576346"/>
                  <a:gd name="connsiteY279" fmla="*/ 5190077 h 5595175"/>
                  <a:gd name="connsiteX280" fmla="*/ 4034957 w 5576346"/>
                  <a:gd name="connsiteY280" fmla="*/ 5014246 h 5595175"/>
                  <a:gd name="connsiteX281" fmla="*/ 3838965 w 5576346"/>
                  <a:gd name="connsiteY281" fmla="*/ 5014246 h 5595175"/>
                  <a:gd name="connsiteX282" fmla="*/ 3838965 w 5576346"/>
                  <a:gd name="connsiteY282" fmla="*/ 4431316 h 5595175"/>
                  <a:gd name="connsiteX283" fmla="*/ 3455354 w 5576346"/>
                  <a:gd name="connsiteY283" fmla="*/ 4431316 h 5595175"/>
                  <a:gd name="connsiteX284" fmla="*/ 3455354 w 5576346"/>
                  <a:gd name="connsiteY284" fmla="*/ 4055936 h 5595175"/>
                  <a:gd name="connsiteX285" fmla="*/ 3265927 w 5576346"/>
                  <a:gd name="connsiteY285" fmla="*/ 4055936 h 5595175"/>
                  <a:gd name="connsiteX286" fmla="*/ 3265927 w 5576346"/>
                  <a:gd name="connsiteY286" fmla="*/ 4436269 h 5595175"/>
                  <a:gd name="connsiteX287" fmla="*/ 2888500 w 5576346"/>
                  <a:gd name="connsiteY287" fmla="*/ 4436269 h 5595175"/>
                  <a:gd name="connsiteX288" fmla="*/ 2888500 w 5576346"/>
                  <a:gd name="connsiteY288" fmla="*/ 4625912 h 5595175"/>
                  <a:gd name="connsiteX289" fmla="*/ 3085634 w 5576346"/>
                  <a:gd name="connsiteY289" fmla="*/ 4625912 h 5595175"/>
                  <a:gd name="connsiteX290" fmla="*/ 1922527 w 5576346"/>
                  <a:gd name="connsiteY290" fmla="*/ 3665125 h 5595175"/>
                  <a:gd name="connsiteX291" fmla="*/ 1534539 w 5576346"/>
                  <a:gd name="connsiteY291" fmla="*/ 3665125 h 5595175"/>
                  <a:gd name="connsiteX292" fmla="*/ 1534539 w 5576346"/>
                  <a:gd name="connsiteY292" fmla="*/ 3458432 h 5595175"/>
                  <a:gd name="connsiteX293" fmla="*/ 1721493 w 5576346"/>
                  <a:gd name="connsiteY293" fmla="*/ 3458432 h 5595175"/>
                  <a:gd name="connsiteX294" fmla="*/ 1721493 w 5576346"/>
                  <a:gd name="connsiteY294" fmla="*/ 3280505 h 5595175"/>
                  <a:gd name="connsiteX295" fmla="*/ 1527689 w 5576346"/>
                  <a:gd name="connsiteY295" fmla="*/ 3280505 h 5595175"/>
                  <a:gd name="connsiteX296" fmla="*/ 1527689 w 5576346"/>
                  <a:gd name="connsiteY296" fmla="*/ 3090005 h 5595175"/>
                  <a:gd name="connsiteX297" fmla="*/ 1349965 w 5576346"/>
                  <a:gd name="connsiteY297" fmla="*/ 3090005 h 5595175"/>
                  <a:gd name="connsiteX298" fmla="*/ 1349965 w 5576346"/>
                  <a:gd name="connsiteY298" fmla="*/ 3278124 h 5595175"/>
                  <a:gd name="connsiteX299" fmla="*/ 1143507 w 5576346"/>
                  <a:gd name="connsiteY299" fmla="*/ 3278124 h 5595175"/>
                  <a:gd name="connsiteX300" fmla="*/ 1143507 w 5576346"/>
                  <a:gd name="connsiteY300" fmla="*/ 3090577 h 5595175"/>
                  <a:gd name="connsiteX301" fmla="*/ 973204 w 5576346"/>
                  <a:gd name="connsiteY301" fmla="*/ 3090577 h 5595175"/>
                  <a:gd name="connsiteX302" fmla="*/ 973204 w 5576346"/>
                  <a:gd name="connsiteY302" fmla="*/ 3464147 h 5595175"/>
                  <a:gd name="connsiteX303" fmla="*/ 1346730 w 5576346"/>
                  <a:gd name="connsiteY303" fmla="*/ 3464147 h 5595175"/>
                  <a:gd name="connsiteX304" fmla="*/ 1346730 w 5576346"/>
                  <a:gd name="connsiteY304" fmla="*/ 3668363 h 5595175"/>
                  <a:gd name="connsiteX305" fmla="*/ 1158254 w 5576346"/>
                  <a:gd name="connsiteY305" fmla="*/ 3668363 h 5595175"/>
                  <a:gd name="connsiteX306" fmla="*/ 1158254 w 5576346"/>
                  <a:gd name="connsiteY306" fmla="*/ 3854863 h 5595175"/>
                  <a:gd name="connsiteX307" fmla="*/ 1922813 w 5576346"/>
                  <a:gd name="connsiteY307" fmla="*/ 3854863 h 5595175"/>
                  <a:gd name="connsiteX308" fmla="*/ 1922813 w 5576346"/>
                  <a:gd name="connsiteY308" fmla="*/ 3665125 h 5595175"/>
                  <a:gd name="connsiteX309" fmla="*/ 766842 w 5576346"/>
                  <a:gd name="connsiteY309" fmla="*/ 3469196 h 5595175"/>
                  <a:gd name="connsiteX310" fmla="*/ 766842 w 5576346"/>
                  <a:gd name="connsiteY310" fmla="*/ 3075146 h 5595175"/>
                  <a:gd name="connsiteX311" fmla="*/ 956554 w 5576346"/>
                  <a:gd name="connsiteY311" fmla="*/ 3075146 h 5595175"/>
                  <a:gd name="connsiteX312" fmla="*/ 956554 w 5576346"/>
                  <a:gd name="connsiteY312" fmla="*/ 2707291 h 5595175"/>
                  <a:gd name="connsiteX313" fmla="*/ 581791 w 5576346"/>
                  <a:gd name="connsiteY313" fmla="*/ 2707291 h 5595175"/>
                  <a:gd name="connsiteX314" fmla="*/ 581791 w 5576346"/>
                  <a:gd name="connsiteY314" fmla="*/ 3285077 h 5595175"/>
                  <a:gd name="connsiteX315" fmla="*/ 391888 w 5576346"/>
                  <a:gd name="connsiteY315" fmla="*/ 3285077 h 5595175"/>
                  <a:gd name="connsiteX316" fmla="*/ 391888 w 5576346"/>
                  <a:gd name="connsiteY316" fmla="*/ 3463100 h 5595175"/>
                  <a:gd name="connsiteX317" fmla="*/ 587690 w 5576346"/>
                  <a:gd name="connsiteY317" fmla="*/ 3463100 h 5595175"/>
                  <a:gd name="connsiteX318" fmla="*/ 587690 w 5576346"/>
                  <a:gd name="connsiteY318" fmla="*/ 3662648 h 5595175"/>
                  <a:gd name="connsiteX319" fmla="*/ 772836 w 5576346"/>
                  <a:gd name="connsiteY319" fmla="*/ 3662648 h 5595175"/>
                  <a:gd name="connsiteX320" fmla="*/ 772836 w 5576346"/>
                  <a:gd name="connsiteY320" fmla="*/ 3853815 h 5595175"/>
                  <a:gd name="connsiteX321" fmla="*/ 957125 w 5576346"/>
                  <a:gd name="connsiteY321" fmla="*/ 3853815 h 5595175"/>
                  <a:gd name="connsiteX322" fmla="*/ 957125 w 5576346"/>
                  <a:gd name="connsiteY322" fmla="*/ 3469100 h 5595175"/>
                  <a:gd name="connsiteX323" fmla="*/ 766746 w 5576346"/>
                  <a:gd name="connsiteY323" fmla="*/ 3469100 h 5595175"/>
                  <a:gd name="connsiteX324" fmla="*/ 3268211 w 5576346"/>
                  <a:gd name="connsiteY324" fmla="*/ 401669 h 5595175"/>
                  <a:gd name="connsiteX325" fmla="*/ 3088488 w 5576346"/>
                  <a:gd name="connsiteY325" fmla="*/ 401669 h 5595175"/>
                  <a:gd name="connsiteX326" fmla="*/ 3088488 w 5576346"/>
                  <a:gd name="connsiteY326" fmla="*/ 771335 h 5595175"/>
                  <a:gd name="connsiteX327" fmla="*/ 3262978 w 5576346"/>
                  <a:gd name="connsiteY327" fmla="*/ 771335 h 5595175"/>
                  <a:gd name="connsiteX328" fmla="*/ 3262978 w 5576346"/>
                  <a:gd name="connsiteY328" fmla="*/ 581978 h 5595175"/>
                  <a:gd name="connsiteX329" fmla="*/ 3459636 w 5576346"/>
                  <a:gd name="connsiteY329" fmla="*/ 581978 h 5595175"/>
                  <a:gd name="connsiteX330" fmla="*/ 3459636 w 5576346"/>
                  <a:gd name="connsiteY330" fmla="*/ 786765 h 5595175"/>
                  <a:gd name="connsiteX331" fmla="*/ 3271160 w 5576346"/>
                  <a:gd name="connsiteY331" fmla="*/ 786765 h 5595175"/>
                  <a:gd name="connsiteX332" fmla="*/ 3271160 w 5576346"/>
                  <a:gd name="connsiteY332" fmla="*/ 955262 h 5595175"/>
                  <a:gd name="connsiteX333" fmla="*/ 3659243 w 5576346"/>
                  <a:gd name="connsiteY333" fmla="*/ 955262 h 5595175"/>
                  <a:gd name="connsiteX334" fmla="*/ 3659243 w 5576346"/>
                  <a:gd name="connsiteY334" fmla="*/ 574739 h 5595175"/>
                  <a:gd name="connsiteX335" fmla="*/ 3837348 w 5576346"/>
                  <a:gd name="connsiteY335" fmla="*/ 574739 h 5595175"/>
                  <a:gd name="connsiteX336" fmla="*/ 3837348 w 5576346"/>
                  <a:gd name="connsiteY336" fmla="*/ 206597 h 5595175"/>
                  <a:gd name="connsiteX337" fmla="*/ 3661431 w 5576346"/>
                  <a:gd name="connsiteY337" fmla="*/ 206597 h 5595175"/>
                  <a:gd name="connsiteX338" fmla="*/ 3661431 w 5576346"/>
                  <a:gd name="connsiteY338" fmla="*/ 393192 h 5595175"/>
                  <a:gd name="connsiteX339" fmla="*/ 3455069 w 5576346"/>
                  <a:gd name="connsiteY339" fmla="*/ 393192 h 5595175"/>
                  <a:gd name="connsiteX340" fmla="*/ 3455069 w 5576346"/>
                  <a:gd name="connsiteY340" fmla="*/ 204597 h 5595175"/>
                  <a:gd name="connsiteX341" fmla="*/ 3268115 w 5576346"/>
                  <a:gd name="connsiteY341" fmla="*/ 204597 h 5595175"/>
                  <a:gd name="connsiteX342" fmla="*/ 3268115 w 5576346"/>
                  <a:gd name="connsiteY342" fmla="*/ 401669 h 5595175"/>
                  <a:gd name="connsiteX343" fmla="*/ 4051131 w 5576346"/>
                  <a:gd name="connsiteY343" fmla="*/ 4621625 h 5595175"/>
                  <a:gd name="connsiteX344" fmla="*/ 4602572 w 5576346"/>
                  <a:gd name="connsiteY344" fmla="*/ 4621625 h 5595175"/>
                  <a:gd name="connsiteX345" fmla="*/ 4602572 w 5576346"/>
                  <a:gd name="connsiteY345" fmla="*/ 4055364 h 5595175"/>
                  <a:gd name="connsiteX346" fmla="*/ 4051131 w 5576346"/>
                  <a:gd name="connsiteY346" fmla="*/ 4055364 h 5595175"/>
                  <a:gd name="connsiteX347" fmla="*/ 4051131 w 5576346"/>
                  <a:gd name="connsiteY347" fmla="*/ 4621625 h 5595175"/>
                  <a:gd name="connsiteX348" fmla="*/ 4813786 w 5576346"/>
                  <a:gd name="connsiteY348" fmla="*/ 4039457 h 5595175"/>
                  <a:gd name="connsiteX349" fmla="*/ 4993319 w 5576346"/>
                  <a:gd name="connsiteY349" fmla="*/ 4039457 h 5595175"/>
                  <a:gd name="connsiteX350" fmla="*/ 4993319 w 5576346"/>
                  <a:gd name="connsiteY350" fmla="*/ 3856863 h 5595175"/>
                  <a:gd name="connsiteX351" fmla="*/ 5184649 w 5576346"/>
                  <a:gd name="connsiteY351" fmla="*/ 3856863 h 5595175"/>
                  <a:gd name="connsiteX352" fmla="*/ 5184649 w 5576346"/>
                  <a:gd name="connsiteY352" fmla="*/ 3665220 h 5595175"/>
                  <a:gd name="connsiteX353" fmla="*/ 4989418 w 5576346"/>
                  <a:gd name="connsiteY353" fmla="*/ 3665220 h 5595175"/>
                  <a:gd name="connsiteX354" fmla="*/ 4989418 w 5576346"/>
                  <a:gd name="connsiteY354" fmla="*/ 3287840 h 5595175"/>
                  <a:gd name="connsiteX355" fmla="*/ 4812264 w 5576346"/>
                  <a:gd name="connsiteY355" fmla="*/ 3287840 h 5595175"/>
                  <a:gd name="connsiteX356" fmla="*/ 4812264 w 5576346"/>
                  <a:gd name="connsiteY356" fmla="*/ 3470434 h 5595175"/>
                  <a:gd name="connsiteX357" fmla="*/ 4620935 w 5576346"/>
                  <a:gd name="connsiteY357" fmla="*/ 3470434 h 5595175"/>
                  <a:gd name="connsiteX358" fmla="*/ 4620935 w 5576346"/>
                  <a:gd name="connsiteY358" fmla="*/ 3662077 h 5595175"/>
                  <a:gd name="connsiteX359" fmla="*/ 4813692 w 5576346"/>
                  <a:gd name="connsiteY359" fmla="*/ 3662077 h 5595175"/>
                  <a:gd name="connsiteX360" fmla="*/ 4813692 w 5576346"/>
                  <a:gd name="connsiteY360" fmla="*/ 4039457 h 5595175"/>
                  <a:gd name="connsiteX361" fmla="*/ 1723491 w 5576346"/>
                  <a:gd name="connsiteY361" fmla="*/ 2699766 h 5595175"/>
                  <a:gd name="connsiteX362" fmla="*/ 1527023 w 5576346"/>
                  <a:gd name="connsiteY362" fmla="*/ 2699766 h 5595175"/>
                  <a:gd name="connsiteX363" fmla="*/ 1527023 w 5576346"/>
                  <a:gd name="connsiteY363" fmla="*/ 2521553 h 5595175"/>
                  <a:gd name="connsiteX364" fmla="*/ 972157 w 5576346"/>
                  <a:gd name="connsiteY364" fmla="*/ 2521553 h 5595175"/>
                  <a:gd name="connsiteX365" fmla="*/ 972157 w 5576346"/>
                  <a:gd name="connsiteY365" fmla="*/ 2695194 h 5595175"/>
                  <a:gd name="connsiteX366" fmla="*/ 1352819 w 5576346"/>
                  <a:gd name="connsiteY366" fmla="*/ 2695194 h 5595175"/>
                  <a:gd name="connsiteX367" fmla="*/ 1352819 w 5576346"/>
                  <a:gd name="connsiteY367" fmla="*/ 2894076 h 5595175"/>
                  <a:gd name="connsiteX368" fmla="*/ 1537394 w 5576346"/>
                  <a:gd name="connsiteY368" fmla="*/ 2894076 h 5595175"/>
                  <a:gd name="connsiteX369" fmla="*/ 1537394 w 5576346"/>
                  <a:gd name="connsiteY369" fmla="*/ 3072289 h 5595175"/>
                  <a:gd name="connsiteX370" fmla="*/ 1723491 w 5576346"/>
                  <a:gd name="connsiteY370" fmla="*/ 3072289 h 5595175"/>
                  <a:gd name="connsiteX371" fmla="*/ 1723491 w 5576346"/>
                  <a:gd name="connsiteY371" fmla="*/ 2699766 h 5595175"/>
                  <a:gd name="connsiteX372" fmla="*/ 1738618 w 5576346"/>
                  <a:gd name="connsiteY372" fmla="*/ 786765 h 5595175"/>
                  <a:gd name="connsiteX373" fmla="*/ 1738618 w 5576346"/>
                  <a:gd name="connsiteY373" fmla="*/ 1339024 h 5595175"/>
                  <a:gd name="connsiteX374" fmla="*/ 1927760 w 5576346"/>
                  <a:gd name="connsiteY374" fmla="*/ 1339024 h 5595175"/>
                  <a:gd name="connsiteX375" fmla="*/ 1927760 w 5576346"/>
                  <a:gd name="connsiteY375" fmla="*/ 1157669 h 5595175"/>
                  <a:gd name="connsiteX376" fmla="*/ 2106626 w 5576346"/>
                  <a:gd name="connsiteY376" fmla="*/ 1157669 h 5595175"/>
                  <a:gd name="connsiteX377" fmla="*/ 2106626 w 5576346"/>
                  <a:gd name="connsiteY377" fmla="*/ 786765 h 5595175"/>
                  <a:gd name="connsiteX378" fmla="*/ 1738618 w 5576346"/>
                  <a:gd name="connsiteY378" fmla="*/ 786765 h 5595175"/>
                  <a:gd name="connsiteX379" fmla="*/ 3653154 w 5576346"/>
                  <a:gd name="connsiteY379" fmla="*/ 1724501 h 5595175"/>
                  <a:gd name="connsiteX380" fmla="*/ 3653154 w 5576346"/>
                  <a:gd name="connsiteY380" fmla="*/ 1349216 h 5595175"/>
                  <a:gd name="connsiteX381" fmla="*/ 3456401 w 5576346"/>
                  <a:gd name="connsiteY381" fmla="*/ 1349216 h 5595175"/>
                  <a:gd name="connsiteX382" fmla="*/ 3456401 w 5576346"/>
                  <a:gd name="connsiteY382" fmla="*/ 1172432 h 5595175"/>
                  <a:gd name="connsiteX383" fmla="*/ 3271636 w 5576346"/>
                  <a:gd name="connsiteY383" fmla="*/ 1172432 h 5595175"/>
                  <a:gd name="connsiteX384" fmla="*/ 3271636 w 5576346"/>
                  <a:gd name="connsiteY384" fmla="*/ 1545336 h 5595175"/>
                  <a:gd name="connsiteX385" fmla="*/ 3468388 w 5576346"/>
                  <a:gd name="connsiteY385" fmla="*/ 1545336 h 5595175"/>
                  <a:gd name="connsiteX386" fmla="*/ 3468388 w 5576346"/>
                  <a:gd name="connsiteY386" fmla="*/ 1724597 h 5595175"/>
                  <a:gd name="connsiteX387" fmla="*/ 3653154 w 5576346"/>
                  <a:gd name="connsiteY387" fmla="*/ 1724597 h 5595175"/>
                  <a:gd name="connsiteX388" fmla="*/ 3269542 w 5576346"/>
                  <a:gd name="connsiteY388" fmla="*/ 5193888 h 5595175"/>
                  <a:gd name="connsiteX389" fmla="*/ 3269542 w 5576346"/>
                  <a:gd name="connsiteY389" fmla="*/ 5389245 h 5595175"/>
                  <a:gd name="connsiteX390" fmla="*/ 3652107 w 5576346"/>
                  <a:gd name="connsiteY390" fmla="*/ 5389245 h 5595175"/>
                  <a:gd name="connsiteX391" fmla="*/ 3652107 w 5576346"/>
                  <a:gd name="connsiteY391" fmla="*/ 5199793 h 5595175"/>
                  <a:gd name="connsiteX392" fmla="*/ 3456686 w 5576346"/>
                  <a:gd name="connsiteY392" fmla="*/ 5199793 h 5595175"/>
                  <a:gd name="connsiteX393" fmla="*/ 3456686 w 5576346"/>
                  <a:gd name="connsiteY393" fmla="*/ 5021104 h 5595175"/>
                  <a:gd name="connsiteX394" fmla="*/ 3088298 w 5576346"/>
                  <a:gd name="connsiteY394" fmla="*/ 5021104 h 5595175"/>
                  <a:gd name="connsiteX395" fmla="*/ 3088298 w 5576346"/>
                  <a:gd name="connsiteY395" fmla="*/ 5193888 h 5595175"/>
                  <a:gd name="connsiteX396" fmla="*/ 3269542 w 5576346"/>
                  <a:gd name="connsiteY396" fmla="*/ 5193888 h 5595175"/>
                  <a:gd name="connsiteX397" fmla="*/ 581981 w 5576346"/>
                  <a:gd name="connsiteY397" fmla="*/ 2136458 h 5595175"/>
                  <a:gd name="connsiteX398" fmla="*/ 581981 w 5576346"/>
                  <a:gd name="connsiteY398" fmla="*/ 2321052 h 5595175"/>
                  <a:gd name="connsiteX399" fmla="*/ 391413 w 5576346"/>
                  <a:gd name="connsiteY399" fmla="*/ 2321052 h 5595175"/>
                  <a:gd name="connsiteX400" fmla="*/ 391413 w 5576346"/>
                  <a:gd name="connsiteY400" fmla="*/ 2503361 h 5595175"/>
                  <a:gd name="connsiteX401" fmla="*/ 956364 w 5576346"/>
                  <a:gd name="connsiteY401" fmla="*/ 2503361 h 5595175"/>
                  <a:gd name="connsiteX402" fmla="*/ 956364 w 5576346"/>
                  <a:gd name="connsiteY402" fmla="*/ 2314575 h 5595175"/>
                  <a:gd name="connsiteX403" fmla="*/ 759135 w 5576346"/>
                  <a:gd name="connsiteY403" fmla="*/ 2314575 h 5595175"/>
                  <a:gd name="connsiteX404" fmla="*/ 759135 w 5576346"/>
                  <a:gd name="connsiteY404" fmla="*/ 2136458 h 5595175"/>
                  <a:gd name="connsiteX405" fmla="*/ 581886 w 5576346"/>
                  <a:gd name="connsiteY405" fmla="*/ 2136458 h 5595175"/>
                  <a:gd name="connsiteX406" fmla="*/ 4990655 w 5576346"/>
                  <a:gd name="connsiteY406" fmla="*/ 4624292 h 5595175"/>
                  <a:gd name="connsiteX407" fmla="*/ 5184839 w 5576346"/>
                  <a:gd name="connsiteY407" fmla="*/ 4624292 h 5595175"/>
                  <a:gd name="connsiteX408" fmla="*/ 5184839 w 5576346"/>
                  <a:gd name="connsiteY408" fmla="*/ 4438460 h 5595175"/>
                  <a:gd name="connsiteX409" fmla="*/ 4819495 w 5576346"/>
                  <a:gd name="connsiteY409" fmla="*/ 4438460 h 5595175"/>
                  <a:gd name="connsiteX410" fmla="*/ 4819495 w 5576346"/>
                  <a:gd name="connsiteY410" fmla="*/ 4806696 h 5595175"/>
                  <a:gd name="connsiteX411" fmla="*/ 4990655 w 5576346"/>
                  <a:gd name="connsiteY411" fmla="*/ 4806696 h 5595175"/>
                  <a:gd name="connsiteX412" fmla="*/ 4990655 w 5576346"/>
                  <a:gd name="connsiteY412" fmla="*/ 4624197 h 5595175"/>
                  <a:gd name="connsiteX413" fmla="*/ 2121278 w 5576346"/>
                  <a:gd name="connsiteY413" fmla="*/ 3655505 h 5595175"/>
                  <a:gd name="connsiteX414" fmla="*/ 2487954 w 5576346"/>
                  <a:gd name="connsiteY414" fmla="*/ 3655505 h 5595175"/>
                  <a:gd name="connsiteX415" fmla="*/ 2487954 w 5576346"/>
                  <a:gd name="connsiteY415" fmla="*/ 3472910 h 5595175"/>
                  <a:gd name="connsiteX416" fmla="*/ 2121278 w 5576346"/>
                  <a:gd name="connsiteY416" fmla="*/ 3472910 h 5595175"/>
                  <a:gd name="connsiteX417" fmla="*/ 2121278 w 5576346"/>
                  <a:gd name="connsiteY417" fmla="*/ 3655505 h 5595175"/>
                  <a:gd name="connsiteX418" fmla="*/ 1141034 w 5576346"/>
                  <a:gd name="connsiteY418" fmla="*/ 2122361 h 5595175"/>
                  <a:gd name="connsiteX419" fmla="*/ 1141034 w 5576346"/>
                  <a:gd name="connsiteY419" fmla="*/ 1939671 h 5595175"/>
                  <a:gd name="connsiteX420" fmla="*/ 774263 w 5576346"/>
                  <a:gd name="connsiteY420" fmla="*/ 1939671 h 5595175"/>
                  <a:gd name="connsiteX421" fmla="*/ 774263 w 5576346"/>
                  <a:gd name="connsiteY421" fmla="*/ 2122361 h 5595175"/>
                  <a:gd name="connsiteX422" fmla="*/ 1141034 w 5576346"/>
                  <a:gd name="connsiteY422" fmla="*/ 2122361 h 5595175"/>
                  <a:gd name="connsiteX423" fmla="*/ 4420281 w 5576346"/>
                  <a:gd name="connsiteY423" fmla="*/ 4822793 h 5595175"/>
                  <a:gd name="connsiteX424" fmla="*/ 4053985 w 5576346"/>
                  <a:gd name="connsiteY424" fmla="*/ 4822793 h 5595175"/>
                  <a:gd name="connsiteX425" fmla="*/ 4053985 w 5576346"/>
                  <a:gd name="connsiteY425" fmla="*/ 5005007 h 5595175"/>
                  <a:gd name="connsiteX426" fmla="*/ 4420281 w 5576346"/>
                  <a:gd name="connsiteY426" fmla="*/ 5005007 h 5595175"/>
                  <a:gd name="connsiteX427" fmla="*/ 4420281 w 5576346"/>
                  <a:gd name="connsiteY427" fmla="*/ 4822793 h 5595175"/>
                  <a:gd name="connsiteX428" fmla="*/ 4817592 w 5576346"/>
                  <a:gd name="connsiteY428" fmla="*/ 3073051 h 5595175"/>
                  <a:gd name="connsiteX429" fmla="*/ 5184363 w 5576346"/>
                  <a:gd name="connsiteY429" fmla="*/ 3073051 h 5595175"/>
                  <a:gd name="connsiteX430" fmla="*/ 5184363 w 5576346"/>
                  <a:gd name="connsiteY430" fmla="*/ 2904649 h 5595175"/>
                  <a:gd name="connsiteX431" fmla="*/ 4817592 w 5576346"/>
                  <a:gd name="connsiteY431" fmla="*/ 2904649 h 5595175"/>
                  <a:gd name="connsiteX432" fmla="*/ 4817592 w 5576346"/>
                  <a:gd name="connsiteY432" fmla="*/ 3073051 h 5595175"/>
                  <a:gd name="connsiteX433" fmla="*/ 3669137 w 5576346"/>
                  <a:gd name="connsiteY433" fmla="*/ 971074 h 5595175"/>
                  <a:gd name="connsiteX434" fmla="*/ 3669137 w 5576346"/>
                  <a:gd name="connsiteY434" fmla="*/ 1338453 h 5595175"/>
                  <a:gd name="connsiteX435" fmla="*/ 3837538 w 5576346"/>
                  <a:gd name="connsiteY435" fmla="*/ 1338453 h 5595175"/>
                  <a:gd name="connsiteX436" fmla="*/ 3837538 w 5576346"/>
                  <a:gd name="connsiteY436" fmla="*/ 971074 h 5595175"/>
                  <a:gd name="connsiteX437" fmla="*/ 3669137 w 5576346"/>
                  <a:gd name="connsiteY437" fmla="*/ 971074 h 5595175"/>
                  <a:gd name="connsiteX438" fmla="*/ 4803511 w 5576346"/>
                  <a:gd name="connsiteY438" fmla="*/ 2705862 h 5595175"/>
                  <a:gd name="connsiteX439" fmla="*/ 4621505 w 5576346"/>
                  <a:gd name="connsiteY439" fmla="*/ 2705862 h 5595175"/>
                  <a:gd name="connsiteX440" fmla="*/ 4621505 w 5576346"/>
                  <a:gd name="connsiteY440" fmla="*/ 2888075 h 5595175"/>
                  <a:gd name="connsiteX441" fmla="*/ 4803511 w 5576346"/>
                  <a:gd name="connsiteY441" fmla="*/ 2888075 h 5595175"/>
                  <a:gd name="connsiteX442" fmla="*/ 4803511 w 5576346"/>
                  <a:gd name="connsiteY442" fmla="*/ 2705862 h 5595175"/>
                  <a:gd name="connsiteX443" fmla="*/ 4803607 w 5576346"/>
                  <a:gd name="connsiteY443" fmla="*/ 3089434 h 5595175"/>
                  <a:gd name="connsiteX444" fmla="*/ 4621410 w 5576346"/>
                  <a:gd name="connsiteY444" fmla="*/ 3089434 h 5595175"/>
                  <a:gd name="connsiteX445" fmla="*/ 4621410 w 5576346"/>
                  <a:gd name="connsiteY445" fmla="*/ 3271838 h 5595175"/>
                  <a:gd name="connsiteX446" fmla="*/ 4803607 w 5576346"/>
                  <a:gd name="connsiteY446" fmla="*/ 3271838 h 5595175"/>
                  <a:gd name="connsiteX447" fmla="*/ 4803607 w 5576346"/>
                  <a:gd name="connsiteY447" fmla="*/ 3089434 h 5595175"/>
                  <a:gd name="connsiteX448" fmla="*/ 2121088 w 5576346"/>
                  <a:gd name="connsiteY448" fmla="*/ 4238149 h 5595175"/>
                  <a:gd name="connsiteX449" fmla="*/ 2303665 w 5576346"/>
                  <a:gd name="connsiteY449" fmla="*/ 4238149 h 5595175"/>
                  <a:gd name="connsiteX450" fmla="*/ 2303665 w 5576346"/>
                  <a:gd name="connsiteY450" fmla="*/ 4055174 h 5595175"/>
                  <a:gd name="connsiteX451" fmla="*/ 2121088 w 5576346"/>
                  <a:gd name="connsiteY451" fmla="*/ 4055174 h 5595175"/>
                  <a:gd name="connsiteX452" fmla="*/ 2121088 w 5576346"/>
                  <a:gd name="connsiteY452" fmla="*/ 4238149 h 5595175"/>
                  <a:gd name="connsiteX453" fmla="*/ 1340641 w 5576346"/>
                  <a:gd name="connsiteY453" fmla="*/ 1738979 h 5595175"/>
                  <a:gd name="connsiteX454" fmla="*/ 1158064 w 5576346"/>
                  <a:gd name="connsiteY454" fmla="*/ 1738979 h 5595175"/>
                  <a:gd name="connsiteX455" fmla="*/ 1158064 w 5576346"/>
                  <a:gd name="connsiteY455" fmla="*/ 1922812 h 5595175"/>
                  <a:gd name="connsiteX456" fmla="*/ 1340641 w 5576346"/>
                  <a:gd name="connsiteY456" fmla="*/ 1922812 h 5595175"/>
                  <a:gd name="connsiteX457" fmla="*/ 1340641 w 5576346"/>
                  <a:gd name="connsiteY457" fmla="*/ 1738979 h 5595175"/>
                  <a:gd name="connsiteX458" fmla="*/ 2888310 w 5576346"/>
                  <a:gd name="connsiteY458" fmla="*/ 4821555 h 5595175"/>
                  <a:gd name="connsiteX459" fmla="*/ 2888310 w 5576346"/>
                  <a:gd name="connsiteY459" fmla="*/ 5004340 h 5595175"/>
                  <a:gd name="connsiteX460" fmla="*/ 3071458 w 5576346"/>
                  <a:gd name="connsiteY460" fmla="*/ 5004340 h 5595175"/>
                  <a:gd name="connsiteX461" fmla="*/ 3071458 w 5576346"/>
                  <a:gd name="connsiteY461" fmla="*/ 4821555 h 5595175"/>
                  <a:gd name="connsiteX462" fmla="*/ 2888310 w 5576346"/>
                  <a:gd name="connsiteY462" fmla="*/ 4821555 h 5595175"/>
                  <a:gd name="connsiteX463" fmla="*/ 4618746 w 5576346"/>
                  <a:gd name="connsiteY463" fmla="*/ 5005293 h 5595175"/>
                  <a:gd name="connsiteX464" fmla="*/ 4801323 w 5576346"/>
                  <a:gd name="connsiteY464" fmla="*/ 5005293 h 5595175"/>
                  <a:gd name="connsiteX465" fmla="*/ 4801323 w 5576346"/>
                  <a:gd name="connsiteY465" fmla="*/ 4822508 h 5595175"/>
                  <a:gd name="connsiteX466" fmla="*/ 4618746 w 5576346"/>
                  <a:gd name="connsiteY466" fmla="*/ 4822508 h 5595175"/>
                  <a:gd name="connsiteX467" fmla="*/ 4618746 w 5576346"/>
                  <a:gd name="connsiteY467" fmla="*/ 5005293 h 5595175"/>
                  <a:gd name="connsiteX468" fmla="*/ 4618937 w 5576346"/>
                  <a:gd name="connsiteY468" fmla="*/ 5389055 h 5595175"/>
                  <a:gd name="connsiteX469" fmla="*/ 4801513 w 5576346"/>
                  <a:gd name="connsiteY469" fmla="*/ 5389055 h 5595175"/>
                  <a:gd name="connsiteX470" fmla="*/ 4801513 w 5576346"/>
                  <a:gd name="connsiteY470" fmla="*/ 5205889 h 5595175"/>
                  <a:gd name="connsiteX471" fmla="*/ 4618937 w 5576346"/>
                  <a:gd name="connsiteY471" fmla="*/ 5205889 h 5595175"/>
                  <a:gd name="connsiteX472" fmla="*/ 4618937 w 5576346"/>
                  <a:gd name="connsiteY472" fmla="*/ 5389055 h 5595175"/>
                  <a:gd name="connsiteX473" fmla="*/ 5186647 w 5576346"/>
                  <a:gd name="connsiteY473" fmla="*/ 5205794 h 5595175"/>
                  <a:gd name="connsiteX474" fmla="*/ 5004070 w 5576346"/>
                  <a:gd name="connsiteY474" fmla="*/ 5205794 h 5595175"/>
                  <a:gd name="connsiteX475" fmla="*/ 5004070 w 5576346"/>
                  <a:gd name="connsiteY475" fmla="*/ 5389150 h 5595175"/>
                  <a:gd name="connsiteX476" fmla="*/ 5186647 w 5576346"/>
                  <a:gd name="connsiteY476" fmla="*/ 5389150 h 5595175"/>
                  <a:gd name="connsiteX477" fmla="*/ 5186647 w 5576346"/>
                  <a:gd name="connsiteY477" fmla="*/ 5205794 h 5595175"/>
                  <a:gd name="connsiteX478" fmla="*/ 1339309 w 5576346"/>
                  <a:gd name="connsiteY478" fmla="*/ 3073718 h 5595175"/>
                  <a:gd name="connsiteX479" fmla="*/ 1339309 w 5576346"/>
                  <a:gd name="connsiteY479" fmla="*/ 2903792 h 5595175"/>
                  <a:gd name="connsiteX480" fmla="*/ 1157874 w 5576346"/>
                  <a:gd name="connsiteY480" fmla="*/ 2903792 h 5595175"/>
                  <a:gd name="connsiteX481" fmla="*/ 1157874 w 5576346"/>
                  <a:gd name="connsiteY481" fmla="*/ 3073718 h 5595175"/>
                  <a:gd name="connsiteX482" fmla="*/ 1339309 w 5576346"/>
                  <a:gd name="connsiteY482" fmla="*/ 3073718 h 5595175"/>
                  <a:gd name="connsiteX483" fmla="*/ 1935847 w 5576346"/>
                  <a:gd name="connsiteY483" fmla="*/ 2886551 h 5595175"/>
                  <a:gd name="connsiteX484" fmla="*/ 2106817 w 5576346"/>
                  <a:gd name="connsiteY484" fmla="*/ 2886551 h 5595175"/>
                  <a:gd name="connsiteX485" fmla="*/ 2106817 w 5576346"/>
                  <a:gd name="connsiteY485" fmla="*/ 2706243 h 5595175"/>
                  <a:gd name="connsiteX486" fmla="*/ 1935847 w 5576346"/>
                  <a:gd name="connsiteY486" fmla="*/ 2706243 h 5595175"/>
                  <a:gd name="connsiteX487" fmla="*/ 1935847 w 5576346"/>
                  <a:gd name="connsiteY487" fmla="*/ 2886551 h 5595175"/>
                  <a:gd name="connsiteX488" fmla="*/ 3470577 w 5576346"/>
                  <a:gd name="connsiteY488" fmla="*/ 3869531 h 5595175"/>
                  <a:gd name="connsiteX489" fmla="*/ 3470577 w 5576346"/>
                  <a:gd name="connsiteY489" fmla="*/ 4037838 h 5595175"/>
                  <a:gd name="connsiteX490" fmla="*/ 3652868 w 5576346"/>
                  <a:gd name="connsiteY490" fmla="*/ 4037838 h 5595175"/>
                  <a:gd name="connsiteX491" fmla="*/ 3652868 w 5576346"/>
                  <a:gd name="connsiteY491" fmla="*/ 3869531 h 5595175"/>
                  <a:gd name="connsiteX492" fmla="*/ 3470577 w 5576346"/>
                  <a:gd name="connsiteY492" fmla="*/ 3869531 h 5595175"/>
                  <a:gd name="connsiteX493" fmla="*/ 3835730 w 5576346"/>
                  <a:gd name="connsiteY493" fmla="*/ 4240054 h 5595175"/>
                  <a:gd name="connsiteX494" fmla="*/ 3835730 w 5576346"/>
                  <a:gd name="connsiteY494" fmla="*/ 4054697 h 5595175"/>
                  <a:gd name="connsiteX495" fmla="*/ 3669803 w 5576346"/>
                  <a:gd name="connsiteY495" fmla="*/ 4054697 h 5595175"/>
                  <a:gd name="connsiteX496" fmla="*/ 3669803 w 5576346"/>
                  <a:gd name="connsiteY496" fmla="*/ 4240054 h 5595175"/>
                  <a:gd name="connsiteX497" fmla="*/ 3835730 w 5576346"/>
                  <a:gd name="connsiteY497" fmla="*/ 4240054 h 5595175"/>
                  <a:gd name="connsiteX498" fmla="*/ 3669518 w 5576346"/>
                  <a:gd name="connsiteY498" fmla="*/ 2321147 h 5595175"/>
                  <a:gd name="connsiteX499" fmla="*/ 3669518 w 5576346"/>
                  <a:gd name="connsiteY499" fmla="*/ 2503170 h 5595175"/>
                  <a:gd name="connsiteX500" fmla="*/ 3837158 w 5576346"/>
                  <a:gd name="connsiteY500" fmla="*/ 2503170 h 5595175"/>
                  <a:gd name="connsiteX501" fmla="*/ 3837158 w 5576346"/>
                  <a:gd name="connsiteY501" fmla="*/ 2321147 h 5595175"/>
                  <a:gd name="connsiteX502" fmla="*/ 3669518 w 5576346"/>
                  <a:gd name="connsiteY502" fmla="*/ 2321147 h 5595175"/>
                  <a:gd name="connsiteX503" fmla="*/ 1156922 w 5576346"/>
                  <a:gd name="connsiteY503" fmla="*/ 2136362 h 5595175"/>
                  <a:gd name="connsiteX504" fmla="*/ 1156922 w 5576346"/>
                  <a:gd name="connsiteY504" fmla="*/ 2304955 h 5595175"/>
                  <a:gd name="connsiteX505" fmla="*/ 1340260 w 5576346"/>
                  <a:gd name="connsiteY505" fmla="*/ 2304955 h 5595175"/>
                  <a:gd name="connsiteX506" fmla="*/ 1340260 w 5576346"/>
                  <a:gd name="connsiteY506" fmla="*/ 2136362 h 5595175"/>
                  <a:gd name="connsiteX507" fmla="*/ 1156922 w 5576346"/>
                  <a:gd name="connsiteY507" fmla="*/ 2136362 h 5595175"/>
                  <a:gd name="connsiteX508" fmla="*/ 2872992 w 5576346"/>
                  <a:gd name="connsiteY508" fmla="*/ 573310 h 5595175"/>
                  <a:gd name="connsiteX509" fmla="*/ 2872992 w 5576346"/>
                  <a:gd name="connsiteY509" fmla="*/ 404717 h 5595175"/>
                  <a:gd name="connsiteX510" fmla="*/ 2703545 w 5576346"/>
                  <a:gd name="connsiteY510" fmla="*/ 404717 h 5595175"/>
                  <a:gd name="connsiteX511" fmla="*/ 2703545 w 5576346"/>
                  <a:gd name="connsiteY511" fmla="*/ 573310 h 5595175"/>
                  <a:gd name="connsiteX512" fmla="*/ 2872992 w 5576346"/>
                  <a:gd name="connsiteY512" fmla="*/ 573310 h 5595175"/>
                  <a:gd name="connsiteX513" fmla="*/ 375524 w 5576346"/>
                  <a:gd name="connsiteY513" fmla="*/ 2905030 h 5595175"/>
                  <a:gd name="connsiteX514" fmla="*/ 205791 w 5576346"/>
                  <a:gd name="connsiteY514" fmla="*/ 2905030 h 5595175"/>
                  <a:gd name="connsiteX515" fmla="*/ 205791 w 5576346"/>
                  <a:gd name="connsiteY515" fmla="*/ 3072480 h 5595175"/>
                  <a:gd name="connsiteX516" fmla="*/ 375524 w 5576346"/>
                  <a:gd name="connsiteY516" fmla="*/ 3072480 h 5595175"/>
                  <a:gd name="connsiteX517" fmla="*/ 375524 w 5576346"/>
                  <a:gd name="connsiteY517" fmla="*/ 2905030 h 559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Lst>
                <a:rect l="l" t="t" r="r" b="b"/>
                <a:pathLst>
                  <a:path w="5576346" h="5595175">
                    <a:moveTo>
                      <a:pt x="4229141" y="2312194"/>
                    </a:moveTo>
                    <a:lnTo>
                      <a:pt x="4229141" y="2129123"/>
                    </a:lnTo>
                    <a:lnTo>
                      <a:pt x="4417617" y="2129123"/>
                    </a:lnTo>
                    <a:lnTo>
                      <a:pt x="4417617" y="1936909"/>
                    </a:lnTo>
                    <a:lnTo>
                      <a:pt x="4230949" y="1936909"/>
                    </a:lnTo>
                    <a:lnTo>
                      <a:pt x="4230949" y="1547622"/>
                    </a:lnTo>
                    <a:lnTo>
                      <a:pt x="5191594" y="1547622"/>
                    </a:lnTo>
                    <a:lnTo>
                      <a:pt x="5191594" y="1733169"/>
                    </a:lnTo>
                    <a:lnTo>
                      <a:pt x="4815880" y="1733169"/>
                    </a:lnTo>
                    <a:lnTo>
                      <a:pt x="4815880" y="1932718"/>
                    </a:lnTo>
                    <a:lnTo>
                      <a:pt x="4620459" y="1932718"/>
                    </a:lnTo>
                    <a:lnTo>
                      <a:pt x="4620459" y="2122456"/>
                    </a:lnTo>
                    <a:lnTo>
                      <a:pt x="4996078" y="2122456"/>
                    </a:lnTo>
                    <a:lnTo>
                      <a:pt x="4996078" y="2304574"/>
                    </a:lnTo>
                    <a:lnTo>
                      <a:pt x="5188169" y="2304574"/>
                    </a:lnTo>
                    <a:lnTo>
                      <a:pt x="5188169" y="2130933"/>
                    </a:lnTo>
                    <a:lnTo>
                      <a:pt x="5392057" y="2130933"/>
                    </a:lnTo>
                    <a:lnTo>
                      <a:pt x="5392057" y="2313813"/>
                    </a:lnTo>
                    <a:lnTo>
                      <a:pt x="5200918" y="2313813"/>
                    </a:lnTo>
                    <a:lnTo>
                      <a:pt x="5200918" y="2513362"/>
                    </a:lnTo>
                    <a:lnTo>
                      <a:pt x="4820161" y="2513362"/>
                    </a:lnTo>
                    <a:lnTo>
                      <a:pt x="4820161" y="2691384"/>
                    </a:lnTo>
                    <a:lnTo>
                      <a:pt x="5195590" y="2691384"/>
                    </a:lnTo>
                    <a:lnTo>
                      <a:pt x="5195590" y="2890933"/>
                    </a:lnTo>
                    <a:lnTo>
                      <a:pt x="5390820" y="2890933"/>
                    </a:lnTo>
                    <a:lnTo>
                      <a:pt x="5390820" y="3083528"/>
                    </a:lnTo>
                    <a:lnTo>
                      <a:pt x="5202250" y="3083528"/>
                    </a:lnTo>
                    <a:lnTo>
                      <a:pt x="5202250" y="3656838"/>
                    </a:lnTo>
                    <a:lnTo>
                      <a:pt x="5393770" y="3656838"/>
                    </a:lnTo>
                    <a:lnTo>
                      <a:pt x="5393770" y="3856387"/>
                    </a:lnTo>
                    <a:lnTo>
                      <a:pt x="5576347" y="3856387"/>
                    </a:lnTo>
                    <a:lnTo>
                      <a:pt x="5576347" y="4247960"/>
                    </a:lnTo>
                    <a:lnTo>
                      <a:pt x="5201298" y="4247960"/>
                    </a:lnTo>
                    <a:lnTo>
                      <a:pt x="5201298" y="4423506"/>
                    </a:lnTo>
                    <a:lnTo>
                      <a:pt x="5574444" y="4423506"/>
                    </a:lnTo>
                    <a:lnTo>
                      <a:pt x="5574444" y="4630293"/>
                    </a:lnTo>
                    <a:lnTo>
                      <a:pt x="5401762" y="4630293"/>
                    </a:lnTo>
                    <a:lnTo>
                      <a:pt x="5401762" y="4808316"/>
                    </a:lnTo>
                    <a:lnTo>
                      <a:pt x="5575110" y="4808316"/>
                    </a:lnTo>
                    <a:lnTo>
                      <a:pt x="5575110" y="5015103"/>
                    </a:lnTo>
                    <a:lnTo>
                      <a:pt x="5399669" y="5015103"/>
                    </a:lnTo>
                    <a:lnTo>
                      <a:pt x="5399669" y="5396865"/>
                    </a:lnTo>
                    <a:lnTo>
                      <a:pt x="5200442" y="5396865"/>
                    </a:lnTo>
                    <a:lnTo>
                      <a:pt x="5200442" y="5593080"/>
                    </a:lnTo>
                    <a:lnTo>
                      <a:pt x="4426180" y="5593080"/>
                    </a:lnTo>
                    <a:lnTo>
                      <a:pt x="4426180" y="5206841"/>
                    </a:lnTo>
                    <a:lnTo>
                      <a:pt x="4049609" y="5206841"/>
                    </a:lnTo>
                    <a:lnTo>
                      <a:pt x="4049609" y="5398961"/>
                    </a:lnTo>
                    <a:lnTo>
                      <a:pt x="3850287" y="5398961"/>
                    </a:lnTo>
                    <a:lnTo>
                      <a:pt x="3850287" y="5594128"/>
                    </a:lnTo>
                    <a:lnTo>
                      <a:pt x="3262978" y="5594128"/>
                    </a:lnTo>
                    <a:lnTo>
                      <a:pt x="3262978" y="5402866"/>
                    </a:lnTo>
                    <a:lnTo>
                      <a:pt x="3077832" y="5402866"/>
                    </a:lnTo>
                    <a:lnTo>
                      <a:pt x="3077832" y="5205508"/>
                    </a:lnTo>
                    <a:lnTo>
                      <a:pt x="2885741" y="5205508"/>
                    </a:lnTo>
                    <a:lnTo>
                      <a:pt x="2885741" y="5595176"/>
                    </a:lnTo>
                    <a:lnTo>
                      <a:pt x="2695839" y="5595176"/>
                    </a:lnTo>
                    <a:lnTo>
                      <a:pt x="2695839" y="5403342"/>
                    </a:lnTo>
                    <a:lnTo>
                      <a:pt x="2314130" y="5403342"/>
                    </a:lnTo>
                    <a:lnTo>
                      <a:pt x="2314130" y="5015294"/>
                    </a:lnTo>
                    <a:lnTo>
                      <a:pt x="2498800" y="5015294"/>
                    </a:lnTo>
                    <a:lnTo>
                      <a:pt x="2498800" y="5188554"/>
                    </a:lnTo>
                    <a:lnTo>
                      <a:pt x="2690891" y="5188554"/>
                    </a:lnTo>
                    <a:lnTo>
                      <a:pt x="2690891" y="4811649"/>
                    </a:lnTo>
                    <a:lnTo>
                      <a:pt x="2873373" y="4811649"/>
                    </a:lnTo>
                    <a:lnTo>
                      <a:pt x="2873373" y="4636103"/>
                    </a:lnTo>
                    <a:lnTo>
                      <a:pt x="2698598" y="4636103"/>
                    </a:lnTo>
                    <a:lnTo>
                      <a:pt x="2698598" y="4429316"/>
                    </a:lnTo>
                    <a:lnTo>
                      <a:pt x="2874800" y="4429316"/>
                    </a:lnTo>
                    <a:lnTo>
                      <a:pt x="2874800" y="4243959"/>
                    </a:lnTo>
                    <a:lnTo>
                      <a:pt x="3074121" y="4243959"/>
                    </a:lnTo>
                    <a:lnTo>
                      <a:pt x="3074121" y="4044410"/>
                    </a:lnTo>
                    <a:lnTo>
                      <a:pt x="3255271" y="4044410"/>
                    </a:lnTo>
                    <a:lnTo>
                      <a:pt x="3255271" y="3868865"/>
                    </a:lnTo>
                    <a:lnTo>
                      <a:pt x="3078308" y="3868865"/>
                    </a:lnTo>
                    <a:lnTo>
                      <a:pt x="3078308" y="3672555"/>
                    </a:lnTo>
                    <a:lnTo>
                      <a:pt x="2704021" y="3672555"/>
                    </a:lnTo>
                    <a:lnTo>
                      <a:pt x="2704021" y="3857054"/>
                    </a:lnTo>
                    <a:lnTo>
                      <a:pt x="2880413" y="3857054"/>
                    </a:lnTo>
                    <a:lnTo>
                      <a:pt x="2880413" y="4045458"/>
                    </a:lnTo>
                    <a:lnTo>
                      <a:pt x="2695839" y="4045458"/>
                    </a:lnTo>
                    <a:lnTo>
                      <a:pt x="2695839" y="3870579"/>
                    </a:lnTo>
                    <a:lnTo>
                      <a:pt x="2503748" y="3870579"/>
                    </a:lnTo>
                    <a:lnTo>
                      <a:pt x="2503748" y="4813268"/>
                    </a:lnTo>
                    <a:lnTo>
                      <a:pt x="2311276" y="4813268"/>
                    </a:lnTo>
                    <a:lnTo>
                      <a:pt x="2311276" y="4435888"/>
                    </a:lnTo>
                    <a:lnTo>
                      <a:pt x="2111954" y="4435888"/>
                    </a:lnTo>
                    <a:lnTo>
                      <a:pt x="2111954" y="4253199"/>
                    </a:lnTo>
                    <a:lnTo>
                      <a:pt x="1936608" y="4253199"/>
                    </a:lnTo>
                    <a:lnTo>
                      <a:pt x="1936608" y="4431507"/>
                    </a:lnTo>
                    <a:lnTo>
                      <a:pt x="1739189" y="4431507"/>
                    </a:lnTo>
                    <a:lnTo>
                      <a:pt x="1739189" y="4623816"/>
                    </a:lnTo>
                    <a:lnTo>
                      <a:pt x="1929187" y="4623816"/>
                    </a:lnTo>
                    <a:lnTo>
                      <a:pt x="1929187" y="5196078"/>
                    </a:lnTo>
                    <a:lnTo>
                      <a:pt x="1532732" y="5196078"/>
                    </a:lnTo>
                    <a:lnTo>
                      <a:pt x="1532732" y="4430459"/>
                    </a:lnTo>
                    <a:lnTo>
                      <a:pt x="1721303" y="4430459"/>
                    </a:lnTo>
                    <a:lnTo>
                      <a:pt x="1721303" y="4252341"/>
                    </a:lnTo>
                    <a:lnTo>
                      <a:pt x="1531019" y="4252341"/>
                    </a:lnTo>
                    <a:lnTo>
                      <a:pt x="1531019" y="4052792"/>
                    </a:lnTo>
                    <a:lnTo>
                      <a:pt x="579603" y="4052792"/>
                    </a:lnTo>
                    <a:lnTo>
                      <a:pt x="579603" y="3668554"/>
                    </a:lnTo>
                    <a:lnTo>
                      <a:pt x="382755" y="3668554"/>
                    </a:lnTo>
                    <a:lnTo>
                      <a:pt x="382755" y="3474244"/>
                    </a:lnTo>
                    <a:lnTo>
                      <a:pt x="204840" y="3474244"/>
                    </a:lnTo>
                    <a:lnTo>
                      <a:pt x="204840" y="4044696"/>
                    </a:lnTo>
                    <a:lnTo>
                      <a:pt x="666" y="4044696"/>
                    </a:lnTo>
                    <a:lnTo>
                      <a:pt x="666" y="2695766"/>
                    </a:lnTo>
                    <a:lnTo>
                      <a:pt x="190664" y="2695766"/>
                    </a:lnTo>
                    <a:lnTo>
                      <a:pt x="190664" y="2318766"/>
                    </a:lnTo>
                    <a:lnTo>
                      <a:pt x="0" y="2318766"/>
                    </a:lnTo>
                    <a:lnTo>
                      <a:pt x="0" y="1547908"/>
                    </a:lnTo>
                    <a:lnTo>
                      <a:pt x="198941" y="1547908"/>
                    </a:lnTo>
                    <a:lnTo>
                      <a:pt x="198941" y="2305336"/>
                    </a:lnTo>
                    <a:lnTo>
                      <a:pt x="376761" y="2305336"/>
                    </a:lnTo>
                    <a:lnTo>
                      <a:pt x="376761" y="2127314"/>
                    </a:lnTo>
                    <a:lnTo>
                      <a:pt x="572562" y="2127314"/>
                    </a:lnTo>
                    <a:lnTo>
                      <a:pt x="572562" y="1935004"/>
                    </a:lnTo>
                    <a:lnTo>
                      <a:pt x="384372" y="1935004"/>
                    </a:lnTo>
                    <a:lnTo>
                      <a:pt x="384372" y="1549051"/>
                    </a:lnTo>
                    <a:lnTo>
                      <a:pt x="1348442" y="1549051"/>
                    </a:lnTo>
                    <a:lnTo>
                      <a:pt x="1348442" y="1721549"/>
                    </a:lnTo>
                    <a:lnTo>
                      <a:pt x="1723015" y="1721549"/>
                    </a:lnTo>
                    <a:lnTo>
                      <a:pt x="1723015" y="1551908"/>
                    </a:lnTo>
                    <a:lnTo>
                      <a:pt x="1532922" y="1551908"/>
                    </a:lnTo>
                    <a:lnTo>
                      <a:pt x="1532922" y="397669"/>
                    </a:lnTo>
                    <a:lnTo>
                      <a:pt x="1733576" y="397669"/>
                    </a:lnTo>
                    <a:lnTo>
                      <a:pt x="1733576" y="572167"/>
                    </a:lnTo>
                    <a:lnTo>
                      <a:pt x="2104628" y="572167"/>
                    </a:lnTo>
                    <a:lnTo>
                      <a:pt x="2104628" y="402146"/>
                    </a:lnTo>
                    <a:lnTo>
                      <a:pt x="1931851" y="402146"/>
                    </a:lnTo>
                    <a:lnTo>
                      <a:pt x="1931851" y="197834"/>
                    </a:lnTo>
                    <a:lnTo>
                      <a:pt x="2116236" y="197834"/>
                    </a:lnTo>
                    <a:lnTo>
                      <a:pt x="2116236" y="388430"/>
                    </a:lnTo>
                    <a:lnTo>
                      <a:pt x="2305758" y="388430"/>
                    </a:lnTo>
                    <a:lnTo>
                      <a:pt x="2305758" y="762"/>
                    </a:lnTo>
                    <a:lnTo>
                      <a:pt x="3080020" y="762"/>
                    </a:lnTo>
                    <a:lnTo>
                      <a:pt x="3080020" y="187643"/>
                    </a:lnTo>
                    <a:lnTo>
                      <a:pt x="3257935" y="187643"/>
                    </a:lnTo>
                    <a:lnTo>
                      <a:pt x="3257935" y="0"/>
                    </a:lnTo>
                    <a:lnTo>
                      <a:pt x="4043710" y="0"/>
                    </a:lnTo>
                    <a:lnTo>
                      <a:pt x="4043710" y="582835"/>
                    </a:lnTo>
                    <a:lnTo>
                      <a:pt x="3853046" y="582835"/>
                    </a:lnTo>
                    <a:lnTo>
                      <a:pt x="3853046" y="772573"/>
                    </a:lnTo>
                    <a:lnTo>
                      <a:pt x="4041902" y="772573"/>
                    </a:lnTo>
                    <a:lnTo>
                      <a:pt x="4041902" y="1547717"/>
                    </a:lnTo>
                    <a:lnTo>
                      <a:pt x="3854854" y="1547717"/>
                    </a:lnTo>
                    <a:lnTo>
                      <a:pt x="3854854" y="1725835"/>
                    </a:lnTo>
                    <a:lnTo>
                      <a:pt x="4042568" y="1725835"/>
                    </a:lnTo>
                    <a:lnTo>
                      <a:pt x="4042568" y="1929860"/>
                    </a:lnTo>
                    <a:lnTo>
                      <a:pt x="3462395" y="1929860"/>
                    </a:lnTo>
                    <a:lnTo>
                      <a:pt x="3462395" y="1738313"/>
                    </a:lnTo>
                    <a:lnTo>
                      <a:pt x="3263073" y="1738313"/>
                    </a:lnTo>
                    <a:lnTo>
                      <a:pt x="3263073" y="1552956"/>
                    </a:lnTo>
                    <a:lnTo>
                      <a:pt x="3080211" y="1552956"/>
                    </a:lnTo>
                    <a:lnTo>
                      <a:pt x="3080211" y="1161479"/>
                    </a:lnTo>
                    <a:lnTo>
                      <a:pt x="3256033" y="1161479"/>
                    </a:lnTo>
                    <a:lnTo>
                      <a:pt x="3256033" y="969169"/>
                    </a:lnTo>
                    <a:lnTo>
                      <a:pt x="2877939" y="969169"/>
                    </a:lnTo>
                    <a:lnTo>
                      <a:pt x="2877939" y="786289"/>
                    </a:lnTo>
                    <a:lnTo>
                      <a:pt x="2695268" y="786289"/>
                    </a:lnTo>
                    <a:lnTo>
                      <a:pt x="2695268" y="588645"/>
                    </a:lnTo>
                    <a:lnTo>
                      <a:pt x="2322122" y="588645"/>
                    </a:lnTo>
                    <a:lnTo>
                      <a:pt x="2322122" y="774097"/>
                    </a:lnTo>
                    <a:lnTo>
                      <a:pt x="2495756" y="774097"/>
                    </a:lnTo>
                    <a:lnTo>
                      <a:pt x="2495756" y="1546289"/>
                    </a:lnTo>
                    <a:lnTo>
                      <a:pt x="2312608" y="1546289"/>
                    </a:lnTo>
                    <a:lnTo>
                      <a:pt x="2312608" y="1172718"/>
                    </a:lnTo>
                    <a:lnTo>
                      <a:pt x="2120612" y="1172718"/>
                    </a:lnTo>
                    <a:lnTo>
                      <a:pt x="2120612" y="1548003"/>
                    </a:lnTo>
                    <a:lnTo>
                      <a:pt x="1935466" y="1548003"/>
                    </a:lnTo>
                    <a:lnTo>
                      <a:pt x="1935466" y="1733360"/>
                    </a:lnTo>
                    <a:lnTo>
                      <a:pt x="1736145" y="1733360"/>
                    </a:lnTo>
                    <a:lnTo>
                      <a:pt x="1736145" y="1930432"/>
                    </a:lnTo>
                    <a:lnTo>
                      <a:pt x="1357671" y="1930432"/>
                    </a:lnTo>
                    <a:lnTo>
                      <a:pt x="1357671" y="2122646"/>
                    </a:lnTo>
                    <a:lnTo>
                      <a:pt x="1533683" y="2122646"/>
                    </a:lnTo>
                    <a:lnTo>
                      <a:pt x="1533683" y="2305907"/>
                    </a:lnTo>
                    <a:lnTo>
                      <a:pt x="1725679" y="2305907"/>
                    </a:lnTo>
                    <a:lnTo>
                      <a:pt x="1725679" y="2126742"/>
                    </a:lnTo>
                    <a:lnTo>
                      <a:pt x="2107007" y="2126742"/>
                    </a:lnTo>
                    <a:lnTo>
                      <a:pt x="2107007" y="1733931"/>
                    </a:lnTo>
                    <a:lnTo>
                      <a:pt x="2313654" y="1733931"/>
                    </a:lnTo>
                    <a:lnTo>
                      <a:pt x="2313654" y="2119694"/>
                    </a:lnTo>
                    <a:lnTo>
                      <a:pt x="2491474" y="2119694"/>
                    </a:lnTo>
                    <a:lnTo>
                      <a:pt x="2491474" y="1733264"/>
                    </a:lnTo>
                    <a:lnTo>
                      <a:pt x="3081257" y="1733264"/>
                    </a:lnTo>
                    <a:lnTo>
                      <a:pt x="3081257" y="1925288"/>
                    </a:lnTo>
                    <a:lnTo>
                      <a:pt x="3266403" y="1925288"/>
                    </a:lnTo>
                    <a:lnTo>
                      <a:pt x="3266403" y="2305431"/>
                    </a:lnTo>
                    <a:lnTo>
                      <a:pt x="3654581" y="2305431"/>
                    </a:lnTo>
                    <a:lnTo>
                      <a:pt x="3654581" y="2130076"/>
                    </a:lnTo>
                    <a:lnTo>
                      <a:pt x="3847052" y="2130076"/>
                    </a:lnTo>
                    <a:lnTo>
                      <a:pt x="3847052" y="2308289"/>
                    </a:lnTo>
                    <a:lnTo>
                      <a:pt x="4046374" y="2308289"/>
                    </a:lnTo>
                    <a:lnTo>
                      <a:pt x="4046374" y="2505266"/>
                    </a:lnTo>
                    <a:lnTo>
                      <a:pt x="4801989" y="2505266"/>
                    </a:lnTo>
                    <a:lnTo>
                      <a:pt x="4801989" y="2320385"/>
                    </a:lnTo>
                    <a:lnTo>
                      <a:pt x="4610659" y="2320385"/>
                    </a:lnTo>
                    <a:lnTo>
                      <a:pt x="4610659" y="2138363"/>
                    </a:lnTo>
                    <a:lnTo>
                      <a:pt x="4432840" y="2138363"/>
                    </a:lnTo>
                    <a:lnTo>
                      <a:pt x="4432840" y="2312194"/>
                    </a:lnTo>
                    <a:lnTo>
                      <a:pt x="4229141" y="2312194"/>
                    </a:lnTo>
                    <a:close/>
                    <a:moveTo>
                      <a:pt x="3843247" y="3275267"/>
                    </a:moveTo>
                    <a:lnTo>
                      <a:pt x="3843247" y="3081623"/>
                    </a:lnTo>
                    <a:lnTo>
                      <a:pt x="4042473" y="3081623"/>
                    </a:lnTo>
                    <a:lnTo>
                      <a:pt x="4042473" y="3470339"/>
                    </a:lnTo>
                    <a:lnTo>
                      <a:pt x="3670469" y="3470339"/>
                    </a:lnTo>
                    <a:lnTo>
                      <a:pt x="3670469" y="3662458"/>
                    </a:lnTo>
                    <a:lnTo>
                      <a:pt x="4235421" y="3662458"/>
                    </a:lnTo>
                    <a:lnTo>
                      <a:pt x="4235421" y="3854006"/>
                    </a:lnTo>
                    <a:lnTo>
                      <a:pt x="4604570" y="3854006"/>
                    </a:lnTo>
                    <a:lnTo>
                      <a:pt x="4604570" y="3665887"/>
                    </a:lnTo>
                    <a:lnTo>
                      <a:pt x="4422089" y="3665887"/>
                    </a:lnTo>
                    <a:lnTo>
                      <a:pt x="4422089" y="3466433"/>
                    </a:lnTo>
                    <a:lnTo>
                      <a:pt x="4229712" y="3466433"/>
                    </a:lnTo>
                    <a:lnTo>
                      <a:pt x="4229712" y="3273838"/>
                    </a:lnTo>
                    <a:lnTo>
                      <a:pt x="4426655" y="3273838"/>
                    </a:lnTo>
                    <a:lnTo>
                      <a:pt x="4426655" y="3074384"/>
                    </a:lnTo>
                    <a:lnTo>
                      <a:pt x="4603428" y="3074384"/>
                    </a:lnTo>
                    <a:lnTo>
                      <a:pt x="4603428" y="2898934"/>
                    </a:lnTo>
                    <a:lnTo>
                      <a:pt x="4422279" y="2898934"/>
                    </a:lnTo>
                    <a:lnTo>
                      <a:pt x="4422279" y="2705481"/>
                    </a:lnTo>
                    <a:lnTo>
                      <a:pt x="4230283" y="2705481"/>
                    </a:lnTo>
                    <a:lnTo>
                      <a:pt x="4230283" y="2895600"/>
                    </a:lnTo>
                    <a:lnTo>
                      <a:pt x="4037906" y="2895600"/>
                    </a:lnTo>
                    <a:lnTo>
                      <a:pt x="4037906" y="2706053"/>
                    </a:lnTo>
                    <a:lnTo>
                      <a:pt x="3271160" y="2706053"/>
                    </a:lnTo>
                    <a:lnTo>
                      <a:pt x="3271160" y="3078766"/>
                    </a:lnTo>
                    <a:lnTo>
                      <a:pt x="3462109" y="3078766"/>
                    </a:lnTo>
                    <a:lnTo>
                      <a:pt x="3462109" y="3285554"/>
                    </a:lnTo>
                    <a:lnTo>
                      <a:pt x="3271731" y="3285554"/>
                    </a:lnTo>
                    <a:lnTo>
                      <a:pt x="3271731" y="3853244"/>
                    </a:lnTo>
                    <a:lnTo>
                      <a:pt x="3461538" y="3853244"/>
                    </a:lnTo>
                    <a:lnTo>
                      <a:pt x="3461538" y="3458051"/>
                    </a:lnTo>
                    <a:lnTo>
                      <a:pt x="3660860" y="3458051"/>
                    </a:lnTo>
                    <a:lnTo>
                      <a:pt x="3660860" y="3275267"/>
                    </a:lnTo>
                    <a:lnTo>
                      <a:pt x="3843342" y="3275267"/>
                    </a:lnTo>
                    <a:close/>
                    <a:moveTo>
                      <a:pt x="2305948" y="2317147"/>
                    </a:moveTo>
                    <a:lnTo>
                      <a:pt x="2305948" y="2136743"/>
                    </a:lnTo>
                    <a:lnTo>
                      <a:pt x="2123181" y="2136743"/>
                    </a:lnTo>
                    <a:lnTo>
                      <a:pt x="2123181" y="2695766"/>
                    </a:lnTo>
                    <a:lnTo>
                      <a:pt x="2318887" y="2695766"/>
                    </a:lnTo>
                    <a:lnTo>
                      <a:pt x="2318887" y="2895314"/>
                    </a:lnTo>
                    <a:lnTo>
                      <a:pt x="2495090" y="2895314"/>
                    </a:lnTo>
                    <a:lnTo>
                      <a:pt x="2495090" y="3080004"/>
                    </a:lnTo>
                    <a:lnTo>
                      <a:pt x="2306043" y="3080004"/>
                    </a:lnTo>
                    <a:lnTo>
                      <a:pt x="2306043" y="2905220"/>
                    </a:lnTo>
                    <a:lnTo>
                      <a:pt x="2121944" y="2905220"/>
                    </a:lnTo>
                    <a:lnTo>
                      <a:pt x="2121944" y="3278219"/>
                    </a:lnTo>
                    <a:lnTo>
                      <a:pt x="2886407" y="3278219"/>
                    </a:lnTo>
                    <a:lnTo>
                      <a:pt x="2886407" y="3455480"/>
                    </a:lnTo>
                    <a:lnTo>
                      <a:pt x="3078403" y="3455480"/>
                    </a:lnTo>
                    <a:lnTo>
                      <a:pt x="3078403" y="3273266"/>
                    </a:lnTo>
                    <a:lnTo>
                      <a:pt x="3255176" y="3273266"/>
                    </a:lnTo>
                    <a:lnTo>
                      <a:pt x="3255176" y="3083624"/>
                    </a:lnTo>
                    <a:lnTo>
                      <a:pt x="2697932" y="3083624"/>
                    </a:lnTo>
                    <a:lnTo>
                      <a:pt x="2697932" y="2891028"/>
                    </a:lnTo>
                    <a:lnTo>
                      <a:pt x="2879081" y="2891028"/>
                    </a:lnTo>
                    <a:lnTo>
                      <a:pt x="2879081" y="2691480"/>
                    </a:lnTo>
                    <a:lnTo>
                      <a:pt x="3254415" y="2691480"/>
                    </a:lnTo>
                    <a:lnTo>
                      <a:pt x="3254415" y="2314575"/>
                    </a:lnTo>
                    <a:lnTo>
                      <a:pt x="3074788" y="2314575"/>
                    </a:lnTo>
                    <a:lnTo>
                      <a:pt x="3074788" y="2138077"/>
                    </a:lnTo>
                    <a:lnTo>
                      <a:pt x="2703926" y="2138077"/>
                    </a:lnTo>
                    <a:lnTo>
                      <a:pt x="2703926" y="2312384"/>
                    </a:lnTo>
                    <a:lnTo>
                      <a:pt x="2879842" y="2312384"/>
                    </a:lnTo>
                    <a:lnTo>
                      <a:pt x="2879842" y="2510790"/>
                    </a:lnTo>
                    <a:lnTo>
                      <a:pt x="2689845" y="2510790"/>
                    </a:lnTo>
                    <a:lnTo>
                      <a:pt x="2689845" y="2317337"/>
                    </a:lnTo>
                    <a:lnTo>
                      <a:pt x="2306043" y="2317337"/>
                    </a:lnTo>
                    <a:close/>
                    <a:moveTo>
                      <a:pt x="3085539" y="4625912"/>
                    </a:moveTo>
                    <a:lnTo>
                      <a:pt x="3085539" y="4804791"/>
                    </a:lnTo>
                    <a:lnTo>
                      <a:pt x="3263358" y="4804791"/>
                    </a:lnTo>
                    <a:lnTo>
                      <a:pt x="3263358" y="4629912"/>
                    </a:lnTo>
                    <a:lnTo>
                      <a:pt x="3467342" y="4629912"/>
                    </a:lnTo>
                    <a:lnTo>
                      <a:pt x="3467342" y="5011008"/>
                    </a:lnTo>
                    <a:lnTo>
                      <a:pt x="3666569" y="5011008"/>
                    </a:lnTo>
                    <a:lnTo>
                      <a:pt x="3666569" y="5190077"/>
                    </a:lnTo>
                    <a:lnTo>
                      <a:pt x="4034957" y="5190077"/>
                    </a:lnTo>
                    <a:lnTo>
                      <a:pt x="4034957" y="5014246"/>
                    </a:lnTo>
                    <a:lnTo>
                      <a:pt x="3838965" y="5014246"/>
                    </a:lnTo>
                    <a:lnTo>
                      <a:pt x="3838965" y="4431316"/>
                    </a:lnTo>
                    <a:lnTo>
                      <a:pt x="3455354" y="4431316"/>
                    </a:lnTo>
                    <a:lnTo>
                      <a:pt x="3455354" y="4055936"/>
                    </a:lnTo>
                    <a:lnTo>
                      <a:pt x="3265927" y="4055936"/>
                    </a:lnTo>
                    <a:lnTo>
                      <a:pt x="3265927" y="4436269"/>
                    </a:lnTo>
                    <a:lnTo>
                      <a:pt x="2888500" y="4436269"/>
                    </a:lnTo>
                    <a:lnTo>
                      <a:pt x="2888500" y="4625912"/>
                    </a:lnTo>
                    <a:lnTo>
                      <a:pt x="3085634" y="4625912"/>
                    </a:lnTo>
                    <a:close/>
                    <a:moveTo>
                      <a:pt x="1922527" y="3665125"/>
                    </a:moveTo>
                    <a:lnTo>
                      <a:pt x="1534539" y="3665125"/>
                    </a:lnTo>
                    <a:lnTo>
                      <a:pt x="1534539" y="3458432"/>
                    </a:lnTo>
                    <a:lnTo>
                      <a:pt x="1721493" y="3458432"/>
                    </a:lnTo>
                    <a:lnTo>
                      <a:pt x="1721493" y="3280505"/>
                    </a:lnTo>
                    <a:lnTo>
                      <a:pt x="1527689" y="3280505"/>
                    </a:lnTo>
                    <a:lnTo>
                      <a:pt x="1527689" y="3090005"/>
                    </a:lnTo>
                    <a:lnTo>
                      <a:pt x="1349965" y="3090005"/>
                    </a:lnTo>
                    <a:lnTo>
                      <a:pt x="1349965" y="3278124"/>
                    </a:lnTo>
                    <a:lnTo>
                      <a:pt x="1143507" y="3278124"/>
                    </a:lnTo>
                    <a:lnTo>
                      <a:pt x="1143507" y="3090577"/>
                    </a:lnTo>
                    <a:lnTo>
                      <a:pt x="973204" y="3090577"/>
                    </a:lnTo>
                    <a:lnTo>
                      <a:pt x="973204" y="3464147"/>
                    </a:lnTo>
                    <a:lnTo>
                      <a:pt x="1346730" y="3464147"/>
                    </a:lnTo>
                    <a:lnTo>
                      <a:pt x="1346730" y="3668363"/>
                    </a:lnTo>
                    <a:lnTo>
                      <a:pt x="1158254" y="3668363"/>
                    </a:lnTo>
                    <a:lnTo>
                      <a:pt x="1158254" y="3854863"/>
                    </a:lnTo>
                    <a:lnTo>
                      <a:pt x="1922813" y="3854863"/>
                    </a:lnTo>
                    <a:lnTo>
                      <a:pt x="1922813" y="3665125"/>
                    </a:lnTo>
                    <a:close/>
                    <a:moveTo>
                      <a:pt x="766842" y="3469196"/>
                    </a:moveTo>
                    <a:lnTo>
                      <a:pt x="766842" y="3075146"/>
                    </a:lnTo>
                    <a:lnTo>
                      <a:pt x="956554" y="3075146"/>
                    </a:lnTo>
                    <a:lnTo>
                      <a:pt x="956554" y="2707291"/>
                    </a:lnTo>
                    <a:lnTo>
                      <a:pt x="581791" y="2707291"/>
                    </a:lnTo>
                    <a:lnTo>
                      <a:pt x="581791" y="3285077"/>
                    </a:lnTo>
                    <a:lnTo>
                      <a:pt x="391888" y="3285077"/>
                    </a:lnTo>
                    <a:lnTo>
                      <a:pt x="391888" y="3463100"/>
                    </a:lnTo>
                    <a:lnTo>
                      <a:pt x="587690" y="3463100"/>
                    </a:lnTo>
                    <a:lnTo>
                      <a:pt x="587690" y="3662648"/>
                    </a:lnTo>
                    <a:lnTo>
                      <a:pt x="772836" y="3662648"/>
                    </a:lnTo>
                    <a:lnTo>
                      <a:pt x="772836" y="3853815"/>
                    </a:lnTo>
                    <a:lnTo>
                      <a:pt x="957125" y="3853815"/>
                    </a:lnTo>
                    <a:lnTo>
                      <a:pt x="957125" y="3469100"/>
                    </a:lnTo>
                    <a:lnTo>
                      <a:pt x="766746" y="3469100"/>
                    </a:lnTo>
                    <a:close/>
                    <a:moveTo>
                      <a:pt x="3268211" y="401669"/>
                    </a:moveTo>
                    <a:lnTo>
                      <a:pt x="3088488" y="401669"/>
                    </a:lnTo>
                    <a:lnTo>
                      <a:pt x="3088488" y="771335"/>
                    </a:lnTo>
                    <a:lnTo>
                      <a:pt x="3262978" y="771335"/>
                    </a:lnTo>
                    <a:lnTo>
                      <a:pt x="3262978" y="581978"/>
                    </a:lnTo>
                    <a:lnTo>
                      <a:pt x="3459636" y="581978"/>
                    </a:lnTo>
                    <a:lnTo>
                      <a:pt x="3459636" y="786765"/>
                    </a:lnTo>
                    <a:lnTo>
                      <a:pt x="3271160" y="786765"/>
                    </a:lnTo>
                    <a:lnTo>
                      <a:pt x="3271160" y="955262"/>
                    </a:lnTo>
                    <a:lnTo>
                      <a:pt x="3659243" y="955262"/>
                    </a:lnTo>
                    <a:lnTo>
                      <a:pt x="3659243" y="574739"/>
                    </a:lnTo>
                    <a:lnTo>
                      <a:pt x="3837348" y="574739"/>
                    </a:lnTo>
                    <a:lnTo>
                      <a:pt x="3837348" y="206597"/>
                    </a:lnTo>
                    <a:lnTo>
                      <a:pt x="3661431" y="206597"/>
                    </a:lnTo>
                    <a:lnTo>
                      <a:pt x="3661431" y="393192"/>
                    </a:lnTo>
                    <a:lnTo>
                      <a:pt x="3455069" y="393192"/>
                    </a:lnTo>
                    <a:lnTo>
                      <a:pt x="3455069" y="204597"/>
                    </a:lnTo>
                    <a:lnTo>
                      <a:pt x="3268115" y="204597"/>
                    </a:lnTo>
                    <a:lnTo>
                      <a:pt x="3268115" y="401669"/>
                    </a:lnTo>
                    <a:close/>
                    <a:moveTo>
                      <a:pt x="4051131" y="4621625"/>
                    </a:moveTo>
                    <a:lnTo>
                      <a:pt x="4602572" y="4621625"/>
                    </a:lnTo>
                    <a:lnTo>
                      <a:pt x="4602572" y="4055364"/>
                    </a:lnTo>
                    <a:lnTo>
                      <a:pt x="4051131" y="4055364"/>
                    </a:lnTo>
                    <a:lnTo>
                      <a:pt x="4051131" y="4621625"/>
                    </a:lnTo>
                    <a:close/>
                    <a:moveTo>
                      <a:pt x="4813786" y="4039457"/>
                    </a:moveTo>
                    <a:lnTo>
                      <a:pt x="4993319" y="4039457"/>
                    </a:lnTo>
                    <a:lnTo>
                      <a:pt x="4993319" y="3856863"/>
                    </a:lnTo>
                    <a:lnTo>
                      <a:pt x="5184649" y="3856863"/>
                    </a:lnTo>
                    <a:lnTo>
                      <a:pt x="5184649" y="3665220"/>
                    </a:lnTo>
                    <a:lnTo>
                      <a:pt x="4989418" y="3665220"/>
                    </a:lnTo>
                    <a:lnTo>
                      <a:pt x="4989418" y="3287840"/>
                    </a:lnTo>
                    <a:lnTo>
                      <a:pt x="4812264" y="3287840"/>
                    </a:lnTo>
                    <a:lnTo>
                      <a:pt x="4812264" y="3470434"/>
                    </a:lnTo>
                    <a:lnTo>
                      <a:pt x="4620935" y="3470434"/>
                    </a:lnTo>
                    <a:lnTo>
                      <a:pt x="4620935" y="3662077"/>
                    </a:lnTo>
                    <a:lnTo>
                      <a:pt x="4813692" y="3662077"/>
                    </a:lnTo>
                    <a:lnTo>
                      <a:pt x="4813692" y="4039457"/>
                    </a:lnTo>
                    <a:close/>
                    <a:moveTo>
                      <a:pt x="1723491" y="2699766"/>
                    </a:moveTo>
                    <a:lnTo>
                      <a:pt x="1527023" y="2699766"/>
                    </a:lnTo>
                    <a:lnTo>
                      <a:pt x="1527023" y="2521553"/>
                    </a:lnTo>
                    <a:lnTo>
                      <a:pt x="972157" y="2521553"/>
                    </a:lnTo>
                    <a:lnTo>
                      <a:pt x="972157" y="2695194"/>
                    </a:lnTo>
                    <a:lnTo>
                      <a:pt x="1352819" y="2695194"/>
                    </a:lnTo>
                    <a:lnTo>
                      <a:pt x="1352819" y="2894076"/>
                    </a:lnTo>
                    <a:lnTo>
                      <a:pt x="1537394" y="2894076"/>
                    </a:lnTo>
                    <a:lnTo>
                      <a:pt x="1537394" y="3072289"/>
                    </a:lnTo>
                    <a:lnTo>
                      <a:pt x="1723491" y="3072289"/>
                    </a:lnTo>
                    <a:lnTo>
                      <a:pt x="1723491" y="2699766"/>
                    </a:lnTo>
                    <a:close/>
                    <a:moveTo>
                      <a:pt x="1738618" y="786765"/>
                    </a:moveTo>
                    <a:lnTo>
                      <a:pt x="1738618" y="1339024"/>
                    </a:lnTo>
                    <a:lnTo>
                      <a:pt x="1927760" y="1339024"/>
                    </a:lnTo>
                    <a:lnTo>
                      <a:pt x="1927760" y="1157669"/>
                    </a:lnTo>
                    <a:lnTo>
                      <a:pt x="2106626" y="1157669"/>
                    </a:lnTo>
                    <a:lnTo>
                      <a:pt x="2106626" y="786765"/>
                    </a:lnTo>
                    <a:lnTo>
                      <a:pt x="1738618" y="786765"/>
                    </a:lnTo>
                    <a:close/>
                    <a:moveTo>
                      <a:pt x="3653154" y="1724501"/>
                    </a:moveTo>
                    <a:lnTo>
                      <a:pt x="3653154" y="1349216"/>
                    </a:lnTo>
                    <a:lnTo>
                      <a:pt x="3456401" y="1349216"/>
                    </a:lnTo>
                    <a:lnTo>
                      <a:pt x="3456401" y="1172432"/>
                    </a:lnTo>
                    <a:lnTo>
                      <a:pt x="3271636" y="1172432"/>
                    </a:lnTo>
                    <a:lnTo>
                      <a:pt x="3271636" y="1545336"/>
                    </a:lnTo>
                    <a:lnTo>
                      <a:pt x="3468388" y="1545336"/>
                    </a:lnTo>
                    <a:lnTo>
                      <a:pt x="3468388" y="1724597"/>
                    </a:lnTo>
                    <a:lnTo>
                      <a:pt x="3653154" y="1724597"/>
                    </a:lnTo>
                    <a:close/>
                    <a:moveTo>
                      <a:pt x="3269542" y="5193888"/>
                    </a:moveTo>
                    <a:lnTo>
                      <a:pt x="3269542" y="5389245"/>
                    </a:lnTo>
                    <a:lnTo>
                      <a:pt x="3652107" y="5389245"/>
                    </a:lnTo>
                    <a:lnTo>
                      <a:pt x="3652107" y="5199793"/>
                    </a:lnTo>
                    <a:lnTo>
                      <a:pt x="3456686" y="5199793"/>
                    </a:lnTo>
                    <a:lnTo>
                      <a:pt x="3456686" y="5021104"/>
                    </a:lnTo>
                    <a:lnTo>
                      <a:pt x="3088298" y="5021104"/>
                    </a:lnTo>
                    <a:lnTo>
                      <a:pt x="3088298" y="5193888"/>
                    </a:lnTo>
                    <a:lnTo>
                      <a:pt x="3269542" y="5193888"/>
                    </a:lnTo>
                    <a:close/>
                    <a:moveTo>
                      <a:pt x="581981" y="2136458"/>
                    </a:moveTo>
                    <a:lnTo>
                      <a:pt x="581981" y="2321052"/>
                    </a:lnTo>
                    <a:lnTo>
                      <a:pt x="391413" y="2321052"/>
                    </a:lnTo>
                    <a:lnTo>
                      <a:pt x="391413" y="2503361"/>
                    </a:lnTo>
                    <a:lnTo>
                      <a:pt x="956364" y="2503361"/>
                    </a:lnTo>
                    <a:lnTo>
                      <a:pt x="956364" y="2314575"/>
                    </a:lnTo>
                    <a:lnTo>
                      <a:pt x="759135" y="2314575"/>
                    </a:lnTo>
                    <a:lnTo>
                      <a:pt x="759135" y="2136458"/>
                    </a:lnTo>
                    <a:lnTo>
                      <a:pt x="581886" y="2136458"/>
                    </a:lnTo>
                    <a:close/>
                    <a:moveTo>
                      <a:pt x="4990655" y="4624292"/>
                    </a:moveTo>
                    <a:lnTo>
                      <a:pt x="5184839" y="4624292"/>
                    </a:lnTo>
                    <a:lnTo>
                      <a:pt x="5184839" y="4438460"/>
                    </a:lnTo>
                    <a:lnTo>
                      <a:pt x="4819495" y="4438460"/>
                    </a:lnTo>
                    <a:lnTo>
                      <a:pt x="4819495" y="4806696"/>
                    </a:lnTo>
                    <a:lnTo>
                      <a:pt x="4990655" y="4806696"/>
                    </a:lnTo>
                    <a:lnTo>
                      <a:pt x="4990655" y="4624197"/>
                    </a:lnTo>
                    <a:close/>
                    <a:moveTo>
                      <a:pt x="2121278" y="3655505"/>
                    </a:moveTo>
                    <a:lnTo>
                      <a:pt x="2487954" y="3655505"/>
                    </a:lnTo>
                    <a:lnTo>
                      <a:pt x="2487954" y="3472910"/>
                    </a:lnTo>
                    <a:lnTo>
                      <a:pt x="2121278" y="3472910"/>
                    </a:lnTo>
                    <a:lnTo>
                      <a:pt x="2121278" y="3655505"/>
                    </a:lnTo>
                    <a:close/>
                    <a:moveTo>
                      <a:pt x="1141034" y="2122361"/>
                    </a:moveTo>
                    <a:lnTo>
                      <a:pt x="1141034" y="1939671"/>
                    </a:lnTo>
                    <a:lnTo>
                      <a:pt x="774263" y="1939671"/>
                    </a:lnTo>
                    <a:lnTo>
                      <a:pt x="774263" y="2122361"/>
                    </a:lnTo>
                    <a:lnTo>
                      <a:pt x="1141034" y="2122361"/>
                    </a:lnTo>
                    <a:close/>
                    <a:moveTo>
                      <a:pt x="4420281" y="4822793"/>
                    </a:moveTo>
                    <a:lnTo>
                      <a:pt x="4053985" y="4822793"/>
                    </a:lnTo>
                    <a:lnTo>
                      <a:pt x="4053985" y="5005007"/>
                    </a:lnTo>
                    <a:lnTo>
                      <a:pt x="4420281" y="5005007"/>
                    </a:lnTo>
                    <a:lnTo>
                      <a:pt x="4420281" y="4822793"/>
                    </a:lnTo>
                    <a:close/>
                    <a:moveTo>
                      <a:pt x="4817592" y="3073051"/>
                    </a:moveTo>
                    <a:lnTo>
                      <a:pt x="5184363" y="3073051"/>
                    </a:lnTo>
                    <a:lnTo>
                      <a:pt x="5184363" y="2904649"/>
                    </a:lnTo>
                    <a:lnTo>
                      <a:pt x="4817592" y="2904649"/>
                    </a:lnTo>
                    <a:lnTo>
                      <a:pt x="4817592" y="3073051"/>
                    </a:lnTo>
                    <a:close/>
                    <a:moveTo>
                      <a:pt x="3669137" y="971074"/>
                    </a:moveTo>
                    <a:lnTo>
                      <a:pt x="3669137" y="1338453"/>
                    </a:lnTo>
                    <a:lnTo>
                      <a:pt x="3837538" y="1338453"/>
                    </a:lnTo>
                    <a:lnTo>
                      <a:pt x="3837538" y="971074"/>
                    </a:lnTo>
                    <a:lnTo>
                      <a:pt x="3669137" y="971074"/>
                    </a:lnTo>
                    <a:close/>
                    <a:moveTo>
                      <a:pt x="4803511" y="2705862"/>
                    </a:moveTo>
                    <a:lnTo>
                      <a:pt x="4621505" y="2705862"/>
                    </a:lnTo>
                    <a:lnTo>
                      <a:pt x="4621505" y="2888075"/>
                    </a:lnTo>
                    <a:lnTo>
                      <a:pt x="4803511" y="2888075"/>
                    </a:lnTo>
                    <a:lnTo>
                      <a:pt x="4803511" y="2705862"/>
                    </a:lnTo>
                    <a:close/>
                    <a:moveTo>
                      <a:pt x="4803607" y="3089434"/>
                    </a:moveTo>
                    <a:lnTo>
                      <a:pt x="4621410" y="3089434"/>
                    </a:lnTo>
                    <a:lnTo>
                      <a:pt x="4621410" y="3271838"/>
                    </a:lnTo>
                    <a:lnTo>
                      <a:pt x="4803607" y="3271838"/>
                    </a:lnTo>
                    <a:lnTo>
                      <a:pt x="4803607" y="3089434"/>
                    </a:lnTo>
                    <a:close/>
                    <a:moveTo>
                      <a:pt x="2121088" y="4238149"/>
                    </a:moveTo>
                    <a:lnTo>
                      <a:pt x="2303665" y="4238149"/>
                    </a:lnTo>
                    <a:lnTo>
                      <a:pt x="2303665" y="4055174"/>
                    </a:lnTo>
                    <a:lnTo>
                      <a:pt x="2121088" y="4055174"/>
                    </a:lnTo>
                    <a:lnTo>
                      <a:pt x="2121088" y="4238149"/>
                    </a:lnTo>
                    <a:close/>
                    <a:moveTo>
                      <a:pt x="1340641" y="1738979"/>
                    </a:moveTo>
                    <a:lnTo>
                      <a:pt x="1158064" y="1738979"/>
                    </a:lnTo>
                    <a:lnTo>
                      <a:pt x="1158064" y="1922812"/>
                    </a:lnTo>
                    <a:lnTo>
                      <a:pt x="1340641" y="1922812"/>
                    </a:lnTo>
                    <a:lnTo>
                      <a:pt x="1340641" y="1738979"/>
                    </a:lnTo>
                    <a:close/>
                    <a:moveTo>
                      <a:pt x="2888310" y="4821555"/>
                    </a:moveTo>
                    <a:lnTo>
                      <a:pt x="2888310" y="5004340"/>
                    </a:lnTo>
                    <a:lnTo>
                      <a:pt x="3071458" y="5004340"/>
                    </a:lnTo>
                    <a:lnTo>
                      <a:pt x="3071458" y="4821555"/>
                    </a:lnTo>
                    <a:lnTo>
                      <a:pt x="2888310" y="4821555"/>
                    </a:lnTo>
                    <a:close/>
                    <a:moveTo>
                      <a:pt x="4618746" y="5005293"/>
                    </a:moveTo>
                    <a:lnTo>
                      <a:pt x="4801323" y="5005293"/>
                    </a:lnTo>
                    <a:lnTo>
                      <a:pt x="4801323" y="4822508"/>
                    </a:lnTo>
                    <a:lnTo>
                      <a:pt x="4618746" y="4822508"/>
                    </a:lnTo>
                    <a:lnTo>
                      <a:pt x="4618746" y="5005293"/>
                    </a:lnTo>
                    <a:close/>
                    <a:moveTo>
                      <a:pt x="4618937" y="5389055"/>
                    </a:moveTo>
                    <a:lnTo>
                      <a:pt x="4801513" y="5389055"/>
                    </a:lnTo>
                    <a:lnTo>
                      <a:pt x="4801513" y="5205889"/>
                    </a:lnTo>
                    <a:lnTo>
                      <a:pt x="4618937" y="5205889"/>
                    </a:lnTo>
                    <a:lnTo>
                      <a:pt x="4618937" y="5389055"/>
                    </a:lnTo>
                    <a:close/>
                    <a:moveTo>
                      <a:pt x="5186647" y="5205794"/>
                    </a:moveTo>
                    <a:lnTo>
                      <a:pt x="5004070" y="5205794"/>
                    </a:lnTo>
                    <a:lnTo>
                      <a:pt x="5004070" y="5389150"/>
                    </a:lnTo>
                    <a:lnTo>
                      <a:pt x="5186647" y="5389150"/>
                    </a:lnTo>
                    <a:lnTo>
                      <a:pt x="5186647" y="5205794"/>
                    </a:lnTo>
                    <a:close/>
                    <a:moveTo>
                      <a:pt x="1339309" y="3073718"/>
                    </a:moveTo>
                    <a:lnTo>
                      <a:pt x="1339309" y="2903792"/>
                    </a:lnTo>
                    <a:lnTo>
                      <a:pt x="1157874" y="2903792"/>
                    </a:lnTo>
                    <a:lnTo>
                      <a:pt x="1157874" y="3073718"/>
                    </a:lnTo>
                    <a:lnTo>
                      <a:pt x="1339309" y="3073718"/>
                    </a:lnTo>
                    <a:close/>
                    <a:moveTo>
                      <a:pt x="1935847" y="2886551"/>
                    </a:moveTo>
                    <a:lnTo>
                      <a:pt x="2106817" y="2886551"/>
                    </a:lnTo>
                    <a:lnTo>
                      <a:pt x="2106817" y="2706243"/>
                    </a:lnTo>
                    <a:lnTo>
                      <a:pt x="1935847" y="2706243"/>
                    </a:lnTo>
                    <a:lnTo>
                      <a:pt x="1935847" y="2886551"/>
                    </a:lnTo>
                    <a:close/>
                    <a:moveTo>
                      <a:pt x="3470577" y="3869531"/>
                    </a:moveTo>
                    <a:lnTo>
                      <a:pt x="3470577" y="4037838"/>
                    </a:lnTo>
                    <a:lnTo>
                      <a:pt x="3652868" y="4037838"/>
                    </a:lnTo>
                    <a:lnTo>
                      <a:pt x="3652868" y="3869531"/>
                    </a:lnTo>
                    <a:lnTo>
                      <a:pt x="3470577" y="3869531"/>
                    </a:lnTo>
                    <a:close/>
                    <a:moveTo>
                      <a:pt x="3835730" y="4240054"/>
                    </a:moveTo>
                    <a:lnTo>
                      <a:pt x="3835730" y="4054697"/>
                    </a:lnTo>
                    <a:lnTo>
                      <a:pt x="3669803" y="4054697"/>
                    </a:lnTo>
                    <a:lnTo>
                      <a:pt x="3669803" y="4240054"/>
                    </a:lnTo>
                    <a:lnTo>
                      <a:pt x="3835730" y="4240054"/>
                    </a:lnTo>
                    <a:close/>
                    <a:moveTo>
                      <a:pt x="3669518" y="2321147"/>
                    </a:moveTo>
                    <a:lnTo>
                      <a:pt x="3669518" y="2503170"/>
                    </a:lnTo>
                    <a:lnTo>
                      <a:pt x="3837158" y="2503170"/>
                    </a:lnTo>
                    <a:lnTo>
                      <a:pt x="3837158" y="2321147"/>
                    </a:lnTo>
                    <a:lnTo>
                      <a:pt x="3669518" y="2321147"/>
                    </a:lnTo>
                    <a:close/>
                    <a:moveTo>
                      <a:pt x="1156922" y="2136362"/>
                    </a:moveTo>
                    <a:lnTo>
                      <a:pt x="1156922" y="2304955"/>
                    </a:lnTo>
                    <a:lnTo>
                      <a:pt x="1340260" y="2304955"/>
                    </a:lnTo>
                    <a:lnTo>
                      <a:pt x="1340260" y="2136362"/>
                    </a:lnTo>
                    <a:lnTo>
                      <a:pt x="1156922" y="2136362"/>
                    </a:lnTo>
                    <a:close/>
                    <a:moveTo>
                      <a:pt x="2872992" y="573310"/>
                    </a:moveTo>
                    <a:lnTo>
                      <a:pt x="2872992" y="404717"/>
                    </a:lnTo>
                    <a:lnTo>
                      <a:pt x="2703545" y="404717"/>
                    </a:lnTo>
                    <a:lnTo>
                      <a:pt x="2703545" y="573310"/>
                    </a:lnTo>
                    <a:lnTo>
                      <a:pt x="2872992" y="573310"/>
                    </a:lnTo>
                    <a:close/>
                    <a:moveTo>
                      <a:pt x="375524" y="2905030"/>
                    </a:moveTo>
                    <a:lnTo>
                      <a:pt x="205791" y="2905030"/>
                    </a:lnTo>
                    <a:lnTo>
                      <a:pt x="205791" y="3072480"/>
                    </a:lnTo>
                    <a:lnTo>
                      <a:pt x="375524" y="3072480"/>
                    </a:lnTo>
                    <a:lnTo>
                      <a:pt x="375524" y="290503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4" name="Freeform 13">
                <a:extLst>
                  <a:ext uri="{FF2B5EF4-FFF2-40B4-BE49-F238E27FC236}">
                    <a16:creationId xmlns:a16="http://schemas.microsoft.com/office/drawing/2014/main" id="{2BC69E8E-E58F-BD01-0C36-419F0AFC72A6}"/>
                  </a:ext>
                </a:extLst>
              </p:cNvPr>
              <p:cNvSpPr/>
              <p:nvPr/>
            </p:nvSpPr>
            <p:spPr>
              <a:xfrm>
                <a:off x="3309015" y="629888"/>
                <a:ext cx="1346349" cy="1347787"/>
              </a:xfrm>
              <a:custGeom>
                <a:avLst/>
                <a:gdLst>
                  <a:gd name="connsiteX0" fmla="*/ 1346349 w 1346349"/>
                  <a:gd name="connsiteY0" fmla="*/ 1347788 h 1347787"/>
                  <a:gd name="connsiteX1" fmla="*/ 0 w 1346349"/>
                  <a:gd name="connsiteY1" fmla="*/ 1347788 h 1347787"/>
                  <a:gd name="connsiteX2" fmla="*/ 0 w 1346349"/>
                  <a:gd name="connsiteY2" fmla="*/ 0 h 1347787"/>
                  <a:gd name="connsiteX3" fmla="*/ 1346349 w 1346349"/>
                  <a:gd name="connsiteY3" fmla="*/ 0 h 1347787"/>
                  <a:gd name="connsiteX4" fmla="*/ 1346349 w 1346349"/>
                  <a:gd name="connsiteY4" fmla="*/ 1347788 h 1347787"/>
                  <a:gd name="connsiteX5" fmla="*/ 204555 w 1346349"/>
                  <a:gd name="connsiteY5" fmla="*/ 1154811 h 1347787"/>
                  <a:gd name="connsiteX6" fmla="*/ 1139226 w 1346349"/>
                  <a:gd name="connsiteY6" fmla="*/ 1154811 h 1347787"/>
                  <a:gd name="connsiteX7" fmla="*/ 1139226 w 1346349"/>
                  <a:gd name="connsiteY7" fmla="*/ 204787 h 1347787"/>
                  <a:gd name="connsiteX8" fmla="*/ 204555 w 1346349"/>
                  <a:gd name="connsiteY8" fmla="*/ 204787 h 1347787"/>
                  <a:gd name="connsiteX9" fmla="*/ 204555 w 1346349"/>
                  <a:gd name="connsiteY9" fmla="*/ 1154716 h 13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349" h="1347787">
                    <a:moveTo>
                      <a:pt x="1346349" y="1347788"/>
                    </a:moveTo>
                    <a:lnTo>
                      <a:pt x="0" y="1347788"/>
                    </a:lnTo>
                    <a:lnTo>
                      <a:pt x="0" y="0"/>
                    </a:lnTo>
                    <a:lnTo>
                      <a:pt x="1346349" y="0"/>
                    </a:lnTo>
                    <a:lnTo>
                      <a:pt x="1346349" y="1347788"/>
                    </a:lnTo>
                    <a:close/>
                    <a:moveTo>
                      <a:pt x="204555" y="1154811"/>
                    </a:moveTo>
                    <a:lnTo>
                      <a:pt x="1139226" y="1154811"/>
                    </a:lnTo>
                    <a:lnTo>
                      <a:pt x="1139226" y="204787"/>
                    </a:lnTo>
                    <a:lnTo>
                      <a:pt x="204555" y="204787"/>
                    </a:lnTo>
                    <a:lnTo>
                      <a:pt x="204555" y="1154716"/>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5" name="Freeform 14">
                <a:extLst>
                  <a:ext uri="{FF2B5EF4-FFF2-40B4-BE49-F238E27FC236}">
                    <a16:creationId xmlns:a16="http://schemas.microsoft.com/office/drawing/2014/main" id="{4E827D27-6FFA-5864-D580-55CC128995DC}"/>
                  </a:ext>
                </a:extLst>
              </p:cNvPr>
              <p:cNvSpPr/>
              <p:nvPr/>
            </p:nvSpPr>
            <p:spPr>
              <a:xfrm>
                <a:off x="3309015" y="4877942"/>
                <a:ext cx="1346254" cy="1347787"/>
              </a:xfrm>
              <a:custGeom>
                <a:avLst/>
                <a:gdLst>
                  <a:gd name="connsiteX0" fmla="*/ 1346254 w 1346254"/>
                  <a:gd name="connsiteY0" fmla="*/ 1347788 h 1347787"/>
                  <a:gd name="connsiteX1" fmla="*/ 0 w 1346254"/>
                  <a:gd name="connsiteY1" fmla="*/ 1347788 h 1347787"/>
                  <a:gd name="connsiteX2" fmla="*/ 0 w 1346254"/>
                  <a:gd name="connsiteY2" fmla="*/ 0 h 1347787"/>
                  <a:gd name="connsiteX3" fmla="*/ 1346254 w 1346254"/>
                  <a:gd name="connsiteY3" fmla="*/ 0 h 1347787"/>
                  <a:gd name="connsiteX4" fmla="*/ 1346254 w 1346254"/>
                  <a:gd name="connsiteY4" fmla="*/ 1347788 h 1347787"/>
                  <a:gd name="connsiteX5" fmla="*/ 1140558 w 1346254"/>
                  <a:gd name="connsiteY5" fmla="*/ 1141762 h 1347787"/>
                  <a:gd name="connsiteX6" fmla="*/ 1140558 w 1346254"/>
                  <a:gd name="connsiteY6" fmla="*/ 191738 h 1347787"/>
                  <a:gd name="connsiteX7" fmla="*/ 205696 w 1346254"/>
                  <a:gd name="connsiteY7" fmla="*/ 191738 h 1347787"/>
                  <a:gd name="connsiteX8" fmla="*/ 205696 w 1346254"/>
                  <a:gd name="connsiteY8" fmla="*/ 1141762 h 1347787"/>
                  <a:gd name="connsiteX9" fmla="*/ 1140558 w 1346254"/>
                  <a:gd name="connsiteY9" fmla="*/ 1141762 h 13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254" h="1347787">
                    <a:moveTo>
                      <a:pt x="1346254" y="1347788"/>
                    </a:moveTo>
                    <a:lnTo>
                      <a:pt x="0" y="1347788"/>
                    </a:lnTo>
                    <a:lnTo>
                      <a:pt x="0" y="0"/>
                    </a:lnTo>
                    <a:lnTo>
                      <a:pt x="1346254" y="0"/>
                    </a:lnTo>
                    <a:lnTo>
                      <a:pt x="1346254" y="1347788"/>
                    </a:lnTo>
                    <a:close/>
                    <a:moveTo>
                      <a:pt x="1140558" y="1141762"/>
                    </a:moveTo>
                    <a:lnTo>
                      <a:pt x="1140558" y="191738"/>
                    </a:lnTo>
                    <a:lnTo>
                      <a:pt x="205696" y="191738"/>
                    </a:lnTo>
                    <a:lnTo>
                      <a:pt x="205696" y="1141762"/>
                    </a:lnTo>
                    <a:lnTo>
                      <a:pt x="1140558" y="1141762"/>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6" name="Freeform 15">
                <a:extLst>
                  <a:ext uri="{FF2B5EF4-FFF2-40B4-BE49-F238E27FC236}">
                    <a16:creationId xmlns:a16="http://schemas.microsoft.com/office/drawing/2014/main" id="{590F151F-C3C1-5E50-1F42-63643C4DE59E}"/>
                  </a:ext>
                </a:extLst>
              </p:cNvPr>
              <p:cNvSpPr/>
              <p:nvPr/>
            </p:nvSpPr>
            <p:spPr>
              <a:xfrm>
                <a:off x="7539298" y="628650"/>
                <a:ext cx="1346254" cy="1347882"/>
              </a:xfrm>
              <a:custGeom>
                <a:avLst/>
                <a:gdLst>
                  <a:gd name="connsiteX0" fmla="*/ 1346254 w 1346254"/>
                  <a:gd name="connsiteY0" fmla="*/ 0 h 1347882"/>
                  <a:gd name="connsiteX1" fmla="*/ 1346254 w 1346254"/>
                  <a:gd name="connsiteY1" fmla="*/ 1347883 h 1347882"/>
                  <a:gd name="connsiteX2" fmla="*/ 0 w 1346254"/>
                  <a:gd name="connsiteY2" fmla="*/ 1347883 h 1347882"/>
                  <a:gd name="connsiteX3" fmla="*/ 0 w 1346254"/>
                  <a:gd name="connsiteY3" fmla="*/ 0 h 1347882"/>
                  <a:gd name="connsiteX4" fmla="*/ 1346254 w 1346254"/>
                  <a:gd name="connsiteY4" fmla="*/ 0 h 1347882"/>
                  <a:gd name="connsiteX5" fmla="*/ 204555 w 1346254"/>
                  <a:gd name="connsiteY5" fmla="*/ 204788 h 1347882"/>
                  <a:gd name="connsiteX6" fmla="*/ 204555 w 1346254"/>
                  <a:gd name="connsiteY6" fmla="*/ 1154716 h 1347882"/>
                  <a:gd name="connsiteX7" fmla="*/ 1153402 w 1346254"/>
                  <a:gd name="connsiteY7" fmla="*/ 1154716 h 1347882"/>
                  <a:gd name="connsiteX8" fmla="*/ 1153402 w 1346254"/>
                  <a:gd name="connsiteY8" fmla="*/ 204788 h 1347882"/>
                  <a:gd name="connsiteX9" fmla="*/ 204555 w 1346254"/>
                  <a:gd name="connsiteY9" fmla="*/ 204788 h 134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254" h="1347882">
                    <a:moveTo>
                      <a:pt x="1346254" y="0"/>
                    </a:moveTo>
                    <a:lnTo>
                      <a:pt x="1346254" y="1347883"/>
                    </a:lnTo>
                    <a:lnTo>
                      <a:pt x="0" y="1347883"/>
                    </a:lnTo>
                    <a:lnTo>
                      <a:pt x="0" y="0"/>
                    </a:lnTo>
                    <a:lnTo>
                      <a:pt x="1346254" y="0"/>
                    </a:lnTo>
                    <a:close/>
                    <a:moveTo>
                      <a:pt x="204555" y="204788"/>
                    </a:moveTo>
                    <a:lnTo>
                      <a:pt x="204555" y="1154716"/>
                    </a:lnTo>
                    <a:lnTo>
                      <a:pt x="1153402" y="1154716"/>
                    </a:lnTo>
                    <a:lnTo>
                      <a:pt x="1153402" y="204788"/>
                    </a:lnTo>
                    <a:lnTo>
                      <a:pt x="204555" y="204788"/>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7" name="Freeform 16">
                <a:extLst>
                  <a:ext uri="{FF2B5EF4-FFF2-40B4-BE49-F238E27FC236}">
                    <a16:creationId xmlns:a16="http://schemas.microsoft.com/office/drawing/2014/main" id="{2FF318CB-8B10-A753-7EC1-5A8776B44E2E}"/>
                  </a:ext>
                </a:extLst>
              </p:cNvPr>
              <p:cNvSpPr/>
              <p:nvPr/>
            </p:nvSpPr>
            <p:spPr>
              <a:xfrm>
                <a:off x="4842984" y="6025038"/>
                <a:ext cx="392744" cy="199453"/>
              </a:xfrm>
              <a:custGeom>
                <a:avLst/>
                <a:gdLst>
                  <a:gd name="connsiteX0" fmla="*/ 0 w 392744"/>
                  <a:gd name="connsiteY0" fmla="*/ 0 h 199453"/>
                  <a:gd name="connsiteX1" fmla="*/ 392745 w 392744"/>
                  <a:gd name="connsiteY1" fmla="*/ 0 h 199453"/>
                  <a:gd name="connsiteX2" fmla="*/ 392745 w 392744"/>
                  <a:gd name="connsiteY2" fmla="*/ 199454 h 199453"/>
                  <a:gd name="connsiteX3" fmla="*/ 0 w 392744"/>
                  <a:gd name="connsiteY3" fmla="*/ 199454 h 199453"/>
                  <a:gd name="connsiteX4" fmla="*/ 0 w 392744"/>
                  <a:gd name="connsiteY4" fmla="*/ 0 h 199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44" h="199453">
                    <a:moveTo>
                      <a:pt x="0" y="0"/>
                    </a:moveTo>
                    <a:lnTo>
                      <a:pt x="392745" y="0"/>
                    </a:lnTo>
                    <a:lnTo>
                      <a:pt x="392745" y="199454"/>
                    </a:lnTo>
                    <a:lnTo>
                      <a:pt x="0" y="199454"/>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8" name="Freeform 17">
                <a:extLst>
                  <a:ext uri="{FF2B5EF4-FFF2-40B4-BE49-F238E27FC236}">
                    <a16:creationId xmlns:a16="http://schemas.microsoft.com/office/drawing/2014/main" id="{9CD1606F-D62C-FEC2-9BA7-368E0F25C248}"/>
                  </a:ext>
                </a:extLst>
              </p:cNvPr>
              <p:cNvSpPr/>
              <p:nvPr/>
            </p:nvSpPr>
            <p:spPr>
              <a:xfrm>
                <a:off x="6005425" y="1792509"/>
                <a:ext cx="182481" cy="381571"/>
              </a:xfrm>
              <a:custGeom>
                <a:avLst/>
                <a:gdLst>
                  <a:gd name="connsiteX0" fmla="*/ 0 w 182481"/>
                  <a:gd name="connsiteY0" fmla="*/ 0 h 381571"/>
                  <a:gd name="connsiteX1" fmla="*/ 182482 w 182481"/>
                  <a:gd name="connsiteY1" fmla="*/ 0 h 381571"/>
                  <a:gd name="connsiteX2" fmla="*/ 182482 w 182481"/>
                  <a:gd name="connsiteY2" fmla="*/ 381571 h 381571"/>
                  <a:gd name="connsiteX3" fmla="*/ 0 w 182481"/>
                  <a:gd name="connsiteY3" fmla="*/ 381571 h 381571"/>
                  <a:gd name="connsiteX4" fmla="*/ 0 w 182481"/>
                  <a:gd name="connsiteY4" fmla="*/ 0 h 381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81" h="381571">
                    <a:moveTo>
                      <a:pt x="0" y="0"/>
                    </a:moveTo>
                    <a:lnTo>
                      <a:pt x="182482" y="0"/>
                    </a:lnTo>
                    <a:lnTo>
                      <a:pt x="182482" y="381571"/>
                    </a:lnTo>
                    <a:lnTo>
                      <a:pt x="0" y="381571"/>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9" name="Freeform 18">
                <a:extLst>
                  <a:ext uri="{FF2B5EF4-FFF2-40B4-BE49-F238E27FC236}">
                    <a16:creationId xmlns:a16="http://schemas.microsoft.com/office/drawing/2014/main" id="{9D058766-2C98-90D9-A53F-832230FF2BE4}"/>
                  </a:ext>
                </a:extLst>
              </p:cNvPr>
              <p:cNvSpPr/>
              <p:nvPr/>
            </p:nvSpPr>
            <p:spPr>
              <a:xfrm>
                <a:off x="8700692" y="2362200"/>
                <a:ext cx="182195" cy="196595"/>
              </a:xfrm>
              <a:custGeom>
                <a:avLst/>
                <a:gdLst>
                  <a:gd name="connsiteX0" fmla="*/ 0 w 182195"/>
                  <a:gd name="connsiteY0" fmla="*/ 196596 h 196595"/>
                  <a:gd name="connsiteX1" fmla="*/ 0 w 182195"/>
                  <a:gd name="connsiteY1" fmla="*/ 0 h 196595"/>
                  <a:gd name="connsiteX2" fmla="*/ 182196 w 182195"/>
                  <a:gd name="connsiteY2" fmla="*/ 0 h 196595"/>
                  <a:gd name="connsiteX3" fmla="*/ 182196 w 182195"/>
                  <a:gd name="connsiteY3" fmla="*/ 196596 h 196595"/>
                  <a:gd name="connsiteX4" fmla="*/ 0 w 182195"/>
                  <a:gd name="connsiteY4" fmla="*/ 196596 h 19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95" h="196595">
                    <a:moveTo>
                      <a:pt x="0" y="196596"/>
                    </a:moveTo>
                    <a:lnTo>
                      <a:pt x="0" y="0"/>
                    </a:lnTo>
                    <a:lnTo>
                      <a:pt x="182196" y="0"/>
                    </a:lnTo>
                    <a:lnTo>
                      <a:pt x="182196" y="196596"/>
                    </a:lnTo>
                    <a:lnTo>
                      <a:pt x="0" y="196596"/>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20" name="Freeform 19">
                <a:extLst>
                  <a:ext uri="{FF2B5EF4-FFF2-40B4-BE49-F238E27FC236}">
                    <a16:creationId xmlns:a16="http://schemas.microsoft.com/office/drawing/2014/main" id="{BF270045-4F53-1562-ACC7-D71A4552B31D}"/>
                  </a:ext>
                </a:extLst>
              </p:cNvPr>
              <p:cNvSpPr/>
              <p:nvPr/>
            </p:nvSpPr>
            <p:spPr>
              <a:xfrm>
                <a:off x="8703451" y="3908488"/>
                <a:ext cx="180103" cy="185356"/>
              </a:xfrm>
              <a:custGeom>
                <a:avLst/>
                <a:gdLst>
                  <a:gd name="connsiteX0" fmla="*/ 0 w 180103"/>
                  <a:gd name="connsiteY0" fmla="*/ 0 h 185356"/>
                  <a:gd name="connsiteX1" fmla="*/ 180103 w 180103"/>
                  <a:gd name="connsiteY1" fmla="*/ 0 h 185356"/>
                  <a:gd name="connsiteX2" fmla="*/ 180103 w 180103"/>
                  <a:gd name="connsiteY2" fmla="*/ 185356 h 185356"/>
                  <a:gd name="connsiteX3" fmla="*/ 0 w 180103"/>
                  <a:gd name="connsiteY3" fmla="*/ 185356 h 185356"/>
                  <a:gd name="connsiteX4" fmla="*/ 0 w 180103"/>
                  <a:gd name="connsiteY4" fmla="*/ 0 h 18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3" h="185356">
                    <a:moveTo>
                      <a:pt x="0" y="0"/>
                    </a:moveTo>
                    <a:lnTo>
                      <a:pt x="180103" y="0"/>
                    </a:lnTo>
                    <a:lnTo>
                      <a:pt x="180103" y="185356"/>
                    </a:lnTo>
                    <a:lnTo>
                      <a:pt x="0" y="185356"/>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21" name="Freeform 20">
                <a:extLst>
                  <a:ext uri="{FF2B5EF4-FFF2-40B4-BE49-F238E27FC236}">
                    <a16:creationId xmlns:a16="http://schemas.microsoft.com/office/drawing/2014/main" id="{FD7FA0CA-7B6E-16F9-4967-5EB69FC78560}"/>
                  </a:ext>
                </a:extLst>
              </p:cNvPr>
              <p:cNvSpPr/>
              <p:nvPr/>
            </p:nvSpPr>
            <p:spPr>
              <a:xfrm>
                <a:off x="8702785" y="3143154"/>
                <a:ext cx="182672" cy="183261"/>
              </a:xfrm>
              <a:custGeom>
                <a:avLst/>
                <a:gdLst>
                  <a:gd name="connsiteX0" fmla="*/ 182672 w 182672"/>
                  <a:gd name="connsiteY0" fmla="*/ 0 h 183261"/>
                  <a:gd name="connsiteX1" fmla="*/ 182672 w 182672"/>
                  <a:gd name="connsiteY1" fmla="*/ 183261 h 183261"/>
                  <a:gd name="connsiteX2" fmla="*/ 0 w 182672"/>
                  <a:gd name="connsiteY2" fmla="*/ 183261 h 183261"/>
                  <a:gd name="connsiteX3" fmla="*/ 0 w 182672"/>
                  <a:gd name="connsiteY3" fmla="*/ 0 h 183261"/>
                  <a:gd name="connsiteX4" fmla="*/ 182672 w 182672"/>
                  <a:gd name="connsiteY4" fmla="*/ 0 h 18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72" h="183261">
                    <a:moveTo>
                      <a:pt x="182672" y="0"/>
                    </a:moveTo>
                    <a:lnTo>
                      <a:pt x="182672" y="183261"/>
                    </a:lnTo>
                    <a:lnTo>
                      <a:pt x="0" y="183261"/>
                    </a:lnTo>
                    <a:lnTo>
                      <a:pt x="0" y="0"/>
                    </a:lnTo>
                    <a:lnTo>
                      <a:pt x="182672"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22" name="Freeform 21">
                <a:extLst>
                  <a:ext uri="{FF2B5EF4-FFF2-40B4-BE49-F238E27FC236}">
                    <a16:creationId xmlns:a16="http://schemas.microsoft.com/office/drawing/2014/main" id="{C63D873F-7CCB-F44D-02F6-83F370946BD8}"/>
                  </a:ext>
                </a:extLst>
              </p:cNvPr>
              <p:cNvSpPr/>
              <p:nvPr/>
            </p:nvSpPr>
            <p:spPr>
              <a:xfrm>
                <a:off x="7537966" y="4877847"/>
                <a:ext cx="196943" cy="182880"/>
              </a:xfrm>
              <a:custGeom>
                <a:avLst/>
                <a:gdLst>
                  <a:gd name="connsiteX0" fmla="*/ 196943 w 196943"/>
                  <a:gd name="connsiteY0" fmla="*/ 182880 h 182880"/>
                  <a:gd name="connsiteX1" fmla="*/ 0 w 196943"/>
                  <a:gd name="connsiteY1" fmla="*/ 182880 h 182880"/>
                  <a:gd name="connsiteX2" fmla="*/ 0 w 196943"/>
                  <a:gd name="connsiteY2" fmla="*/ 0 h 182880"/>
                  <a:gd name="connsiteX3" fmla="*/ 196943 w 196943"/>
                  <a:gd name="connsiteY3" fmla="*/ 0 h 182880"/>
                  <a:gd name="connsiteX4" fmla="*/ 196943 w 196943"/>
                  <a:gd name="connsiteY4" fmla="*/ 18288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43" h="182880">
                    <a:moveTo>
                      <a:pt x="196943" y="182880"/>
                    </a:moveTo>
                    <a:lnTo>
                      <a:pt x="0" y="182880"/>
                    </a:lnTo>
                    <a:lnTo>
                      <a:pt x="0" y="0"/>
                    </a:lnTo>
                    <a:lnTo>
                      <a:pt x="196943" y="0"/>
                    </a:lnTo>
                    <a:lnTo>
                      <a:pt x="196943" y="18288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23" name="Freeform 22">
                <a:extLst>
                  <a:ext uri="{FF2B5EF4-FFF2-40B4-BE49-F238E27FC236}">
                    <a16:creationId xmlns:a16="http://schemas.microsoft.com/office/drawing/2014/main" id="{1083A1FA-576D-AC66-3025-E13324E63EDC}"/>
                  </a:ext>
                </a:extLst>
              </p:cNvPr>
              <p:cNvSpPr/>
              <p:nvPr/>
            </p:nvSpPr>
            <p:spPr>
              <a:xfrm>
                <a:off x="3690914" y="1026413"/>
                <a:ext cx="579983" cy="566451"/>
              </a:xfrm>
              <a:custGeom>
                <a:avLst/>
                <a:gdLst>
                  <a:gd name="connsiteX0" fmla="*/ 0 w 579983"/>
                  <a:gd name="connsiteY0" fmla="*/ 566452 h 566451"/>
                  <a:gd name="connsiteX1" fmla="*/ 0 w 579983"/>
                  <a:gd name="connsiteY1" fmla="*/ 0 h 566451"/>
                  <a:gd name="connsiteX2" fmla="*/ 579983 w 579983"/>
                  <a:gd name="connsiteY2" fmla="*/ 0 h 566451"/>
                  <a:gd name="connsiteX3" fmla="*/ 579983 w 579983"/>
                  <a:gd name="connsiteY3" fmla="*/ 566452 h 566451"/>
                  <a:gd name="connsiteX4" fmla="*/ 0 w 579983"/>
                  <a:gd name="connsiteY4" fmla="*/ 566452 h 56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83" h="566451">
                    <a:moveTo>
                      <a:pt x="0" y="566452"/>
                    </a:moveTo>
                    <a:lnTo>
                      <a:pt x="0" y="0"/>
                    </a:lnTo>
                    <a:lnTo>
                      <a:pt x="579983" y="0"/>
                    </a:lnTo>
                    <a:lnTo>
                      <a:pt x="579983" y="566452"/>
                    </a:lnTo>
                    <a:lnTo>
                      <a:pt x="0" y="566452"/>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24" name="Freeform 23">
                <a:extLst>
                  <a:ext uri="{FF2B5EF4-FFF2-40B4-BE49-F238E27FC236}">
                    <a16:creationId xmlns:a16="http://schemas.microsoft.com/office/drawing/2014/main" id="{F580C11D-F921-8124-A27F-0FA7C7A023F4}"/>
                  </a:ext>
                </a:extLst>
              </p:cNvPr>
              <p:cNvSpPr/>
              <p:nvPr/>
            </p:nvSpPr>
            <p:spPr>
              <a:xfrm>
                <a:off x="3690914" y="5260276"/>
                <a:ext cx="579983" cy="566451"/>
              </a:xfrm>
              <a:custGeom>
                <a:avLst/>
                <a:gdLst>
                  <a:gd name="connsiteX0" fmla="*/ 0 w 579983"/>
                  <a:gd name="connsiteY0" fmla="*/ 566452 h 566451"/>
                  <a:gd name="connsiteX1" fmla="*/ 0 w 579983"/>
                  <a:gd name="connsiteY1" fmla="*/ 0 h 566451"/>
                  <a:gd name="connsiteX2" fmla="*/ 579983 w 579983"/>
                  <a:gd name="connsiteY2" fmla="*/ 0 h 566451"/>
                  <a:gd name="connsiteX3" fmla="*/ 579983 w 579983"/>
                  <a:gd name="connsiteY3" fmla="*/ 566452 h 566451"/>
                  <a:gd name="connsiteX4" fmla="*/ 0 w 579983"/>
                  <a:gd name="connsiteY4" fmla="*/ 566452 h 56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83" h="566451">
                    <a:moveTo>
                      <a:pt x="0" y="566452"/>
                    </a:moveTo>
                    <a:lnTo>
                      <a:pt x="0" y="0"/>
                    </a:lnTo>
                    <a:lnTo>
                      <a:pt x="579983" y="0"/>
                    </a:lnTo>
                    <a:lnTo>
                      <a:pt x="579983" y="566452"/>
                    </a:lnTo>
                    <a:lnTo>
                      <a:pt x="0" y="566452"/>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25" name="Freeform 24">
                <a:extLst>
                  <a:ext uri="{FF2B5EF4-FFF2-40B4-BE49-F238E27FC236}">
                    <a16:creationId xmlns:a16="http://schemas.microsoft.com/office/drawing/2014/main" id="{39A4E380-25EE-1C4B-4271-DE4E1F0A9F9F}"/>
                  </a:ext>
                </a:extLst>
              </p:cNvPr>
              <p:cNvSpPr/>
              <p:nvPr/>
            </p:nvSpPr>
            <p:spPr>
              <a:xfrm>
                <a:off x="7921197" y="1027652"/>
                <a:ext cx="579983" cy="566451"/>
              </a:xfrm>
              <a:custGeom>
                <a:avLst/>
                <a:gdLst>
                  <a:gd name="connsiteX0" fmla="*/ 579983 w 579983"/>
                  <a:gd name="connsiteY0" fmla="*/ 566452 h 566451"/>
                  <a:gd name="connsiteX1" fmla="*/ 0 w 579983"/>
                  <a:gd name="connsiteY1" fmla="*/ 566452 h 566451"/>
                  <a:gd name="connsiteX2" fmla="*/ 0 w 579983"/>
                  <a:gd name="connsiteY2" fmla="*/ 0 h 566451"/>
                  <a:gd name="connsiteX3" fmla="*/ 579983 w 579983"/>
                  <a:gd name="connsiteY3" fmla="*/ 0 h 566451"/>
                  <a:gd name="connsiteX4" fmla="*/ 579983 w 579983"/>
                  <a:gd name="connsiteY4" fmla="*/ 566452 h 56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83" h="566451">
                    <a:moveTo>
                      <a:pt x="579983" y="566452"/>
                    </a:moveTo>
                    <a:lnTo>
                      <a:pt x="0" y="566452"/>
                    </a:lnTo>
                    <a:lnTo>
                      <a:pt x="0" y="0"/>
                    </a:lnTo>
                    <a:lnTo>
                      <a:pt x="579983" y="0"/>
                    </a:lnTo>
                    <a:lnTo>
                      <a:pt x="579983" y="566452"/>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grpSp>
      </p:grpSp>
      <p:grpSp>
        <p:nvGrpSpPr>
          <p:cNvPr id="1205" name="Group 1204">
            <a:extLst>
              <a:ext uri="{FF2B5EF4-FFF2-40B4-BE49-F238E27FC236}">
                <a16:creationId xmlns:a16="http://schemas.microsoft.com/office/drawing/2014/main" id="{87978A01-8B9C-3D5E-6B71-B38452EA826F}"/>
              </a:ext>
            </a:extLst>
          </p:cNvPr>
          <p:cNvGrpSpPr/>
          <p:nvPr/>
        </p:nvGrpSpPr>
        <p:grpSpPr>
          <a:xfrm>
            <a:off x="3504678" y="1904313"/>
            <a:ext cx="2342244" cy="3265630"/>
            <a:chOff x="3504678" y="1904313"/>
            <a:chExt cx="2342244" cy="3265630"/>
          </a:xfrm>
        </p:grpSpPr>
        <p:grpSp>
          <p:nvGrpSpPr>
            <p:cNvPr id="1184" name="Graphic 1182">
              <a:extLst>
                <a:ext uri="{FF2B5EF4-FFF2-40B4-BE49-F238E27FC236}">
                  <a16:creationId xmlns:a16="http://schemas.microsoft.com/office/drawing/2014/main" id="{69D1ADCF-CD32-E91E-64C7-02E763DDFD93}"/>
                </a:ext>
              </a:extLst>
            </p:cNvPr>
            <p:cNvGrpSpPr/>
            <p:nvPr/>
          </p:nvGrpSpPr>
          <p:grpSpPr>
            <a:xfrm>
              <a:off x="4133360" y="1904313"/>
              <a:ext cx="1084879" cy="1085010"/>
              <a:chOff x="3333750" y="666750"/>
              <a:chExt cx="5524595" cy="5525262"/>
            </a:xfrm>
            <a:solidFill>
              <a:srgbClr val="000000"/>
            </a:solidFill>
          </p:grpSpPr>
          <p:sp>
            <p:nvSpPr>
              <p:cNvPr id="1185" name="Freeform 1184">
                <a:extLst>
                  <a:ext uri="{FF2B5EF4-FFF2-40B4-BE49-F238E27FC236}">
                    <a16:creationId xmlns:a16="http://schemas.microsoft.com/office/drawing/2014/main" id="{B1568FE2-3FB1-31E3-DC25-A52238D18F5A}"/>
                  </a:ext>
                </a:extLst>
              </p:cNvPr>
              <p:cNvSpPr/>
              <p:nvPr/>
            </p:nvSpPr>
            <p:spPr>
              <a:xfrm>
                <a:off x="3334321" y="666750"/>
                <a:ext cx="5523833" cy="5524976"/>
              </a:xfrm>
              <a:custGeom>
                <a:avLst/>
                <a:gdLst>
                  <a:gd name="connsiteX0" fmla="*/ 3426333 w 5523833"/>
                  <a:gd name="connsiteY0" fmla="*/ 0 h 5524976"/>
                  <a:gd name="connsiteX1" fmla="*/ 3805809 w 5523833"/>
                  <a:gd name="connsiteY1" fmla="*/ 0 h 5524976"/>
                  <a:gd name="connsiteX2" fmla="*/ 3805809 w 5523833"/>
                  <a:gd name="connsiteY2" fmla="*/ 572167 h 5524976"/>
                  <a:gd name="connsiteX3" fmla="*/ 3619024 w 5523833"/>
                  <a:gd name="connsiteY3" fmla="*/ 572167 h 5524976"/>
                  <a:gd name="connsiteX4" fmla="*/ 3619024 w 5523833"/>
                  <a:gd name="connsiteY4" fmla="*/ 764191 h 5524976"/>
                  <a:gd name="connsiteX5" fmla="*/ 3996404 w 5523833"/>
                  <a:gd name="connsiteY5" fmla="*/ 764191 h 5524976"/>
                  <a:gd name="connsiteX6" fmla="*/ 3996404 w 5523833"/>
                  <a:gd name="connsiteY6" fmla="*/ 957263 h 5524976"/>
                  <a:gd name="connsiteX7" fmla="*/ 3809143 w 5523833"/>
                  <a:gd name="connsiteY7" fmla="*/ 957263 h 5524976"/>
                  <a:gd name="connsiteX8" fmla="*/ 3809143 w 5523833"/>
                  <a:gd name="connsiteY8" fmla="*/ 1145381 h 5524976"/>
                  <a:gd name="connsiteX9" fmla="*/ 3996595 w 5523833"/>
                  <a:gd name="connsiteY9" fmla="*/ 1145381 h 5524976"/>
                  <a:gd name="connsiteX10" fmla="*/ 3996595 w 5523833"/>
                  <a:gd name="connsiteY10" fmla="*/ 1337024 h 5524976"/>
                  <a:gd name="connsiteX11" fmla="*/ 3805523 w 5523833"/>
                  <a:gd name="connsiteY11" fmla="*/ 1337024 h 5524976"/>
                  <a:gd name="connsiteX12" fmla="*/ 3805523 w 5523833"/>
                  <a:gd name="connsiteY12" fmla="*/ 1150144 h 5524976"/>
                  <a:gd name="connsiteX13" fmla="*/ 3618262 w 5523833"/>
                  <a:gd name="connsiteY13" fmla="*/ 1150144 h 5524976"/>
                  <a:gd name="connsiteX14" fmla="*/ 3618262 w 5523833"/>
                  <a:gd name="connsiteY14" fmla="*/ 1528382 h 5524976"/>
                  <a:gd name="connsiteX15" fmla="*/ 3427667 w 5523833"/>
                  <a:gd name="connsiteY15" fmla="*/ 1528382 h 5524976"/>
                  <a:gd name="connsiteX16" fmla="*/ 3427667 w 5523833"/>
                  <a:gd name="connsiteY16" fmla="*/ 1718977 h 5524976"/>
                  <a:gd name="connsiteX17" fmla="*/ 3238310 w 5523833"/>
                  <a:gd name="connsiteY17" fmla="*/ 1718977 h 5524976"/>
                  <a:gd name="connsiteX18" fmla="*/ 3238310 w 5523833"/>
                  <a:gd name="connsiteY18" fmla="*/ 2095691 h 5524976"/>
                  <a:gd name="connsiteX19" fmla="*/ 3993928 w 5523833"/>
                  <a:gd name="connsiteY19" fmla="*/ 2095691 h 5524976"/>
                  <a:gd name="connsiteX20" fmla="*/ 3993928 w 5523833"/>
                  <a:gd name="connsiteY20" fmla="*/ 1910715 h 5524976"/>
                  <a:gd name="connsiteX21" fmla="*/ 3806571 w 5523833"/>
                  <a:gd name="connsiteY21" fmla="*/ 1910715 h 5524976"/>
                  <a:gd name="connsiteX22" fmla="*/ 3806571 w 5523833"/>
                  <a:gd name="connsiteY22" fmla="*/ 1718977 h 5524976"/>
                  <a:gd name="connsiteX23" fmla="*/ 3997452 w 5523833"/>
                  <a:gd name="connsiteY23" fmla="*/ 1718977 h 5524976"/>
                  <a:gd name="connsiteX24" fmla="*/ 3997452 w 5523833"/>
                  <a:gd name="connsiteY24" fmla="*/ 1905762 h 5524976"/>
                  <a:gd name="connsiteX25" fmla="*/ 4184714 w 5523833"/>
                  <a:gd name="connsiteY25" fmla="*/ 1905762 h 5524976"/>
                  <a:gd name="connsiteX26" fmla="*/ 4184714 w 5523833"/>
                  <a:gd name="connsiteY26" fmla="*/ 1718786 h 5524976"/>
                  <a:gd name="connsiteX27" fmla="*/ 4377786 w 5523833"/>
                  <a:gd name="connsiteY27" fmla="*/ 1718786 h 5524976"/>
                  <a:gd name="connsiteX28" fmla="*/ 4377786 w 5523833"/>
                  <a:gd name="connsiteY28" fmla="*/ 2477643 h 5524976"/>
                  <a:gd name="connsiteX29" fmla="*/ 4567142 w 5523833"/>
                  <a:gd name="connsiteY29" fmla="*/ 2477643 h 5524976"/>
                  <a:gd name="connsiteX30" fmla="*/ 4567142 w 5523833"/>
                  <a:gd name="connsiteY30" fmla="*/ 2861024 h 5524976"/>
                  <a:gd name="connsiteX31" fmla="*/ 4380453 w 5523833"/>
                  <a:gd name="connsiteY31" fmla="*/ 2861024 h 5524976"/>
                  <a:gd name="connsiteX32" fmla="*/ 4380453 w 5523833"/>
                  <a:gd name="connsiteY32" fmla="*/ 3049143 h 5524976"/>
                  <a:gd name="connsiteX33" fmla="*/ 4567333 w 5523833"/>
                  <a:gd name="connsiteY33" fmla="*/ 3049143 h 5524976"/>
                  <a:gd name="connsiteX34" fmla="*/ 4567333 w 5523833"/>
                  <a:gd name="connsiteY34" fmla="*/ 3241358 h 5524976"/>
                  <a:gd name="connsiteX35" fmla="*/ 4380167 w 5523833"/>
                  <a:gd name="connsiteY35" fmla="*/ 3241358 h 5524976"/>
                  <a:gd name="connsiteX36" fmla="*/ 4380167 w 5523833"/>
                  <a:gd name="connsiteY36" fmla="*/ 3429476 h 5524976"/>
                  <a:gd name="connsiteX37" fmla="*/ 4567523 w 5523833"/>
                  <a:gd name="connsiteY37" fmla="*/ 3429476 h 5524976"/>
                  <a:gd name="connsiteX38" fmla="*/ 4567523 w 5523833"/>
                  <a:gd name="connsiteY38" fmla="*/ 3622548 h 5524976"/>
                  <a:gd name="connsiteX39" fmla="*/ 4379881 w 5523833"/>
                  <a:gd name="connsiteY39" fmla="*/ 3622548 h 5524976"/>
                  <a:gd name="connsiteX40" fmla="*/ 4379881 w 5523833"/>
                  <a:gd name="connsiteY40" fmla="*/ 3809333 h 5524976"/>
                  <a:gd name="connsiteX41" fmla="*/ 4755833 w 5523833"/>
                  <a:gd name="connsiteY41" fmla="*/ 3809333 h 5524976"/>
                  <a:gd name="connsiteX42" fmla="*/ 4755833 w 5523833"/>
                  <a:gd name="connsiteY42" fmla="*/ 3622167 h 5524976"/>
                  <a:gd name="connsiteX43" fmla="*/ 4947666 w 5523833"/>
                  <a:gd name="connsiteY43" fmla="*/ 3622167 h 5524976"/>
                  <a:gd name="connsiteX44" fmla="*/ 4947666 w 5523833"/>
                  <a:gd name="connsiteY44" fmla="*/ 3812762 h 5524976"/>
                  <a:gd name="connsiteX45" fmla="*/ 4761072 w 5523833"/>
                  <a:gd name="connsiteY45" fmla="*/ 3812762 h 5524976"/>
                  <a:gd name="connsiteX46" fmla="*/ 4761072 w 5523833"/>
                  <a:gd name="connsiteY46" fmla="*/ 4190333 h 5524976"/>
                  <a:gd name="connsiteX47" fmla="*/ 4946047 w 5523833"/>
                  <a:gd name="connsiteY47" fmla="*/ 4190333 h 5524976"/>
                  <a:gd name="connsiteX48" fmla="*/ 4946047 w 5523833"/>
                  <a:gd name="connsiteY48" fmla="*/ 4003262 h 5524976"/>
                  <a:gd name="connsiteX49" fmla="*/ 5523833 w 5523833"/>
                  <a:gd name="connsiteY49" fmla="*/ 4003262 h 5524976"/>
                  <a:gd name="connsiteX50" fmla="*/ 5523833 w 5523833"/>
                  <a:gd name="connsiteY50" fmla="*/ 4382453 h 5524976"/>
                  <a:gd name="connsiteX51" fmla="*/ 5138262 w 5523833"/>
                  <a:gd name="connsiteY51" fmla="*/ 4382453 h 5524976"/>
                  <a:gd name="connsiteX52" fmla="*/ 5138262 w 5523833"/>
                  <a:gd name="connsiteY52" fmla="*/ 4195953 h 5524976"/>
                  <a:gd name="connsiteX53" fmla="*/ 4950143 w 5523833"/>
                  <a:gd name="connsiteY53" fmla="*/ 4195953 h 5524976"/>
                  <a:gd name="connsiteX54" fmla="*/ 4950143 w 5523833"/>
                  <a:gd name="connsiteY54" fmla="*/ 4573620 h 5524976"/>
                  <a:gd name="connsiteX55" fmla="*/ 4761357 w 5523833"/>
                  <a:gd name="connsiteY55" fmla="*/ 4573620 h 5524976"/>
                  <a:gd name="connsiteX56" fmla="*/ 4761357 w 5523833"/>
                  <a:gd name="connsiteY56" fmla="*/ 4951477 h 5524976"/>
                  <a:gd name="connsiteX57" fmla="*/ 4946428 w 5523833"/>
                  <a:gd name="connsiteY57" fmla="*/ 4951477 h 5524976"/>
                  <a:gd name="connsiteX58" fmla="*/ 4946428 w 5523833"/>
                  <a:gd name="connsiteY58" fmla="*/ 4763262 h 5524976"/>
                  <a:gd name="connsiteX59" fmla="*/ 5137023 w 5523833"/>
                  <a:gd name="connsiteY59" fmla="*/ 4763262 h 5524976"/>
                  <a:gd name="connsiteX60" fmla="*/ 5137023 w 5523833"/>
                  <a:gd name="connsiteY60" fmla="*/ 4573620 h 5524976"/>
                  <a:gd name="connsiteX61" fmla="*/ 5328666 w 5523833"/>
                  <a:gd name="connsiteY61" fmla="*/ 4573620 h 5524976"/>
                  <a:gd name="connsiteX62" fmla="*/ 5328666 w 5523833"/>
                  <a:gd name="connsiteY62" fmla="*/ 4764881 h 5524976"/>
                  <a:gd name="connsiteX63" fmla="*/ 5141119 w 5523833"/>
                  <a:gd name="connsiteY63" fmla="*/ 4764881 h 5524976"/>
                  <a:gd name="connsiteX64" fmla="*/ 5141119 w 5523833"/>
                  <a:gd name="connsiteY64" fmla="*/ 4954619 h 5524976"/>
                  <a:gd name="connsiteX65" fmla="*/ 4950524 w 5523833"/>
                  <a:gd name="connsiteY65" fmla="*/ 4954619 h 5524976"/>
                  <a:gd name="connsiteX66" fmla="*/ 4950524 w 5523833"/>
                  <a:gd name="connsiteY66" fmla="*/ 5145215 h 5524976"/>
                  <a:gd name="connsiteX67" fmla="*/ 4760690 w 5523833"/>
                  <a:gd name="connsiteY67" fmla="*/ 5145215 h 5524976"/>
                  <a:gd name="connsiteX68" fmla="*/ 4760690 w 5523833"/>
                  <a:gd name="connsiteY68" fmla="*/ 5332477 h 5524976"/>
                  <a:gd name="connsiteX69" fmla="*/ 4947571 w 5523833"/>
                  <a:gd name="connsiteY69" fmla="*/ 5332477 h 5524976"/>
                  <a:gd name="connsiteX70" fmla="*/ 4947571 w 5523833"/>
                  <a:gd name="connsiteY70" fmla="*/ 5524881 h 5524976"/>
                  <a:gd name="connsiteX71" fmla="*/ 4378262 w 5523833"/>
                  <a:gd name="connsiteY71" fmla="*/ 5524881 h 5524976"/>
                  <a:gd name="connsiteX72" fmla="*/ 4378262 w 5523833"/>
                  <a:gd name="connsiteY72" fmla="*/ 5334667 h 5524976"/>
                  <a:gd name="connsiteX73" fmla="*/ 4564666 w 5523833"/>
                  <a:gd name="connsiteY73" fmla="*/ 5334667 h 5524976"/>
                  <a:gd name="connsiteX74" fmla="*/ 4564666 w 5523833"/>
                  <a:gd name="connsiteY74" fmla="*/ 5146548 h 5524976"/>
                  <a:gd name="connsiteX75" fmla="*/ 4378071 w 5523833"/>
                  <a:gd name="connsiteY75" fmla="*/ 5146548 h 5524976"/>
                  <a:gd name="connsiteX76" fmla="*/ 4378071 w 5523833"/>
                  <a:gd name="connsiteY76" fmla="*/ 4953476 h 5524976"/>
                  <a:gd name="connsiteX77" fmla="*/ 4564952 w 5523833"/>
                  <a:gd name="connsiteY77" fmla="*/ 4953476 h 5524976"/>
                  <a:gd name="connsiteX78" fmla="*/ 4564952 w 5523833"/>
                  <a:gd name="connsiteY78" fmla="*/ 4767167 h 5524976"/>
                  <a:gd name="connsiteX79" fmla="*/ 3999548 w 5523833"/>
                  <a:gd name="connsiteY79" fmla="*/ 4767167 h 5524976"/>
                  <a:gd name="connsiteX80" fmla="*/ 3999548 w 5523833"/>
                  <a:gd name="connsiteY80" fmla="*/ 5142643 h 5524976"/>
                  <a:gd name="connsiteX81" fmla="*/ 4187000 w 5523833"/>
                  <a:gd name="connsiteY81" fmla="*/ 5142643 h 5524976"/>
                  <a:gd name="connsiteX82" fmla="*/ 4187000 w 5523833"/>
                  <a:gd name="connsiteY82" fmla="*/ 5524691 h 5524976"/>
                  <a:gd name="connsiteX83" fmla="*/ 3425000 w 5523833"/>
                  <a:gd name="connsiteY83" fmla="*/ 5524691 h 5524976"/>
                  <a:gd name="connsiteX84" fmla="*/ 3425000 w 5523833"/>
                  <a:gd name="connsiteY84" fmla="*/ 5337810 h 5524976"/>
                  <a:gd name="connsiteX85" fmla="*/ 3237738 w 5523833"/>
                  <a:gd name="connsiteY85" fmla="*/ 5337810 h 5524976"/>
                  <a:gd name="connsiteX86" fmla="*/ 3237738 w 5523833"/>
                  <a:gd name="connsiteY86" fmla="*/ 5524881 h 5524976"/>
                  <a:gd name="connsiteX87" fmla="*/ 2854357 w 5523833"/>
                  <a:gd name="connsiteY87" fmla="*/ 5524881 h 5524976"/>
                  <a:gd name="connsiteX88" fmla="*/ 2854357 w 5523833"/>
                  <a:gd name="connsiteY88" fmla="*/ 5336858 h 5524976"/>
                  <a:gd name="connsiteX89" fmla="*/ 2473452 w 5523833"/>
                  <a:gd name="connsiteY89" fmla="*/ 5336858 h 5524976"/>
                  <a:gd name="connsiteX90" fmla="*/ 2473452 w 5523833"/>
                  <a:gd name="connsiteY90" fmla="*/ 5146262 h 5524976"/>
                  <a:gd name="connsiteX91" fmla="*/ 2283714 w 5523833"/>
                  <a:gd name="connsiteY91" fmla="*/ 5146262 h 5524976"/>
                  <a:gd name="connsiteX92" fmla="*/ 2283714 w 5523833"/>
                  <a:gd name="connsiteY92" fmla="*/ 4766215 h 5524976"/>
                  <a:gd name="connsiteX93" fmla="*/ 2093119 w 5523833"/>
                  <a:gd name="connsiteY93" fmla="*/ 4766215 h 5524976"/>
                  <a:gd name="connsiteX94" fmla="*/ 2093119 w 5523833"/>
                  <a:gd name="connsiteY94" fmla="*/ 4386358 h 5524976"/>
                  <a:gd name="connsiteX95" fmla="*/ 1905762 w 5523833"/>
                  <a:gd name="connsiteY95" fmla="*/ 4386358 h 5524976"/>
                  <a:gd name="connsiteX96" fmla="*/ 1905762 w 5523833"/>
                  <a:gd name="connsiteY96" fmla="*/ 5333143 h 5524976"/>
                  <a:gd name="connsiteX97" fmla="*/ 2093309 w 5523833"/>
                  <a:gd name="connsiteY97" fmla="*/ 5333143 h 5524976"/>
                  <a:gd name="connsiteX98" fmla="*/ 2093309 w 5523833"/>
                  <a:gd name="connsiteY98" fmla="*/ 5524786 h 5524976"/>
                  <a:gd name="connsiteX99" fmla="*/ 1902905 w 5523833"/>
                  <a:gd name="connsiteY99" fmla="*/ 5524786 h 5524976"/>
                  <a:gd name="connsiteX100" fmla="*/ 1902905 w 5523833"/>
                  <a:gd name="connsiteY100" fmla="*/ 5337715 h 5524976"/>
                  <a:gd name="connsiteX101" fmla="*/ 1714786 w 5523833"/>
                  <a:gd name="connsiteY101" fmla="*/ 5337715 h 5524976"/>
                  <a:gd name="connsiteX102" fmla="*/ 1714786 w 5523833"/>
                  <a:gd name="connsiteY102" fmla="*/ 5524976 h 5524976"/>
                  <a:gd name="connsiteX103" fmla="*/ 1523048 w 5523833"/>
                  <a:gd name="connsiteY103" fmla="*/ 5524976 h 5524976"/>
                  <a:gd name="connsiteX104" fmla="*/ 1523048 w 5523833"/>
                  <a:gd name="connsiteY104" fmla="*/ 5334191 h 5524976"/>
                  <a:gd name="connsiteX105" fmla="*/ 1709738 w 5523833"/>
                  <a:gd name="connsiteY105" fmla="*/ 5334191 h 5524976"/>
                  <a:gd name="connsiteX106" fmla="*/ 1709738 w 5523833"/>
                  <a:gd name="connsiteY106" fmla="*/ 5146929 h 5524976"/>
                  <a:gd name="connsiteX107" fmla="*/ 1522762 w 5523833"/>
                  <a:gd name="connsiteY107" fmla="*/ 5146929 h 5524976"/>
                  <a:gd name="connsiteX108" fmla="*/ 1522762 w 5523833"/>
                  <a:gd name="connsiteY108" fmla="*/ 4953858 h 5524976"/>
                  <a:gd name="connsiteX109" fmla="*/ 1709928 w 5523833"/>
                  <a:gd name="connsiteY109" fmla="*/ 4953858 h 5524976"/>
                  <a:gd name="connsiteX110" fmla="*/ 1709928 w 5523833"/>
                  <a:gd name="connsiteY110" fmla="*/ 4765739 h 5524976"/>
                  <a:gd name="connsiteX111" fmla="*/ 1522476 w 5523833"/>
                  <a:gd name="connsiteY111" fmla="*/ 4765739 h 5524976"/>
                  <a:gd name="connsiteX112" fmla="*/ 1522476 w 5523833"/>
                  <a:gd name="connsiteY112" fmla="*/ 4572667 h 5524976"/>
                  <a:gd name="connsiteX113" fmla="*/ 1710119 w 5523833"/>
                  <a:gd name="connsiteY113" fmla="*/ 4572667 h 5524976"/>
                  <a:gd name="connsiteX114" fmla="*/ 1710119 w 5523833"/>
                  <a:gd name="connsiteY114" fmla="*/ 4195096 h 5524976"/>
                  <a:gd name="connsiteX115" fmla="*/ 1521905 w 5523833"/>
                  <a:gd name="connsiteY115" fmla="*/ 4195096 h 5524976"/>
                  <a:gd name="connsiteX116" fmla="*/ 1521905 w 5523833"/>
                  <a:gd name="connsiteY116" fmla="*/ 3814858 h 5524976"/>
                  <a:gd name="connsiteX117" fmla="*/ 1333786 w 5523833"/>
                  <a:gd name="connsiteY117" fmla="*/ 3814858 h 5524976"/>
                  <a:gd name="connsiteX118" fmla="*/ 1333786 w 5523833"/>
                  <a:gd name="connsiteY118" fmla="*/ 4002310 h 5524976"/>
                  <a:gd name="connsiteX119" fmla="*/ 951738 w 5523833"/>
                  <a:gd name="connsiteY119" fmla="*/ 4002310 h 5524976"/>
                  <a:gd name="connsiteX120" fmla="*/ 951738 w 5523833"/>
                  <a:gd name="connsiteY120" fmla="*/ 3811238 h 5524976"/>
                  <a:gd name="connsiteX121" fmla="*/ 1329023 w 5523833"/>
                  <a:gd name="connsiteY121" fmla="*/ 3811238 h 5524976"/>
                  <a:gd name="connsiteX122" fmla="*/ 1329023 w 5523833"/>
                  <a:gd name="connsiteY122" fmla="*/ 3624929 h 5524976"/>
                  <a:gd name="connsiteX123" fmla="*/ 762953 w 5523833"/>
                  <a:gd name="connsiteY123" fmla="*/ 3624929 h 5524976"/>
                  <a:gd name="connsiteX124" fmla="*/ 762953 w 5523833"/>
                  <a:gd name="connsiteY124" fmla="*/ 4001738 h 5524976"/>
                  <a:gd name="connsiteX125" fmla="*/ 569881 w 5523833"/>
                  <a:gd name="connsiteY125" fmla="*/ 4001738 h 5524976"/>
                  <a:gd name="connsiteX126" fmla="*/ 569881 w 5523833"/>
                  <a:gd name="connsiteY126" fmla="*/ 3624739 h 5524976"/>
                  <a:gd name="connsiteX127" fmla="*/ 381762 w 5523833"/>
                  <a:gd name="connsiteY127" fmla="*/ 3624739 h 5524976"/>
                  <a:gd name="connsiteX128" fmla="*/ 381762 w 5523833"/>
                  <a:gd name="connsiteY128" fmla="*/ 3812286 h 5524976"/>
                  <a:gd name="connsiteX129" fmla="*/ 192024 w 5523833"/>
                  <a:gd name="connsiteY129" fmla="*/ 3812286 h 5524976"/>
                  <a:gd name="connsiteX130" fmla="*/ 192024 w 5523833"/>
                  <a:gd name="connsiteY130" fmla="*/ 4002120 h 5524976"/>
                  <a:gd name="connsiteX131" fmla="*/ 286 w 5523833"/>
                  <a:gd name="connsiteY131" fmla="*/ 4002120 h 5524976"/>
                  <a:gd name="connsiteX132" fmla="*/ 286 w 5523833"/>
                  <a:gd name="connsiteY132" fmla="*/ 3811524 h 5524976"/>
                  <a:gd name="connsiteX133" fmla="*/ 186881 w 5523833"/>
                  <a:gd name="connsiteY133" fmla="*/ 3811524 h 5524976"/>
                  <a:gd name="connsiteX134" fmla="*/ 186881 w 5523833"/>
                  <a:gd name="connsiteY134" fmla="*/ 3623405 h 5524976"/>
                  <a:gd name="connsiteX135" fmla="*/ 0 w 5523833"/>
                  <a:gd name="connsiteY135" fmla="*/ 3623405 h 5524976"/>
                  <a:gd name="connsiteX136" fmla="*/ 0 w 5523833"/>
                  <a:gd name="connsiteY136" fmla="*/ 3432239 h 5524976"/>
                  <a:gd name="connsiteX137" fmla="*/ 190119 w 5523833"/>
                  <a:gd name="connsiteY137" fmla="*/ 3432239 h 5524976"/>
                  <a:gd name="connsiteX138" fmla="*/ 190119 w 5523833"/>
                  <a:gd name="connsiteY138" fmla="*/ 3618548 h 5524976"/>
                  <a:gd name="connsiteX139" fmla="*/ 378238 w 5523833"/>
                  <a:gd name="connsiteY139" fmla="*/ 3618548 h 5524976"/>
                  <a:gd name="connsiteX140" fmla="*/ 378238 w 5523833"/>
                  <a:gd name="connsiteY140" fmla="*/ 3430715 h 5524976"/>
                  <a:gd name="connsiteX141" fmla="*/ 568833 w 5523833"/>
                  <a:gd name="connsiteY141" fmla="*/ 3430715 h 5524976"/>
                  <a:gd name="connsiteX142" fmla="*/ 568833 w 5523833"/>
                  <a:gd name="connsiteY142" fmla="*/ 3240977 h 5524976"/>
                  <a:gd name="connsiteX143" fmla="*/ 758571 w 5523833"/>
                  <a:gd name="connsiteY143" fmla="*/ 3240977 h 5524976"/>
                  <a:gd name="connsiteX144" fmla="*/ 758571 w 5523833"/>
                  <a:gd name="connsiteY144" fmla="*/ 3050381 h 5524976"/>
                  <a:gd name="connsiteX145" fmla="*/ 1328738 w 5523833"/>
                  <a:gd name="connsiteY145" fmla="*/ 3050381 h 5524976"/>
                  <a:gd name="connsiteX146" fmla="*/ 1328738 w 5523833"/>
                  <a:gd name="connsiteY146" fmla="*/ 2863024 h 5524976"/>
                  <a:gd name="connsiteX147" fmla="*/ 572357 w 5523833"/>
                  <a:gd name="connsiteY147" fmla="*/ 2863024 h 5524976"/>
                  <a:gd name="connsiteX148" fmla="*/ 572357 w 5523833"/>
                  <a:gd name="connsiteY148" fmla="*/ 3050667 h 5524976"/>
                  <a:gd name="connsiteX149" fmla="*/ 380714 w 5523833"/>
                  <a:gd name="connsiteY149" fmla="*/ 3050667 h 5524976"/>
                  <a:gd name="connsiteX150" fmla="*/ 380714 w 5523833"/>
                  <a:gd name="connsiteY150" fmla="*/ 2860262 h 5524976"/>
                  <a:gd name="connsiteX151" fmla="*/ 567785 w 5523833"/>
                  <a:gd name="connsiteY151" fmla="*/ 2860262 h 5524976"/>
                  <a:gd name="connsiteX152" fmla="*/ 567785 w 5523833"/>
                  <a:gd name="connsiteY152" fmla="*/ 2672144 h 5524976"/>
                  <a:gd name="connsiteX153" fmla="*/ 379666 w 5523833"/>
                  <a:gd name="connsiteY153" fmla="*/ 2672144 h 5524976"/>
                  <a:gd name="connsiteX154" fmla="*/ 379666 w 5523833"/>
                  <a:gd name="connsiteY154" fmla="*/ 2482787 h 5524976"/>
                  <a:gd name="connsiteX155" fmla="*/ 191548 w 5523833"/>
                  <a:gd name="connsiteY155" fmla="*/ 2482787 h 5524976"/>
                  <a:gd name="connsiteX156" fmla="*/ 191548 w 5523833"/>
                  <a:gd name="connsiteY156" fmla="*/ 2859977 h 5524976"/>
                  <a:gd name="connsiteX157" fmla="*/ 381 w 5523833"/>
                  <a:gd name="connsiteY157" fmla="*/ 2859977 h 5524976"/>
                  <a:gd name="connsiteX158" fmla="*/ 381 w 5523833"/>
                  <a:gd name="connsiteY158" fmla="*/ 1908524 h 5524976"/>
                  <a:gd name="connsiteX159" fmla="*/ 378047 w 5523833"/>
                  <a:gd name="connsiteY159" fmla="*/ 1908524 h 5524976"/>
                  <a:gd name="connsiteX160" fmla="*/ 378047 w 5523833"/>
                  <a:gd name="connsiteY160" fmla="*/ 1528382 h 5524976"/>
                  <a:gd name="connsiteX161" fmla="*/ 569881 w 5523833"/>
                  <a:gd name="connsiteY161" fmla="*/ 1528382 h 5524976"/>
                  <a:gd name="connsiteX162" fmla="*/ 569881 w 5523833"/>
                  <a:gd name="connsiteY162" fmla="*/ 1909286 h 5524976"/>
                  <a:gd name="connsiteX163" fmla="*/ 383286 w 5523833"/>
                  <a:gd name="connsiteY163" fmla="*/ 1909286 h 5524976"/>
                  <a:gd name="connsiteX164" fmla="*/ 383286 w 5523833"/>
                  <a:gd name="connsiteY164" fmla="*/ 2097405 h 5524976"/>
                  <a:gd name="connsiteX165" fmla="*/ 761048 w 5523833"/>
                  <a:gd name="connsiteY165" fmla="*/ 2097405 h 5524976"/>
                  <a:gd name="connsiteX166" fmla="*/ 761048 w 5523833"/>
                  <a:gd name="connsiteY166" fmla="*/ 2286191 h 5524976"/>
                  <a:gd name="connsiteX167" fmla="*/ 1520190 w 5523833"/>
                  <a:gd name="connsiteY167" fmla="*/ 2286191 h 5524976"/>
                  <a:gd name="connsiteX168" fmla="*/ 1520190 w 5523833"/>
                  <a:gd name="connsiteY168" fmla="*/ 2099786 h 5524976"/>
                  <a:gd name="connsiteX169" fmla="*/ 1903571 w 5523833"/>
                  <a:gd name="connsiteY169" fmla="*/ 2099786 h 5524976"/>
                  <a:gd name="connsiteX170" fmla="*/ 1903571 w 5523833"/>
                  <a:gd name="connsiteY170" fmla="*/ 2476786 h 5524976"/>
                  <a:gd name="connsiteX171" fmla="*/ 2091690 w 5523833"/>
                  <a:gd name="connsiteY171" fmla="*/ 2476786 h 5524976"/>
                  <a:gd name="connsiteX172" fmla="*/ 2091690 w 5523833"/>
                  <a:gd name="connsiteY172" fmla="*/ 2098929 h 5524976"/>
                  <a:gd name="connsiteX173" fmla="*/ 2280476 w 5523833"/>
                  <a:gd name="connsiteY173" fmla="*/ 2098929 h 5524976"/>
                  <a:gd name="connsiteX174" fmla="*/ 2280476 w 5523833"/>
                  <a:gd name="connsiteY174" fmla="*/ 1910810 h 5524976"/>
                  <a:gd name="connsiteX175" fmla="*/ 2094071 w 5523833"/>
                  <a:gd name="connsiteY175" fmla="*/ 1910810 h 5524976"/>
                  <a:gd name="connsiteX176" fmla="*/ 2094071 w 5523833"/>
                  <a:gd name="connsiteY176" fmla="*/ 1528286 h 5524976"/>
                  <a:gd name="connsiteX177" fmla="*/ 2474786 w 5523833"/>
                  <a:gd name="connsiteY177" fmla="*/ 1528286 h 5524976"/>
                  <a:gd name="connsiteX178" fmla="*/ 2474786 w 5523833"/>
                  <a:gd name="connsiteY178" fmla="*/ 1716691 h 5524976"/>
                  <a:gd name="connsiteX179" fmla="*/ 2664524 w 5523833"/>
                  <a:gd name="connsiteY179" fmla="*/ 1716691 h 5524976"/>
                  <a:gd name="connsiteX180" fmla="*/ 2664524 w 5523833"/>
                  <a:gd name="connsiteY180" fmla="*/ 1905476 h 5524976"/>
                  <a:gd name="connsiteX181" fmla="*/ 2852642 w 5523833"/>
                  <a:gd name="connsiteY181" fmla="*/ 1905476 h 5524976"/>
                  <a:gd name="connsiteX182" fmla="*/ 2852642 w 5523833"/>
                  <a:gd name="connsiteY182" fmla="*/ 1717929 h 5524976"/>
                  <a:gd name="connsiteX183" fmla="*/ 3042476 w 5523833"/>
                  <a:gd name="connsiteY183" fmla="*/ 1717929 h 5524976"/>
                  <a:gd name="connsiteX184" fmla="*/ 3042476 w 5523833"/>
                  <a:gd name="connsiteY184" fmla="*/ 1529810 h 5524976"/>
                  <a:gd name="connsiteX185" fmla="*/ 2853881 w 5523833"/>
                  <a:gd name="connsiteY185" fmla="*/ 1529810 h 5524976"/>
                  <a:gd name="connsiteX186" fmla="*/ 2853881 w 5523833"/>
                  <a:gd name="connsiteY186" fmla="*/ 1340072 h 5524976"/>
                  <a:gd name="connsiteX187" fmla="*/ 2664143 w 5523833"/>
                  <a:gd name="connsiteY187" fmla="*/ 1340072 h 5524976"/>
                  <a:gd name="connsiteX188" fmla="*/ 2664143 w 5523833"/>
                  <a:gd name="connsiteY188" fmla="*/ 959168 h 5524976"/>
                  <a:gd name="connsiteX189" fmla="*/ 2474786 w 5523833"/>
                  <a:gd name="connsiteY189" fmla="*/ 959168 h 5524976"/>
                  <a:gd name="connsiteX190" fmla="*/ 2474786 w 5523833"/>
                  <a:gd name="connsiteY190" fmla="*/ 571881 h 5524976"/>
                  <a:gd name="connsiteX191" fmla="*/ 2665095 w 5523833"/>
                  <a:gd name="connsiteY191" fmla="*/ 571881 h 5524976"/>
                  <a:gd name="connsiteX192" fmla="*/ 2665095 w 5523833"/>
                  <a:gd name="connsiteY192" fmla="*/ 954500 h 5524976"/>
                  <a:gd name="connsiteX193" fmla="*/ 3042285 w 5523833"/>
                  <a:gd name="connsiteY193" fmla="*/ 954500 h 5524976"/>
                  <a:gd name="connsiteX194" fmla="*/ 3042285 w 5523833"/>
                  <a:gd name="connsiteY194" fmla="*/ 573881 h 5524976"/>
                  <a:gd name="connsiteX195" fmla="*/ 2855214 w 5523833"/>
                  <a:gd name="connsiteY195" fmla="*/ 573881 h 5524976"/>
                  <a:gd name="connsiteX196" fmla="*/ 2855214 w 5523833"/>
                  <a:gd name="connsiteY196" fmla="*/ 382048 h 5524976"/>
                  <a:gd name="connsiteX197" fmla="*/ 3045714 w 5523833"/>
                  <a:gd name="connsiteY197" fmla="*/ 382048 h 5524976"/>
                  <a:gd name="connsiteX198" fmla="*/ 3045714 w 5523833"/>
                  <a:gd name="connsiteY198" fmla="*/ 569690 h 5524976"/>
                  <a:gd name="connsiteX199" fmla="*/ 3236309 w 5523833"/>
                  <a:gd name="connsiteY199" fmla="*/ 569690 h 5524976"/>
                  <a:gd name="connsiteX200" fmla="*/ 3236309 w 5523833"/>
                  <a:gd name="connsiteY200" fmla="*/ 763810 h 5524976"/>
                  <a:gd name="connsiteX201" fmla="*/ 3423571 w 5523833"/>
                  <a:gd name="connsiteY201" fmla="*/ 763810 h 5524976"/>
                  <a:gd name="connsiteX202" fmla="*/ 3423571 w 5523833"/>
                  <a:gd name="connsiteY202" fmla="*/ 571405 h 5524976"/>
                  <a:gd name="connsiteX203" fmla="*/ 3613119 w 5523833"/>
                  <a:gd name="connsiteY203" fmla="*/ 571405 h 5524976"/>
                  <a:gd name="connsiteX204" fmla="*/ 3613119 w 5523833"/>
                  <a:gd name="connsiteY204" fmla="*/ 192691 h 5524976"/>
                  <a:gd name="connsiteX205" fmla="*/ 3426524 w 5523833"/>
                  <a:gd name="connsiteY205" fmla="*/ 192691 h 5524976"/>
                  <a:gd name="connsiteX206" fmla="*/ 3426524 w 5523833"/>
                  <a:gd name="connsiteY206" fmla="*/ 0 h 5524976"/>
                  <a:gd name="connsiteX207" fmla="*/ 2666333 w 5523833"/>
                  <a:gd name="connsiteY207" fmla="*/ 3240977 h 5524976"/>
                  <a:gd name="connsiteX208" fmla="*/ 2666333 w 5523833"/>
                  <a:gd name="connsiteY208" fmla="*/ 3428143 h 5524976"/>
                  <a:gd name="connsiteX209" fmla="*/ 2854452 w 5523833"/>
                  <a:gd name="connsiteY209" fmla="*/ 3428143 h 5524976"/>
                  <a:gd name="connsiteX210" fmla="*/ 2854452 w 5523833"/>
                  <a:gd name="connsiteY210" fmla="*/ 3238595 h 5524976"/>
                  <a:gd name="connsiteX211" fmla="*/ 3042095 w 5523833"/>
                  <a:gd name="connsiteY211" fmla="*/ 3238595 h 5524976"/>
                  <a:gd name="connsiteX212" fmla="*/ 3042095 w 5523833"/>
                  <a:gd name="connsiteY212" fmla="*/ 3051334 h 5524976"/>
                  <a:gd name="connsiteX213" fmla="*/ 2855309 w 5523833"/>
                  <a:gd name="connsiteY213" fmla="*/ 3051334 h 5524976"/>
                  <a:gd name="connsiteX214" fmla="*/ 2855309 w 5523833"/>
                  <a:gd name="connsiteY214" fmla="*/ 2860453 h 5524976"/>
                  <a:gd name="connsiteX215" fmla="*/ 3047048 w 5523833"/>
                  <a:gd name="connsiteY215" fmla="*/ 2860453 h 5524976"/>
                  <a:gd name="connsiteX216" fmla="*/ 3047048 w 5523833"/>
                  <a:gd name="connsiteY216" fmla="*/ 3047810 h 5524976"/>
                  <a:gd name="connsiteX217" fmla="*/ 3235166 w 5523833"/>
                  <a:gd name="connsiteY217" fmla="*/ 3047810 h 5524976"/>
                  <a:gd name="connsiteX218" fmla="*/ 3235166 w 5523833"/>
                  <a:gd name="connsiteY218" fmla="*/ 2670334 h 5524976"/>
                  <a:gd name="connsiteX219" fmla="*/ 3427381 w 5523833"/>
                  <a:gd name="connsiteY219" fmla="*/ 2670334 h 5524976"/>
                  <a:gd name="connsiteX220" fmla="*/ 3427381 w 5523833"/>
                  <a:gd name="connsiteY220" fmla="*/ 2857214 h 5524976"/>
                  <a:gd name="connsiteX221" fmla="*/ 3803809 w 5523833"/>
                  <a:gd name="connsiteY221" fmla="*/ 2857214 h 5524976"/>
                  <a:gd name="connsiteX222" fmla="*/ 3803809 w 5523833"/>
                  <a:gd name="connsiteY222" fmla="*/ 2292287 h 5524976"/>
                  <a:gd name="connsiteX223" fmla="*/ 3616452 w 5523833"/>
                  <a:gd name="connsiteY223" fmla="*/ 2292287 h 5524976"/>
                  <a:gd name="connsiteX224" fmla="*/ 3616452 w 5523833"/>
                  <a:gd name="connsiteY224" fmla="*/ 2478691 h 5524976"/>
                  <a:gd name="connsiteX225" fmla="*/ 3233071 w 5523833"/>
                  <a:gd name="connsiteY225" fmla="*/ 2478691 h 5524976"/>
                  <a:gd name="connsiteX226" fmla="*/ 3233071 w 5523833"/>
                  <a:gd name="connsiteY226" fmla="*/ 2291715 h 5524976"/>
                  <a:gd name="connsiteX227" fmla="*/ 3045809 w 5523833"/>
                  <a:gd name="connsiteY227" fmla="*/ 2291715 h 5524976"/>
                  <a:gd name="connsiteX228" fmla="*/ 3045809 w 5523833"/>
                  <a:gd name="connsiteY228" fmla="*/ 2671763 h 5524976"/>
                  <a:gd name="connsiteX229" fmla="*/ 2664905 w 5523833"/>
                  <a:gd name="connsiteY229" fmla="*/ 2671763 h 5524976"/>
                  <a:gd name="connsiteX230" fmla="*/ 2664905 w 5523833"/>
                  <a:gd name="connsiteY230" fmla="*/ 2862263 h 5524976"/>
                  <a:gd name="connsiteX231" fmla="*/ 2093690 w 5523833"/>
                  <a:gd name="connsiteY231" fmla="*/ 2862263 h 5524976"/>
                  <a:gd name="connsiteX232" fmla="*/ 2093690 w 5523833"/>
                  <a:gd name="connsiteY232" fmla="*/ 3240500 h 5524976"/>
                  <a:gd name="connsiteX233" fmla="*/ 1710309 w 5523833"/>
                  <a:gd name="connsiteY233" fmla="*/ 3240500 h 5524976"/>
                  <a:gd name="connsiteX234" fmla="*/ 1710309 w 5523833"/>
                  <a:gd name="connsiteY234" fmla="*/ 3053429 h 5524976"/>
                  <a:gd name="connsiteX235" fmla="*/ 1334548 w 5523833"/>
                  <a:gd name="connsiteY235" fmla="*/ 3053429 h 5524976"/>
                  <a:gd name="connsiteX236" fmla="*/ 1334548 w 5523833"/>
                  <a:gd name="connsiteY236" fmla="*/ 3240215 h 5524976"/>
                  <a:gd name="connsiteX237" fmla="*/ 1524286 w 5523833"/>
                  <a:gd name="connsiteY237" fmla="*/ 3240215 h 5524976"/>
                  <a:gd name="connsiteX238" fmla="*/ 1524286 w 5523833"/>
                  <a:gd name="connsiteY238" fmla="*/ 3811429 h 5524976"/>
                  <a:gd name="connsiteX239" fmla="*/ 1714786 w 5523833"/>
                  <a:gd name="connsiteY239" fmla="*/ 3811429 h 5524976"/>
                  <a:gd name="connsiteX240" fmla="*/ 1714786 w 5523833"/>
                  <a:gd name="connsiteY240" fmla="*/ 4192334 h 5524976"/>
                  <a:gd name="connsiteX241" fmla="*/ 2095691 w 5523833"/>
                  <a:gd name="connsiteY241" fmla="*/ 4192334 h 5524976"/>
                  <a:gd name="connsiteX242" fmla="*/ 2095691 w 5523833"/>
                  <a:gd name="connsiteY242" fmla="*/ 4380357 h 5524976"/>
                  <a:gd name="connsiteX243" fmla="*/ 2282952 w 5523833"/>
                  <a:gd name="connsiteY243" fmla="*/ 4380357 h 5524976"/>
                  <a:gd name="connsiteX244" fmla="*/ 2282952 w 5523833"/>
                  <a:gd name="connsiteY244" fmla="*/ 4190619 h 5524976"/>
                  <a:gd name="connsiteX245" fmla="*/ 2661190 w 5523833"/>
                  <a:gd name="connsiteY245" fmla="*/ 4190619 h 5524976"/>
                  <a:gd name="connsiteX246" fmla="*/ 2661190 w 5523833"/>
                  <a:gd name="connsiteY246" fmla="*/ 3812191 h 5524976"/>
                  <a:gd name="connsiteX247" fmla="*/ 2471642 w 5523833"/>
                  <a:gd name="connsiteY247" fmla="*/ 3812191 h 5524976"/>
                  <a:gd name="connsiteX248" fmla="*/ 2471642 w 5523833"/>
                  <a:gd name="connsiteY248" fmla="*/ 3621596 h 5524976"/>
                  <a:gd name="connsiteX249" fmla="*/ 2283714 w 5523833"/>
                  <a:gd name="connsiteY249" fmla="*/ 3621596 h 5524976"/>
                  <a:gd name="connsiteX250" fmla="*/ 2283714 w 5523833"/>
                  <a:gd name="connsiteY250" fmla="*/ 3429381 h 5524976"/>
                  <a:gd name="connsiteX251" fmla="*/ 2473262 w 5523833"/>
                  <a:gd name="connsiteY251" fmla="*/ 3429381 h 5524976"/>
                  <a:gd name="connsiteX252" fmla="*/ 2473262 w 5523833"/>
                  <a:gd name="connsiteY252" fmla="*/ 3240786 h 5524976"/>
                  <a:gd name="connsiteX253" fmla="*/ 2666238 w 5523833"/>
                  <a:gd name="connsiteY253" fmla="*/ 3240786 h 5524976"/>
                  <a:gd name="connsiteX254" fmla="*/ 2286476 w 5523833"/>
                  <a:gd name="connsiteY254" fmla="*/ 4574572 h 5524976"/>
                  <a:gd name="connsiteX255" fmla="*/ 2286476 w 5523833"/>
                  <a:gd name="connsiteY255" fmla="*/ 4763548 h 5524976"/>
                  <a:gd name="connsiteX256" fmla="*/ 2663952 w 5523833"/>
                  <a:gd name="connsiteY256" fmla="*/ 4763548 h 5524976"/>
                  <a:gd name="connsiteX257" fmla="*/ 2663952 w 5523833"/>
                  <a:gd name="connsiteY257" fmla="*/ 4955762 h 5524976"/>
                  <a:gd name="connsiteX258" fmla="*/ 2477072 w 5523833"/>
                  <a:gd name="connsiteY258" fmla="*/ 4955762 h 5524976"/>
                  <a:gd name="connsiteX259" fmla="*/ 2477072 w 5523833"/>
                  <a:gd name="connsiteY259" fmla="*/ 5141786 h 5524976"/>
                  <a:gd name="connsiteX260" fmla="*/ 2854357 w 5523833"/>
                  <a:gd name="connsiteY260" fmla="*/ 5141786 h 5524976"/>
                  <a:gd name="connsiteX261" fmla="*/ 2854357 w 5523833"/>
                  <a:gd name="connsiteY261" fmla="*/ 4761548 h 5524976"/>
                  <a:gd name="connsiteX262" fmla="*/ 3041809 w 5523833"/>
                  <a:gd name="connsiteY262" fmla="*/ 4761548 h 5524976"/>
                  <a:gd name="connsiteX263" fmla="*/ 3041809 w 5523833"/>
                  <a:gd name="connsiteY263" fmla="*/ 4573429 h 5524976"/>
                  <a:gd name="connsiteX264" fmla="*/ 2854928 w 5523833"/>
                  <a:gd name="connsiteY264" fmla="*/ 4573429 h 5524976"/>
                  <a:gd name="connsiteX265" fmla="*/ 2854928 w 5523833"/>
                  <a:gd name="connsiteY265" fmla="*/ 4383691 h 5524976"/>
                  <a:gd name="connsiteX266" fmla="*/ 3047048 w 5523833"/>
                  <a:gd name="connsiteY266" fmla="*/ 4383691 h 5524976"/>
                  <a:gd name="connsiteX267" fmla="*/ 3047048 w 5523833"/>
                  <a:gd name="connsiteY267" fmla="*/ 4570286 h 5524976"/>
                  <a:gd name="connsiteX268" fmla="*/ 3235166 w 5523833"/>
                  <a:gd name="connsiteY268" fmla="*/ 4570286 h 5524976"/>
                  <a:gd name="connsiteX269" fmla="*/ 3235166 w 5523833"/>
                  <a:gd name="connsiteY269" fmla="*/ 4380738 h 5524976"/>
                  <a:gd name="connsiteX270" fmla="*/ 3422904 w 5523833"/>
                  <a:gd name="connsiteY270" fmla="*/ 4380738 h 5524976"/>
                  <a:gd name="connsiteX271" fmla="*/ 3422904 w 5523833"/>
                  <a:gd name="connsiteY271" fmla="*/ 4193477 h 5524976"/>
                  <a:gd name="connsiteX272" fmla="*/ 3233642 w 5523833"/>
                  <a:gd name="connsiteY272" fmla="*/ 4193477 h 5524976"/>
                  <a:gd name="connsiteX273" fmla="*/ 3233642 w 5523833"/>
                  <a:gd name="connsiteY273" fmla="*/ 3814763 h 5524976"/>
                  <a:gd name="connsiteX274" fmla="*/ 3045524 w 5523833"/>
                  <a:gd name="connsiteY274" fmla="*/ 3814763 h 5524976"/>
                  <a:gd name="connsiteX275" fmla="*/ 3045524 w 5523833"/>
                  <a:gd name="connsiteY275" fmla="*/ 4195001 h 5524976"/>
                  <a:gd name="connsiteX276" fmla="*/ 2665476 w 5523833"/>
                  <a:gd name="connsiteY276" fmla="*/ 4195001 h 5524976"/>
                  <a:gd name="connsiteX277" fmla="*/ 2665476 w 5523833"/>
                  <a:gd name="connsiteY277" fmla="*/ 4384739 h 5524976"/>
                  <a:gd name="connsiteX278" fmla="*/ 2474881 w 5523833"/>
                  <a:gd name="connsiteY278" fmla="*/ 4384739 h 5524976"/>
                  <a:gd name="connsiteX279" fmla="*/ 2474881 w 5523833"/>
                  <a:gd name="connsiteY279" fmla="*/ 4574477 h 5524976"/>
                  <a:gd name="connsiteX280" fmla="*/ 2286667 w 5523833"/>
                  <a:gd name="connsiteY280" fmla="*/ 4574477 h 5524976"/>
                  <a:gd name="connsiteX281" fmla="*/ 3806476 w 5523833"/>
                  <a:gd name="connsiteY281" fmla="*/ 3239167 h 5524976"/>
                  <a:gd name="connsiteX282" fmla="*/ 3993642 w 5523833"/>
                  <a:gd name="connsiteY282" fmla="*/ 3239167 h 5524976"/>
                  <a:gd name="connsiteX283" fmla="*/ 3993642 w 5523833"/>
                  <a:gd name="connsiteY283" fmla="*/ 3053524 h 5524976"/>
                  <a:gd name="connsiteX284" fmla="*/ 3429000 w 5523833"/>
                  <a:gd name="connsiteY284" fmla="*/ 3053524 h 5524976"/>
                  <a:gd name="connsiteX285" fmla="*/ 3429000 w 5523833"/>
                  <a:gd name="connsiteY285" fmla="*/ 3431381 h 5524976"/>
                  <a:gd name="connsiteX286" fmla="*/ 3617786 w 5523833"/>
                  <a:gd name="connsiteY286" fmla="*/ 3431381 h 5524976"/>
                  <a:gd name="connsiteX287" fmla="*/ 3617786 w 5523833"/>
                  <a:gd name="connsiteY287" fmla="*/ 3621120 h 5524976"/>
                  <a:gd name="connsiteX288" fmla="*/ 3808381 w 5523833"/>
                  <a:gd name="connsiteY288" fmla="*/ 3621120 h 5524976"/>
                  <a:gd name="connsiteX289" fmla="*/ 3808381 w 5523833"/>
                  <a:gd name="connsiteY289" fmla="*/ 3808953 h 5524976"/>
                  <a:gd name="connsiteX290" fmla="*/ 4184332 w 5523833"/>
                  <a:gd name="connsiteY290" fmla="*/ 3808953 h 5524976"/>
                  <a:gd name="connsiteX291" fmla="*/ 4184332 w 5523833"/>
                  <a:gd name="connsiteY291" fmla="*/ 3243548 h 5524976"/>
                  <a:gd name="connsiteX292" fmla="*/ 3997643 w 5523833"/>
                  <a:gd name="connsiteY292" fmla="*/ 3243548 h 5524976"/>
                  <a:gd name="connsiteX293" fmla="*/ 3997643 w 5523833"/>
                  <a:gd name="connsiteY293" fmla="*/ 3431286 h 5524976"/>
                  <a:gd name="connsiteX294" fmla="*/ 3806476 w 5523833"/>
                  <a:gd name="connsiteY294" fmla="*/ 3431286 h 5524976"/>
                  <a:gd name="connsiteX295" fmla="*/ 3806476 w 5523833"/>
                  <a:gd name="connsiteY295" fmla="*/ 3239167 h 5524976"/>
                  <a:gd name="connsiteX296" fmla="*/ 4565523 w 5523833"/>
                  <a:gd name="connsiteY296" fmla="*/ 4005072 h 5524976"/>
                  <a:gd name="connsiteX297" fmla="*/ 3999929 w 5523833"/>
                  <a:gd name="connsiteY297" fmla="*/ 4005072 h 5524976"/>
                  <a:gd name="connsiteX298" fmla="*/ 3999929 w 5523833"/>
                  <a:gd name="connsiteY298" fmla="*/ 4570762 h 5524976"/>
                  <a:gd name="connsiteX299" fmla="*/ 4565523 w 5523833"/>
                  <a:gd name="connsiteY299" fmla="*/ 4570762 h 5524976"/>
                  <a:gd name="connsiteX300" fmla="*/ 4565523 w 5523833"/>
                  <a:gd name="connsiteY300" fmla="*/ 4005072 h 5524976"/>
                  <a:gd name="connsiteX301" fmla="*/ 2091023 w 5523833"/>
                  <a:gd name="connsiteY301" fmla="*/ 2670429 h 5524976"/>
                  <a:gd name="connsiteX302" fmla="*/ 1710595 w 5523833"/>
                  <a:gd name="connsiteY302" fmla="*/ 2670429 h 5524976"/>
                  <a:gd name="connsiteX303" fmla="*/ 1710595 w 5523833"/>
                  <a:gd name="connsiteY303" fmla="*/ 2482310 h 5524976"/>
                  <a:gd name="connsiteX304" fmla="*/ 1144810 w 5523833"/>
                  <a:gd name="connsiteY304" fmla="*/ 2482310 h 5524976"/>
                  <a:gd name="connsiteX305" fmla="*/ 1144810 w 5523833"/>
                  <a:gd name="connsiteY305" fmla="*/ 2669572 h 5524976"/>
                  <a:gd name="connsiteX306" fmla="*/ 1334167 w 5523833"/>
                  <a:gd name="connsiteY306" fmla="*/ 2669572 h 5524976"/>
                  <a:gd name="connsiteX307" fmla="*/ 1334167 w 5523833"/>
                  <a:gd name="connsiteY307" fmla="*/ 2857595 h 5524976"/>
                  <a:gd name="connsiteX308" fmla="*/ 2091023 w 5523833"/>
                  <a:gd name="connsiteY308" fmla="*/ 2857595 h 5524976"/>
                  <a:gd name="connsiteX309" fmla="*/ 2091023 w 5523833"/>
                  <a:gd name="connsiteY309" fmla="*/ 2670334 h 5524976"/>
                  <a:gd name="connsiteX310" fmla="*/ 3803904 w 5523833"/>
                  <a:gd name="connsiteY310" fmla="*/ 4386072 h 5524976"/>
                  <a:gd name="connsiteX311" fmla="*/ 3616833 w 5523833"/>
                  <a:gd name="connsiteY311" fmla="*/ 4386072 h 5524976"/>
                  <a:gd name="connsiteX312" fmla="*/ 3616833 w 5523833"/>
                  <a:gd name="connsiteY312" fmla="*/ 4575239 h 5524976"/>
                  <a:gd name="connsiteX313" fmla="*/ 3428238 w 5523833"/>
                  <a:gd name="connsiteY313" fmla="*/ 4575239 h 5524976"/>
                  <a:gd name="connsiteX314" fmla="*/ 3428238 w 5523833"/>
                  <a:gd name="connsiteY314" fmla="*/ 4763072 h 5524976"/>
                  <a:gd name="connsiteX315" fmla="*/ 3617786 w 5523833"/>
                  <a:gd name="connsiteY315" fmla="*/ 4763072 h 5524976"/>
                  <a:gd name="connsiteX316" fmla="*/ 3617786 w 5523833"/>
                  <a:gd name="connsiteY316" fmla="*/ 4951095 h 5524976"/>
                  <a:gd name="connsiteX317" fmla="*/ 3803809 w 5523833"/>
                  <a:gd name="connsiteY317" fmla="*/ 4951095 h 5524976"/>
                  <a:gd name="connsiteX318" fmla="*/ 3803809 w 5523833"/>
                  <a:gd name="connsiteY318" fmla="*/ 4386072 h 5524976"/>
                  <a:gd name="connsiteX319" fmla="*/ 3999548 w 5523833"/>
                  <a:gd name="connsiteY319" fmla="*/ 2482024 h 5524976"/>
                  <a:gd name="connsiteX320" fmla="*/ 3999548 w 5523833"/>
                  <a:gd name="connsiteY320" fmla="*/ 3047524 h 5524976"/>
                  <a:gd name="connsiteX321" fmla="*/ 4184428 w 5523833"/>
                  <a:gd name="connsiteY321" fmla="*/ 3047524 h 5524976"/>
                  <a:gd name="connsiteX322" fmla="*/ 4184428 w 5523833"/>
                  <a:gd name="connsiteY322" fmla="*/ 2482024 h 5524976"/>
                  <a:gd name="connsiteX323" fmla="*/ 3999548 w 5523833"/>
                  <a:gd name="connsiteY323" fmla="*/ 2482024 h 5524976"/>
                  <a:gd name="connsiteX324" fmla="*/ 2286476 w 5523833"/>
                  <a:gd name="connsiteY324" fmla="*/ 2481072 h 5524976"/>
                  <a:gd name="connsiteX325" fmla="*/ 2286476 w 5523833"/>
                  <a:gd name="connsiteY325" fmla="*/ 2666810 h 5524976"/>
                  <a:gd name="connsiteX326" fmla="*/ 2661571 w 5523833"/>
                  <a:gd name="connsiteY326" fmla="*/ 2666810 h 5524976"/>
                  <a:gd name="connsiteX327" fmla="*/ 2661571 w 5523833"/>
                  <a:gd name="connsiteY327" fmla="*/ 2292572 h 5524976"/>
                  <a:gd name="connsiteX328" fmla="*/ 2474309 w 5523833"/>
                  <a:gd name="connsiteY328" fmla="*/ 2292572 h 5524976"/>
                  <a:gd name="connsiteX329" fmla="*/ 2474309 w 5523833"/>
                  <a:gd name="connsiteY329" fmla="*/ 2481072 h 5524976"/>
                  <a:gd name="connsiteX330" fmla="*/ 2286476 w 5523833"/>
                  <a:gd name="connsiteY330" fmla="*/ 2481072 h 5524976"/>
                  <a:gd name="connsiteX331" fmla="*/ 3428429 w 5523833"/>
                  <a:gd name="connsiteY331" fmla="*/ 3814382 h 5524976"/>
                  <a:gd name="connsiteX332" fmla="*/ 3428429 w 5523833"/>
                  <a:gd name="connsiteY332" fmla="*/ 4189666 h 5524976"/>
                  <a:gd name="connsiteX333" fmla="*/ 3615690 w 5523833"/>
                  <a:gd name="connsiteY333" fmla="*/ 4189666 h 5524976"/>
                  <a:gd name="connsiteX334" fmla="*/ 3615690 w 5523833"/>
                  <a:gd name="connsiteY334" fmla="*/ 4000310 h 5524976"/>
                  <a:gd name="connsiteX335" fmla="*/ 3803714 w 5523833"/>
                  <a:gd name="connsiteY335" fmla="*/ 4000310 h 5524976"/>
                  <a:gd name="connsiteX336" fmla="*/ 3803714 w 5523833"/>
                  <a:gd name="connsiteY336" fmla="*/ 3814382 h 5524976"/>
                  <a:gd name="connsiteX337" fmla="*/ 3428429 w 5523833"/>
                  <a:gd name="connsiteY337" fmla="*/ 3814382 h 5524976"/>
                  <a:gd name="connsiteX338" fmla="*/ 3238119 w 5523833"/>
                  <a:gd name="connsiteY338" fmla="*/ 959263 h 5524976"/>
                  <a:gd name="connsiteX339" fmla="*/ 3238119 w 5523833"/>
                  <a:gd name="connsiteY339" fmla="*/ 1334453 h 5524976"/>
                  <a:gd name="connsiteX340" fmla="*/ 3423095 w 5523833"/>
                  <a:gd name="connsiteY340" fmla="*/ 1334453 h 5524976"/>
                  <a:gd name="connsiteX341" fmla="*/ 3423095 w 5523833"/>
                  <a:gd name="connsiteY341" fmla="*/ 959263 h 5524976"/>
                  <a:gd name="connsiteX342" fmla="*/ 3238119 w 5523833"/>
                  <a:gd name="connsiteY342" fmla="*/ 959263 h 5524976"/>
                  <a:gd name="connsiteX343" fmla="*/ 3804095 w 5523833"/>
                  <a:gd name="connsiteY343" fmla="*/ 5147215 h 5524976"/>
                  <a:gd name="connsiteX344" fmla="*/ 3428905 w 5523833"/>
                  <a:gd name="connsiteY344" fmla="*/ 5147215 h 5524976"/>
                  <a:gd name="connsiteX345" fmla="*/ 3428905 w 5523833"/>
                  <a:gd name="connsiteY345" fmla="*/ 5332095 h 5524976"/>
                  <a:gd name="connsiteX346" fmla="*/ 3804095 w 5523833"/>
                  <a:gd name="connsiteY346" fmla="*/ 5332095 h 5524976"/>
                  <a:gd name="connsiteX347" fmla="*/ 3804095 w 5523833"/>
                  <a:gd name="connsiteY347" fmla="*/ 5147215 h 5524976"/>
                  <a:gd name="connsiteX348" fmla="*/ 758190 w 5523833"/>
                  <a:gd name="connsiteY348" fmla="*/ 2477357 h 5524976"/>
                  <a:gd name="connsiteX349" fmla="*/ 758190 w 5523833"/>
                  <a:gd name="connsiteY349" fmla="*/ 2292477 h 5524976"/>
                  <a:gd name="connsiteX350" fmla="*/ 573310 w 5523833"/>
                  <a:gd name="connsiteY350" fmla="*/ 2292477 h 5524976"/>
                  <a:gd name="connsiteX351" fmla="*/ 573310 w 5523833"/>
                  <a:gd name="connsiteY351" fmla="*/ 2477357 h 5524976"/>
                  <a:gd name="connsiteX352" fmla="*/ 758190 w 5523833"/>
                  <a:gd name="connsiteY352" fmla="*/ 2477357 h 5524976"/>
                  <a:gd name="connsiteX353" fmla="*/ 2857214 w 5523833"/>
                  <a:gd name="connsiteY353" fmla="*/ 2286381 h 5524976"/>
                  <a:gd name="connsiteX354" fmla="*/ 3042571 w 5523833"/>
                  <a:gd name="connsiteY354" fmla="*/ 2286381 h 5524976"/>
                  <a:gd name="connsiteX355" fmla="*/ 3042571 w 5523833"/>
                  <a:gd name="connsiteY355" fmla="*/ 2101882 h 5524976"/>
                  <a:gd name="connsiteX356" fmla="*/ 2857214 w 5523833"/>
                  <a:gd name="connsiteY356" fmla="*/ 2101882 h 5524976"/>
                  <a:gd name="connsiteX357" fmla="*/ 2857214 w 5523833"/>
                  <a:gd name="connsiteY357" fmla="*/ 2286381 h 5524976"/>
                  <a:gd name="connsiteX358" fmla="*/ 4184428 w 5523833"/>
                  <a:gd name="connsiteY358" fmla="*/ 2287048 h 5524976"/>
                  <a:gd name="connsiteX359" fmla="*/ 4184428 w 5523833"/>
                  <a:gd name="connsiteY359" fmla="*/ 2102168 h 5524976"/>
                  <a:gd name="connsiteX360" fmla="*/ 3999548 w 5523833"/>
                  <a:gd name="connsiteY360" fmla="*/ 2102168 h 5524976"/>
                  <a:gd name="connsiteX361" fmla="*/ 3999548 w 5523833"/>
                  <a:gd name="connsiteY361" fmla="*/ 2287048 h 5524976"/>
                  <a:gd name="connsiteX362" fmla="*/ 4184428 w 5523833"/>
                  <a:gd name="connsiteY362" fmla="*/ 2287048 h 5524976"/>
                  <a:gd name="connsiteX363" fmla="*/ 948976 w 5523833"/>
                  <a:gd name="connsiteY363" fmla="*/ 3243739 h 5524976"/>
                  <a:gd name="connsiteX364" fmla="*/ 764096 w 5523833"/>
                  <a:gd name="connsiteY364" fmla="*/ 3243739 h 5524976"/>
                  <a:gd name="connsiteX365" fmla="*/ 764096 w 5523833"/>
                  <a:gd name="connsiteY365" fmla="*/ 3428619 h 5524976"/>
                  <a:gd name="connsiteX366" fmla="*/ 948976 w 5523833"/>
                  <a:gd name="connsiteY366" fmla="*/ 3428619 h 5524976"/>
                  <a:gd name="connsiteX367" fmla="*/ 948976 w 5523833"/>
                  <a:gd name="connsiteY367" fmla="*/ 3243739 h 5524976"/>
                  <a:gd name="connsiteX368" fmla="*/ 1329690 w 5523833"/>
                  <a:gd name="connsiteY368" fmla="*/ 3243739 h 5524976"/>
                  <a:gd name="connsiteX369" fmla="*/ 1144810 w 5523833"/>
                  <a:gd name="connsiteY369" fmla="*/ 3243739 h 5524976"/>
                  <a:gd name="connsiteX370" fmla="*/ 1144810 w 5523833"/>
                  <a:gd name="connsiteY370" fmla="*/ 3428619 h 5524976"/>
                  <a:gd name="connsiteX371" fmla="*/ 1329690 w 5523833"/>
                  <a:gd name="connsiteY371" fmla="*/ 3428619 h 5524976"/>
                  <a:gd name="connsiteX372" fmla="*/ 1329690 w 5523833"/>
                  <a:gd name="connsiteY372" fmla="*/ 3243739 h 5524976"/>
                  <a:gd name="connsiteX373" fmla="*/ 377476 w 5523833"/>
                  <a:gd name="connsiteY373" fmla="*/ 2287048 h 5524976"/>
                  <a:gd name="connsiteX374" fmla="*/ 377476 w 5523833"/>
                  <a:gd name="connsiteY374" fmla="*/ 2102168 h 5524976"/>
                  <a:gd name="connsiteX375" fmla="*/ 192596 w 5523833"/>
                  <a:gd name="connsiteY375" fmla="*/ 2102168 h 5524976"/>
                  <a:gd name="connsiteX376" fmla="*/ 192596 w 5523833"/>
                  <a:gd name="connsiteY376" fmla="*/ 2287048 h 5524976"/>
                  <a:gd name="connsiteX377" fmla="*/ 377476 w 5523833"/>
                  <a:gd name="connsiteY377" fmla="*/ 2287048 h 5524976"/>
                  <a:gd name="connsiteX378" fmla="*/ 758476 w 5523833"/>
                  <a:gd name="connsiteY378" fmla="*/ 3434239 h 5524976"/>
                  <a:gd name="connsiteX379" fmla="*/ 573881 w 5523833"/>
                  <a:gd name="connsiteY379" fmla="*/ 3434239 h 5524976"/>
                  <a:gd name="connsiteX380" fmla="*/ 573881 w 5523833"/>
                  <a:gd name="connsiteY380" fmla="*/ 3618833 h 5524976"/>
                  <a:gd name="connsiteX381" fmla="*/ 758476 w 5523833"/>
                  <a:gd name="connsiteY381" fmla="*/ 3618833 h 5524976"/>
                  <a:gd name="connsiteX382" fmla="*/ 758476 w 5523833"/>
                  <a:gd name="connsiteY382" fmla="*/ 3434239 h 5524976"/>
                  <a:gd name="connsiteX383" fmla="*/ 2476786 w 5523833"/>
                  <a:gd name="connsiteY383" fmla="*/ 3433667 h 5524976"/>
                  <a:gd name="connsiteX384" fmla="*/ 2476786 w 5523833"/>
                  <a:gd name="connsiteY384" fmla="*/ 3618548 h 5524976"/>
                  <a:gd name="connsiteX385" fmla="*/ 2661666 w 5523833"/>
                  <a:gd name="connsiteY385" fmla="*/ 3618548 h 5524976"/>
                  <a:gd name="connsiteX386" fmla="*/ 2661666 w 5523833"/>
                  <a:gd name="connsiteY386" fmla="*/ 3433667 h 5524976"/>
                  <a:gd name="connsiteX387" fmla="*/ 2476786 w 5523833"/>
                  <a:gd name="connsiteY387" fmla="*/ 3433667 h 5524976"/>
                  <a:gd name="connsiteX388" fmla="*/ 3042761 w 5523833"/>
                  <a:gd name="connsiteY388" fmla="*/ 3624453 h 5524976"/>
                  <a:gd name="connsiteX389" fmla="*/ 2857881 w 5523833"/>
                  <a:gd name="connsiteY389" fmla="*/ 3624453 h 5524976"/>
                  <a:gd name="connsiteX390" fmla="*/ 2857881 w 5523833"/>
                  <a:gd name="connsiteY390" fmla="*/ 3809333 h 5524976"/>
                  <a:gd name="connsiteX391" fmla="*/ 3042761 w 5523833"/>
                  <a:gd name="connsiteY391" fmla="*/ 3809333 h 5524976"/>
                  <a:gd name="connsiteX392" fmla="*/ 3042761 w 5523833"/>
                  <a:gd name="connsiteY392" fmla="*/ 3624453 h 5524976"/>
                  <a:gd name="connsiteX393" fmla="*/ 2476690 w 5523833"/>
                  <a:gd name="connsiteY393" fmla="*/ 1910906 h 5524976"/>
                  <a:gd name="connsiteX394" fmla="*/ 2476690 w 5523833"/>
                  <a:gd name="connsiteY394" fmla="*/ 2095786 h 5524976"/>
                  <a:gd name="connsiteX395" fmla="*/ 2661666 w 5523833"/>
                  <a:gd name="connsiteY395" fmla="*/ 2095786 h 5524976"/>
                  <a:gd name="connsiteX396" fmla="*/ 2661666 w 5523833"/>
                  <a:gd name="connsiteY396" fmla="*/ 1910906 h 5524976"/>
                  <a:gd name="connsiteX397" fmla="*/ 2476690 w 5523833"/>
                  <a:gd name="connsiteY397" fmla="*/ 1910906 h 5524976"/>
                  <a:gd name="connsiteX398" fmla="*/ 2471357 w 5523833"/>
                  <a:gd name="connsiteY398" fmla="*/ 1906238 h 5524976"/>
                  <a:gd name="connsiteX399" fmla="*/ 2471357 w 5523833"/>
                  <a:gd name="connsiteY399" fmla="*/ 1721358 h 5524976"/>
                  <a:gd name="connsiteX400" fmla="*/ 2286286 w 5523833"/>
                  <a:gd name="connsiteY400" fmla="*/ 1721358 h 5524976"/>
                  <a:gd name="connsiteX401" fmla="*/ 2286286 w 5523833"/>
                  <a:gd name="connsiteY401" fmla="*/ 1906238 h 5524976"/>
                  <a:gd name="connsiteX402" fmla="*/ 2471357 w 5523833"/>
                  <a:gd name="connsiteY402" fmla="*/ 1906238 h 5524976"/>
                  <a:gd name="connsiteX403" fmla="*/ 3047810 w 5523833"/>
                  <a:gd name="connsiteY403" fmla="*/ 1339882 h 5524976"/>
                  <a:gd name="connsiteX404" fmla="*/ 3047810 w 5523833"/>
                  <a:gd name="connsiteY404" fmla="*/ 1524762 h 5524976"/>
                  <a:gd name="connsiteX405" fmla="*/ 3232690 w 5523833"/>
                  <a:gd name="connsiteY405" fmla="*/ 1524762 h 5524976"/>
                  <a:gd name="connsiteX406" fmla="*/ 3232690 w 5523833"/>
                  <a:gd name="connsiteY406" fmla="*/ 1339882 h 5524976"/>
                  <a:gd name="connsiteX407" fmla="*/ 3047810 w 5523833"/>
                  <a:gd name="connsiteY407" fmla="*/ 1339882 h 5524976"/>
                  <a:gd name="connsiteX408" fmla="*/ 3042380 w 5523833"/>
                  <a:gd name="connsiteY408" fmla="*/ 1335310 h 5524976"/>
                  <a:gd name="connsiteX409" fmla="*/ 3042380 w 5523833"/>
                  <a:gd name="connsiteY409" fmla="*/ 1150430 h 5524976"/>
                  <a:gd name="connsiteX410" fmla="*/ 2857500 w 5523833"/>
                  <a:gd name="connsiteY410" fmla="*/ 1150430 h 5524976"/>
                  <a:gd name="connsiteX411" fmla="*/ 2857500 w 5523833"/>
                  <a:gd name="connsiteY411" fmla="*/ 1335310 h 5524976"/>
                  <a:gd name="connsiteX412" fmla="*/ 3042380 w 5523833"/>
                  <a:gd name="connsiteY412" fmla="*/ 1335310 h 5524976"/>
                  <a:gd name="connsiteX413" fmla="*/ 3422999 w 5523833"/>
                  <a:gd name="connsiteY413" fmla="*/ 5142167 h 5524976"/>
                  <a:gd name="connsiteX414" fmla="*/ 3422999 w 5523833"/>
                  <a:gd name="connsiteY414" fmla="*/ 4957287 h 5524976"/>
                  <a:gd name="connsiteX415" fmla="*/ 3238119 w 5523833"/>
                  <a:gd name="connsiteY415" fmla="*/ 4957287 h 5524976"/>
                  <a:gd name="connsiteX416" fmla="*/ 3238119 w 5523833"/>
                  <a:gd name="connsiteY416" fmla="*/ 5142167 h 5524976"/>
                  <a:gd name="connsiteX417" fmla="*/ 3422999 w 5523833"/>
                  <a:gd name="connsiteY417" fmla="*/ 5142167 h 5524976"/>
                  <a:gd name="connsiteX418" fmla="*/ 2857405 w 5523833"/>
                  <a:gd name="connsiteY418" fmla="*/ 5146739 h 5524976"/>
                  <a:gd name="connsiteX419" fmla="*/ 2857405 w 5523833"/>
                  <a:gd name="connsiteY419" fmla="*/ 5331619 h 5524976"/>
                  <a:gd name="connsiteX420" fmla="*/ 3042285 w 5523833"/>
                  <a:gd name="connsiteY420" fmla="*/ 5331619 h 5524976"/>
                  <a:gd name="connsiteX421" fmla="*/ 3042285 w 5523833"/>
                  <a:gd name="connsiteY421" fmla="*/ 5146739 h 5524976"/>
                  <a:gd name="connsiteX422" fmla="*/ 2857405 w 5523833"/>
                  <a:gd name="connsiteY422" fmla="*/ 5146739 h 552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5523833" h="5524976">
                    <a:moveTo>
                      <a:pt x="3426333" y="0"/>
                    </a:moveTo>
                    <a:lnTo>
                      <a:pt x="3805809" y="0"/>
                    </a:lnTo>
                    <a:lnTo>
                      <a:pt x="3805809" y="572167"/>
                    </a:lnTo>
                    <a:lnTo>
                      <a:pt x="3619024" y="572167"/>
                    </a:lnTo>
                    <a:lnTo>
                      <a:pt x="3619024" y="764191"/>
                    </a:lnTo>
                    <a:lnTo>
                      <a:pt x="3996404" y="764191"/>
                    </a:lnTo>
                    <a:lnTo>
                      <a:pt x="3996404" y="957263"/>
                    </a:lnTo>
                    <a:lnTo>
                      <a:pt x="3809143" y="957263"/>
                    </a:lnTo>
                    <a:lnTo>
                      <a:pt x="3809143" y="1145381"/>
                    </a:lnTo>
                    <a:lnTo>
                      <a:pt x="3996595" y="1145381"/>
                    </a:lnTo>
                    <a:lnTo>
                      <a:pt x="3996595" y="1337024"/>
                    </a:lnTo>
                    <a:lnTo>
                      <a:pt x="3805523" y="1337024"/>
                    </a:lnTo>
                    <a:lnTo>
                      <a:pt x="3805523" y="1150144"/>
                    </a:lnTo>
                    <a:lnTo>
                      <a:pt x="3618262" y="1150144"/>
                    </a:lnTo>
                    <a:lnTo>
                      <a:pt x="3618262" y="1528382"/>
                    </a:lnTo>
                    <a:lnTo>
                      <a:pt x="3427667" y="1528382"/>
                    </a:lnTo>
                    <a:lnTo>
                      <a:pt x="3427667" y="1718977"/>
                    </a:lnTo>
                    <a:lnTo>
                      <a:pt x="3238310" y="1718977"/>
                    </a:lnTo>
                    <a:lnTo>
                      <a:pt x="3238310" y="2095691"/>
                    </a:lnTo>
                    <a:lnTo>
                      <a:pt x="3993928" y="2095691"/>
                    </a:lnTo>
                    <a:lnTo>
                      <a:pt x="3993928" y="1910715"/>
                    </a:lnTo>
                    <a:lnTo>
                      <a:pt x="3806571" y="1910715"/>
                    </a:lnTo>
                    <a:lnTo>
                      <a:pt x="3806571" y="1718977"/>
                    </a:lnTo>
                    <a:lnTo>
                      <a:pt x="3997452" y="1718977"/>
                    </a:lnTo>
                    <a:lnTo>
                      <a:pt x="3997452" y="1905762"/>
                    </a:lnTo>
                    <a:lnTo>
                      <a:pt x="4184714" y="1905762"/>
                    </a:lnTo>
                    <a:lnTo>
                      <a:pt x="4184714" y="1718786"/>
                    </a:lnTo>
                    <a:lnTo>
                      <a:pt x="4377786" y="1718786"/>
                    </a:lnTo>
                    <a:lnTo>
                      <a:pt x="4377786" y="2477643"/>
                    </a:lnTo>
                    <a:lnTo>
                      <a:pt x="4567142" y="2477643"/>
                    </a:lnTo>
                    <a:lnTo>
                      <a:pt x="4567142" y="2861024"/>
                    </a:lnTo>
                    <a:lnTo>
                      <a:pt x="4380453" y="2861024"/>
                    </a:lnTo>
                    <a:lnTo>
                      <a:pt x="4380453" y="3049143"/>
                    </a:lnTo>
                    <a:lnTo>
                      <a:pt x="4567333" y="3049143"/>
                    </a:lnTo>
                    <a:lnTo>
                      <a:pt x="4567333" y="3241358"/>
                    </a:lnTo>
                    <a:lnTo>
                      <a:pt x="4380167" y="3241358"/>
                    </a:lnTo>
                    <a:lnTo>
                      <a:pt x="4380167" y="3429476"/>
                    </a:lnTo>
                    <a:lnTo>
                      <a:pt x="4567523" y="3429476"/>
                    </a:lnTo>
                    <a:lnTo>
                      <a:pt x="4567523" y="3622548"/>
                    </a:lnTo>
                    <a:lnTo>
                      <a:pt x="4379881" y="3622548"/>
                    </a:lnTo>
                    <a:lnTo>
                      <a:pt x="4379881" y="3809333"/>
                    </a:lnTo>
                    <a:lnTo>
                      <a:pt x="4755833" y="3809333"/>
                    </a:lnTo>
                    <a:lnTo>
                      <a:pt x="4755833" y="3622167"/>
                    </a:lnTo>
                    <a:lnTo>
                      <a:pt x="4947666" y="3622167"/>
                    </a:lnTo>
                    <a:lnTo>
                      <a:pt x="4947666" y="3812762"/>
                    </a:lnTo>
                    <a:lnTo>
                      <a:pt x="4761072" y="3812762"/>
                    </a:lnTo>
                    <a:lnTo>
                      <a:pt x="4761072" y="4190333"/>
                    </a:lnTo>
                    <a:lnTo>
                      <a:pt x="4946047" y="4190333"/>
                    </a:lnTo>
                    <a:lnTo>
                      <a:pt x="4946047" y="4003262"/>
                    </a:lnTo>
                    <a:lnTo>
                      <a:pt x="5523833" y="4003262"/>
                    </a:lnTo>
                    <a:lnTo>
                      <a:pt x="5523833" y="4382453"/>
                    </a:lnTo>
                    <a:lnTo>
                      <a:pt x="5138262" y="4382453"/>
                    </a:lnTo>
                    <a:lnTo>
                      <a:pt x="5138262" y="4195953"/>
                    </a:lnTo>
                    <a:lnTo>
                      <a:pt x="4950143" y="4195953"/>
                    </a:lnTo>
                    <a:lnTo>
                      <a:pt x="4950143" y="4573620"/>
                    </a:lnTo>
                    <a:lnTo>
                      <a:pt x="4761357" y="4573620"/>
                    </a:lnTo>
                    <a:lnTo>
                      <a:pt x="4761357" y="4951477"/>
                    </a:lnTo>
                    <a:lnTo>
                      <a:pt x="4946428" y="4951477"/>
                    </a:lnTo>
                    <a:lnTo>
                      <a:pt x="4946428" y="4763262"/>
                    </a:lnTo>
                    <a:lnTo>
                      <a:pt x="5137023" y="4763262"/>
                    </a:lnTo>
                    <a:lnTo>
                      <a:pt x="5137023" y="4573620"/>
                    </a:lnTo>
                    <a:lnTo>
                      <a:pt x="5328666" y="4573620"/>
                    </a:lnTo>
                    <a:lnTo>
                      <a:pt x="5328666" y="4764881"/>
                    </a:lnTo>
                    <a:lnTo>
                      <a:pt x="5141119" y="4764881"/>
                    </a:lnTo>
                    <a:lnTo>
                      <a:pt x="5141119" y="4954619"/>
                    </a:lnTo>
                    <a:lnTo>
                      <a:pt x="4950524" y="4954619"/>
                    </a:lnTo>
                    <a:lnTo>
                      <a:pt x="4950524" y="5145215"/>
                    </a:lnTo>
                    <a:lnTo>
                      <a:pt x="4760690" y="5145215"/>
                    </a:lnTo>
                    <a:lnTo>
                      <a:pt x="4760690" y="5332477"/>
                    </a:lnTo>
                    <a:lnTo>
                      <a:pt x="4947571" y="5332477"/>
                    </a:lnTo>
                    <a:lnTo>
                      <a:pt x="4947571" y="5524881"/>
                    </a:lnTo>
                    <a:lnTo>
                      <a:pt x="4378262" y="5524881"/>
                    </a:lnTo>
                    <a:lnTo>
                      <a:pt x="4378262" y="5334667"/>
                    </a:lnTo>
                    <a:lnTo>
                      <a:pt x="4564666" y="5334667"/>
                    </a:lnTo>
                    <a:lnTo>
                      <a:pt x="4564666" y="5146548"/>
                    </a:lnTo>
                    <a:lnTo>
                      <a:pt x="4378071" y="5146548"/>
                    </a:lnTo>
                    <a:lnTo>
                      <a:pt x="4378071" y="4953476"/>
                    </a:lnTo>
                    <a:lnTo>
                      <a:pt x="4564952" y="4953476"/>
                    </a:lnTo>
                    <a:lnTo>
                      <a:pt x="4564952" y="4767167"/>
                    </a:lnTo>
                    <a:lnTo>
                      <a:pt x="3999548" y="4767167"/>
                    </a:lnTo>
                    <a:lnTo>
                      <a:pt x="3999548" y="5142643"/>
                    </a:lnTo>
                    <a:lnTo>
                      <a:pt x="4187000" y="5142643"/>
                    </a:lnTo>
                    <a:lnTo>
                      <a:pt x="4187000" y="5524691"/>
                    </a:lnTo>
                    <a:lnTo>
                      <a:pt x="3425000" y="5524691"/>
                    </a:lnTo>
                    <a:lnTo>
                      <a:pt x="3425000" y="5337810"/>
                    </a:lnTo>
                    <a:lnTo>
                      <a:pt x="3237738" y="5337810"/>
                    </a:lnTo>
                    <a:lnTo>
                      <a:pt x="3237738" y="5524881"/>
                    </a:lnTo>
                    <a:lnTo>
                      <a:pt x="2854357" y="5524881"/>
                    </a:lnTo>
                    <a:lnTo>
                      <a:pt x="2854357" y="5336858"/>
                    </a:lnTo>
                    <a:lnTo>
                      <a:pt x="2473452" y="5336858"/>
                    </a:lnTo>
                    <a:lnTo>
                      <a:pt x="2473452" y="5146262"/>
                    </a:lnTo>
                    <a:lnTo>
                      <a:pt x="2283714" y="5146262"/>
                    </a:lnTo>
                    <a:lnTo>
                      <a:pt x="2283714" y="4766215"/>
                    </a:lnTo>
                    <a:lnTo>
                      <a:pt x="2093119" y="4766215"/>
                    </a:lnTo>
                    <a:lnTo>
                      <a:pt x="2093119" y="4386358"/>
                    </a:lnTo>
                    <a:lnTo>
                      <a:pt x="1905762" y="4386358"/>
                    </a:lnTo>
                    <a:lnTo>
                      <a:pt x="1905762" y="5333143"/>
                    </a:lnTo>
                    <a:lnTo>
                      <a:pt x="2093309" y="5333143"/>
                    </a:lnTo>
                    <a:lnTo>
                      <a:pt x="2093309" y="5524786"/>
                    </a:lnTo>
                    <a:lnTo>
                      <a:pt x="1902905" y="5524786"/>
                    </a:lnTo>
                    <a:lnTo>
                      <a:pt x="1902905" y="5337715"/>
                    </a:lnTo>
                    <a:lnTo>
                      <a:pt x="1714786" y="5337715"/>
                    </a:lnTo>
                    <a:lnTo>
                      <a:pt x="1714786" y="5524976"/>
                    </a:lnTo>
                    <a:lnTo>
                      <a:pt x="1523048" y="5524976"/>
                    </a:lnTo>
                    <a:lnTo>
                      <a:pt x="1523048" y="5334191"/>
                    </a:lnTo>
                    <a:lnTo>
                      <a:pt x="1709738" y="5334191"/>
                    </a:lnTo>
                    <a:lnTo>
                      <a:pt x="1709738" y="5146929"/>
                    </a:lnTo>
                    <a:lnTo>
                      <a:pt x="1522762" y="5146929"/>
                    </a:lnTo>
                    <a:lnTo>
                      <a:pt x="1522762" y="4953858"/>
                    </a:lnTo>
                    <a:lnTo>
                      <a:pt x="1709928" y="4953858"/>
                    </a:lnTo>
                    <a:lnTo>
                      <a:pt x="1709928" y="4765739"/>
                    </a:lnTo>
                    <a:lnTo>
                      <a:pt x="1522476" y="4765739"/>
                    </a:lnTo>
                    <a:lnTo>
                      <a:pt x="1522476" y="4572667"/>
                    </a:lnTo>
                    <a:lnTo>
                      <a:pt x="1710119" y="4572667"/>
                    </a:lnTo>
                    <a:lnTo>
                      <a:pt x="1710119" y="4195096"/>
                    </a:lnTo>
                    <a:lnTo>
                      <a:pt x="1521905" y="4195096"/>
                    </a:lnTo>
                    <a:lnTo>
                      <a:pt x="1521905" y="3814858"/>
                    </a:lnTo>
                    <a:lnTo>
                      <a:pt x="1333786" y="3814858"/>
                    </a:lnTo>
                    <a:lnTo>
                      <a:pt x="1333786" y="4002310"/>
                    </a:lnTo>
                    <a:lnTo>
                      <a:pt x="951738" y="4002310"/>
                    </a:lnTo>
                    <a:lnTo>
                      <a:pt x="951738" y="3811238"/>
                    </a:lnTo>
                    <a:lnTo>
                      <a:pt x="1329023" y="3811238"/>
                    </a:lnTo>
                    <a:lnTo>
                      <a:pt x="1329023" y="3624929"/>
                    </a:lnTo>
                    <a:lnTo>
                      <a:pt x="762953" y="3624929"/>
                    </a:lnTo>
                    <a:lnTo>
                      <a:pt x="762953" y="4001738"/>
                    </a:lnTo>
                    <a:lnTo>
                      <a:pt x="569881" y="4001738"/>
                    </a:lnTo>
                    <a:lnTo>
                      <a:pt x="569881" y="3624739"/>
                    </a:lnTo>
                    <a:lnTo>
                      <a:pt x="381762" y="3624739"/>
                    </a:lnTo>
                    <a:lnTo>
                      <a:pt x="381762" y="3812286"/>
                    </a:lnTo>
                    <a:lnTo>
                      <a:pt x="192024" y="3812286"/>
                    </a:lnTo>
                    <a:lnTo>
                      <a:pt x="192024" y="4002120"/>
                    </a:lnTo>
                    <a:lnTo>
                      <a:pt x="286" y="4002120"/>
                    </a:lnTo>
                    <a:lnTo>
                      <a:pt x="286" y="3811524"/>
                    </a:lnTo>
                    <a:lnTo>
                      <a:pt x="186881" y="3811524"/>
                    </a:lnTo>
                    <a:lnTo>
                      <a:pt x="186881" y="3623405"/>
                    </a:lnTo>
                    <a:lnTo>
                      <a:pt x="0" y="3623405"/>
                    </a:lnTo>
                    <a:lnTo>
                      <a:pt x="0" y="3432239"/>
                    </a:lnTo>
                    <a:lnTo>
                      <a:pt x="190119" y="3432239"/>
                    </a:lnTo>
                    <a:lnTo>
                      <a:pt x="190119" y="3618548"/>
                    </a:lnTo>
                    <a:lnTo>
                      <a:pt x="378238" y="3618548"/>
                    </a:lnTo>
                    <a:lnTo>
                      <a:pt x="378238" y="3430715"/>
                    </a:lnTo>
                    <a:lnTo>
                      <a:pt x="568833" y="3430715"/>
                    </a:lnTo>
                    <a:lnTo>
                      <a:pt x="568833" y="3240977"/>
                    </a:lnTo>
                    <a:lnTo>
                      <a:pt x="758571" y="3240977"/>
                    </a:lnTo>
                    <a:lnTo>
                      <a:pt x="758571" y="3050381"/>
                    </a:lnTo>
                    <a:lnTo>
                      <a:pt x="1328738" y="3050381"/>
                    </a:lnTo>
                    <a:lnTo>
                      <a:pt x="1328738" y="2863024"/>
                    </a:lnTo>
                    <a:lnTo>
                      <a:pt x="572357" y="2863024"/>
                    </a:lnTo>
                    <a:lnTo>
                      <a:pt x="572357" y="3050667"/>
                    </a:lnTo>
                    <a:lnTo>
                      <a:pt x="380714" y="3050667"/>
                    </a:lnTo>
                    <a:lnTo>
                      <a:pt x="380714" y="2860262"/>
                    </a:lnTo>
                    <a:lnTo>
                      <a:pt x="567785" y="2860262"/>
                    </a:lnTo>
                    <a:lnTo>
                      <a:pt x="567785" y="2672144"/>
                    </a:lnTo>
                    <a:lnTo>
                      <a:pt x="379666" y="2672144"/>
                    </a:lnTo>
                    <a:lnTo>
                      <a:pt x="379666" y="2482787"/>
                    </a:lnTo>
                    <a:lnTo>
                      <a:pt x="191548" y="2482787"/>
                    </a:lnTo>
                    <a:lnTo>
                      <a:pt x="191548" y="2859977"/>
                    </a:lnTo>
                    <a:lnTo>
                      <a:pt x="381" y="2859977"/>
                    </a:lnTo>
                    <a:lnTo>
                      <a:pt x="381" y="1908524"/>
                    </a:lnTo>
                    <a:lnTo>
                      <a:pt x="378047" y="1908524"/>
                    </a:lnTo>
                    <a:lnTo>
                      <a:pt x="378047" y="1528382"/>
                    </a:lnTo>
                    <a:lnTo>
                      <a:pt x="569881" y="1528382"/>
                    </a:lnTo>
                    <a:lnTo>
                      <a:pt x="569881" y="1909286"/>
                    </a:lnTo>
                    <a:lnTo>
                      <a:pt x="383286" y="1909286"/>
                    </a:lnTo>
                    <a:lnTo>
                      <a:pt x="383286" y="2097405"/>
                    </a:lnTo>
                    <a:lnTo>
                      <a:pt x="761048" y="2097405"/>
                    </a:lnTo>
                    <a:lnTo>
                      <a:pt x="761048" y="2286191"/>
                    </a:lnTo>
                    <a:lnTo>
                      <a:pt x="1520190" y="2286191"/>
                    </a:lnTo>
                    <a:lnTo>
                      <a:pt x="1520190" y="2099786"/>
                    </a:lnTo>
                    <a:lnTo>
                      <a:pt x="1903571" y="2099786"/>
                    </a:lnTo>
                    <a:lnTo>
                      <a:pt x="1903571" y="2476786"/>
                    </a:lnTo>
                    <a:lnTo>
                      <a:pt x="2091690" y="2476786"/>
                    </a:lnTo>
                    <a:lnTo>
                      <a:pt x="2091690" y="2098929"/>
                    </a:lnTo>
                    <a:lnTo>
                      <a:pt x="2280476" y="2098929"/>
                    </a:lnTo>
                    <a:lnTo>
                      <a:pt x="2280476" y="1910810"/>
                    </a:lnTo>
                    <a:lnTo>
                      <a:pt x="2094071" y="1910810"/>
                    </a:lnTo>
                    <a:lnTo>
                      <a:pt x="2094071" y="1528286"/>
                    </a:lnTo>
                    <a:lnTo>
                      <a:pt x="2474786" y="1528286"/>
                    </a:lnTo>
                    <a:lnTo>
                      <a:pt x="2474786" y="1716691"/>
                    </a:lnTo>
                    <a:lnTo>
                      <a:pt x="2664524" y="1716691"/>
                    </a:lnTo>
                    <a:lnTo>
                      <a:pt x="2664524" y="1905476"/>
                    </a:lnTo>
                    <a:lnTo>
                      <a:pt x="2852642" y="1905476"/>
                    </a:lnTo>
                    <a:lnTo>
                      <a:pt x="2852642" y="1717929"/>
                    </a:lnTo>
                    <a:lnTo>
                      <a:pt x="3042476" y="1717929"/>
                    </a:lnTo>
                    <a:lnTo>
                      <a:pt x="3042476" y="1529810"/>
                    </a:lnTo>
                    <a:lnTo>
                      <a:pt x="2853881" y="1529810"/>
                    </a:lnTo>
                    <a:lnTo>
                      <a:pt x="2853881" y="1340072"/>
                    </a:lnTo>
                    <a:lnTo>
                      <a:pt x="2664143" y="1340072"/>
                    </a:lnTo>
                    <a:lnTo>
                      <a:pt x="2664143" y="959168"/>
                    </a:lnTo>
                    <a:lnTo>
                      <a:pt x="2474786" y="959168"/>
                    </a:lnTo>
                    <a:lnTo>
                      <a:pt x="2474786" y="571881"/>
                    </a:lnTo>
                    <a:lnTo>
                      <a:pt x="2665095" y="571881"/>
                    </a:lnTo>
                    <a:lnTo>
                      <a:pt x="2665095" y="954500"/>
                    </a:lnTo>
                    <a:lnTo>
                      <a:pt x="3042285" y="954500"/>
                    </a:lnTo>
                    <a:lnTo>
                      <a:pt x="3042285" y="573881"/>
                    </a:lnTo>
                    <a:lnTo>
                      <a:pt x="2855214" y="573881"/>
                    </a:lnTo>
                    <a:lnTo>
                      <a:pt x="2855214" y="382048"/>
                    </a:lnTo>
                    <a:lnTo>
                      <a:pt x="3045714" y="382048"/>
                    </a:lnTo>
                    <a:lnTo>
                      <a:pt x="3045714" y="569690"/>
                    </a:lnTo>
                    <a:lnTo>
                      <a:pt x="3236309" y="569690"/>
                    </a:lnTo>
                    <a:lnTo>
                      <a:pt x="3236309" y="763810"/>
                    </a:lnTo>
                    <a:lnTo>
                      <a:pt x="3423571" y="763810"/>
                    </a:lnTo>
                    <a:lnTo>
                      <a:pt x="3423571" y="571405"/>
                    </a:lnTo>
                    <a:lnTo>
                      <a:pt x="3613119" y="571405"/>
                    </a:lnTo>
                    <a:lnTo>
                      <a:pt x="3613119" y="192691"/>
                    </a:lnTo>
                    <a:lnTo>
                      <a:pt x="3426524" y="192691"/>
                    </a:lnTo>
                    <a:lnTo>
                      <a:pt x="3426524" y="0"/>
                    </a:lnTo>
                    <a:close/>
                    <a:moveTo>
                      <a:pt x="2666333" y="3240977"/>
                    </a:moveTo>
                    <a:lnTo>
                      <a:pt x="2666333" y="3428143"/>
                    </a:lnTo>
                    <a:lnTo>
                      <a:pt x="2854452" y="3428143"/>
                    </a:lnTo>
                    <a:lnTo>
                      <a:pt x="2854452" y="3238595"/>
                    </a:lnTo>
                    <a:lnTo>
                      <a:pt x="3042095" y="3238595"/>
                    </a:lnTo>
                    <a:lnTo>
                      <a:pt x="3042095" y="3051334"/>
                    </a:lnTo>
                    <a:lnTo>
                      <a:pt x="2855309" y="3051334"/>
                    </a:lnTo>
                    <a:lnTo>
                      <a:pt x="2855309" y="2860453"/>
                    </a:lnTo>
                    <a:lnTo>
                      <a:pt x="3047048" y="2860453"/>
                    </a:lnTo>
                    <a:lnTo>
                      <a:pt x="3047048" y="3047810"/>
                    </a:lnTo>
                    <a:lnTo>
                      <a:pt x="3235166" y="3047810"/>
                    </a:lnTo>
                    <a:lnTo>
                      <a:pt x="3235166" y="2670334"/>
                    </a:lnTo>
                    <a:lnTo>
                      <a:pt x="3427381" y="2670334"/>
                    </a:lnTo>
                    <a:lnTo>
                      <a:pt x="3427381" y="2857214"/>
                    </a:lnTo>
                    <a:lnTo>
                      <a:pt x="3803809" y="2857214"/>
                    </a:lnTo>
                    <a:lnTo>
                      <a:pt x="3803809" y="2292287"/>
                    </a:lnTo>
                    <a:lnTo>
                      <a:pt x="3616452" y="2292287"/>
                    </a:lnTo>
                    <a:lnTo>
                      <a:pt x="3616452" y="2478691"/>
                    </a:lnTo>
                    <a:lnTo>
                      <a:pt x="3233071" y="2478691"/>
                    </a:lnTo>
                    <a:lnTo>
                      <a:pt x="3233071" y="2291715"/>
                    </a:lnTo>
                    <a:lnTo>
                      <a:pt x="3045809" y="2291715"/>
                    </a:lnTo>
                    <a:lnTo>
                      <a:pt x="3045809" y="2671763"/>
                    </a:lnTo>
                    <a:lnTo>
                      <a:pt x="2664905" y="2671763"/>
                    </a:lnTo>
                    <a:lnTo>
                      <a:pt x="2664905" y="2862263"/>
                    </a:lnTo>
                    <a:lnTo>
                      <a:pt x="2093690" y="2862263"/>
                    </a:lnTo>
                    <a:lnTo>
                      <a:pt x="2093690" y="3240500"/>
                    </a:lnTo>
                    <a:lnTo>
                      <a:pt x="1710309" y="3240500"/>
                    </a:lnTo>
                    <a:lnTo>
                      <a:pt x="1710309" y="3053429"/>
                    </a:lnTo>
                    <a:lnTo>
                      <a:pt x="1334548" y="3053429"/>
                    </a:lnTo>
                    <a:lnTo>
                      <a:pt x="1334548" y="3240215"/>
                    </a:lnTo>
                    <a:lnTo>
                      <a:pt x="1524286" y="3240215"/>
                    </a:lnTo>
                    <a:lnTo>
                      <a:pt x="1524286" y="3811429"/>
                    </a:lnTo>
                    <a:lnTo>
                      <a:pt x="1714786" y="3811429"/>
                    </a:lnTo>
                    <a:lnTo>
                      <a:pt x="1714786" y="4192334"/>
                    </a:lnTo>
                    <a:lnTo>
                      <a:pt x="2095691" y="4192334"/>
                    </a:lnTo>
                    <a:lnTo>
                      <a:pt x="2095691" y="4380357"/>
                    </a:lnTo>
                    <a:lnTo>
                      <a:pt x="2282952" y="4380357"/>
                    </a:lnTo>
                    <a:lnTo>
                      <a:pt x="2282952" y="4190619"/>
                    </a:lnTo>
                    <a:lnTo>
                      <a:pt x="2661190" y="4190619"/>
                    </a:lnTo>
                    <a:lnTo>
                      <a:pt x="2661190" y="3812191"/>
                    </a:lnTo>
                    <a:lnTo>
                      <a:pt x="2471642" y="3812191"/>
                    </a:lnTo>
                    <a:lnTo>
                      <a:pt x="2471642" y="3621596"/>
                    </a:lnTo>
                    <a:lnTo>
                      <a:pt x="2283714" y="3621596"/>
                    </a:lnTo>
                    <a:lnTo>
                      <a:pt x="2283714" y="3429381"/>
                    </a:lnTo>
                    <a:lnTo>
                      <a:pt x="2473262" y="3429381"/>
                    </a:lnTo>
                    <a:lnTo>
                      <a:pt x="2473262" y="3240786"/>
                    </a:lnTo>
                    <a:lnTo>
                      <a:pt x="2666238" y="3240786"/>
                    </a:lnTo>
                    <a:close/>
                    <a:moveTo>
                      <a:pt x="2286476" y="4574572"/>
                    </a:moveTo>
                    <a:lnTo>
                      <a:pt x="2286476" y="4763548"/>
                    </a:lnTo>
                    <a:lnTo>
                      <a:pt x="2663952" y="4763548"/>
                    </a:lnTo>
                    <a:lnTo>
                      <a:pt x="2663952" y="4955762"/>
                    </a:lnTo>
                    <a:lnTo>
                      <a:pt x="2477072" y="4955762"/>
                    </a:lnTo>
                    <a:lnTo>
                      <a:pt x="2477072" y="5141786"/>
                    </a:lnTo>
                    <a:lnTo>
                      <a:pt x="2854357" y="5141786"/>
                    </a:lnTo>
                    <a:lnTo>
                      <a:pt x="2854357" y="4761548"/>
                    </a:lnTo>
                    <a:lnTo>
                      <a:pt x="3041809" y="4761548"/>
                    </a:lnTo>
                    <a:lnTo>
                      <a:pt x="3041809" y="4573429"/>
                    </a:lnTo>
                    <a:lnTo>
                      <a:pt x="2854928" y="4573429"/>
                    </a:lnTo>
                    <a:lnTo>
                      <a:pt x="2854928" y="4383691"/>
                    </a:lnTo>
                    <a:lnTo>
                      <a:pt x="3047048" y="4383691"/>
                    </a:lnTo>
                    <a:lnTo>
                      <a:pt x="3047048" y="4570286"/>
                    </a:lnTo>
                    <a:lnTo>
                      <a:pt x="3235166" y="4570286"/>
                    </a:lnTo>
                    <a:lnTo>
                      <a:pt x="3235166" y="4380738"/>
                    </a:lnTo>
                    <a:lnTo>
                      <a:pt x="3422904" y="4380738"/>
                    </a:lnTo>
                    <a:lnTo>
                      <a:pt x="3422904" y="4193477"/>
                    </a:lnTo>
                    <a:lnTo>
                      <a:pt x="3233642" y="4193477"/>
                    </a:lnTo>
                    <a:lnTo>
                      <a:pt x="3233642" y="3814763"/>
                    </a:lnTo>
                    <a:lnTo>
                      <a:pt x="3045524" y="3814763"/>
                    </a:lnTo>
                    <a:lnTo>
                      <a:pt x="3045524" y="4195001"/>
                    </a:lnTo>
                    <a:lnTo>
                      <a:pt x="2665476" y="4195001"/>
                    </a:lnTo>
                    <a:lnTo>
                      <a:pt x="2665476" y="4384739"/>
                    </a:lnTo>
                    <a:lnTo>
                      <a:pt x="2474881" y="4384739"/>
                    </a:lnTo>
                    <a:lnTo>
                      <a:pt x="2474881" y="4574477"/>
                    </a:lnTo>
                    <a:lnTo>
                      <a:pt x="2286667" y="4574477"/>
                    </a:lnTo>
                    <a:close/>
                    <a:moveTo>
                      <a:pt x="3806476" y="3239167"/>
                    </a:moveTo>
                    <a:lnTo>
                      <a:pt x="3993642" y="3239167"/>
                    </a:lnTo>
                    <a:lnTo>
                      <a:pt x="3993642" y="3053524"/>
                    </a:lnTo>
                    <a:lnTo>
                      <a:pt x="3429000" y="3053524"/>
                    </a:lnTo>
                    <a:lnTo>
                      <a:pt x="3429000" y="3431381"/>
                    </a:lnTo>
                    <a:lnTo>
                      <a:pt x="3617786" y="3431381"/>
                    </a:lnTo>
                    <a:lnTo>
                      <a:pt x="3617786" y="3621120"/>
                    </a:lnTo>
                    <a:lnTo>
                      <a:pt x="3808381" y="3621120"/>
                    </a:lnTo>
                    <a:lnTo>
                      <a:pt x="3808381" y="3808953"/>
                    </a:lnTo>
                    <a:lnTo>
                      <a:pt x="4184332" y="3808953"/>
                    </a:lnTo>
                    <a:lnTo>
                      <a:pt x="4184332" y="3243548"/>
                    </a:lnTo>
                    <a:lnTo>
                      <a:pt x="3997643" y="3243548"/>
                    </a:lnTo>
                    <a:lnTo>
                      <a:pt x="3997643" y="3431286"/>
                    </a:lnTo>
                    <a:lnTo>
                      <a:pt x="3806476" y="3431286"/>
                    </a:lnTo>
                    <a:lnTo>
                      <a:pt x="3806476" y="3239167"/>
                    </a:lnTo>
                    <a:close/>
                    <a:moveTo>
                      <a:pt x="4565523" y="4005072"/>
                    </a:moveTo>
                    <a:lnTo>
                      <a:pt x="3999929" y="4005072"/>
                    </a:lnTo>
                    <a:lnTo>
                      <a:pt x="3999929" y="4570762"/>
                    </a:lnTo>
                    <a:lnTo>
                      <a:pt x="4565523" y="4570762"/>
                    </a:lnTo>
                    <a:lnTo>
                      <a:pt x="4565523" y="4005072"/>
                    </a:lnTo>
                    <a:close/>
                    <a:moveTo>
                      <a:pt x="2091023" y="2670429"/>
                    </a:moveTo>
                    <a:lnTo>
                      <a:pt x="1710595" y="2670429"/>
                    </a:lnTo>
                    <a:lnTo>
                      <a:pt x="1710595" y="2482310"/>
                    </a:lnTo>
                    <a:lnTo>
                      <a:pt x="1144810" y="2482310"/>
                    </a:lnTo>
                    <a:lnTo>
                      <a:pt x="1144810" y="2669572"/>
                    </a:lnTo>
                    <a:lnTo>
                      <a:pt x="1334167" y="2669572"/>
                    </a:lnTo>
                    <a:lnTo>
                      <a:pt x="1334167" y="2857595"/>
                    </a:lnTo>
                    <a:lnTo>
                      <a:pt x="2091023" y="2857595"/>
                    </a:lnTo>
                    <a:lnTo>
                      <a:pt x="2091023" y="2670334"/>
                    </a:lnTo>
                    <a:close/>
                    <a:moveTo>
                      <a:pt x="3803904" y="4386072"/>
                    </a:moveTo>
                    <a:lnTo>
                      <a:pt x="3616833" y="4386072"/>
                    </a:lnTo>
                    <a:lnTo>
                      <a:pt x="3616833" y="4575239"/>
                    </a:lnTo>
                    <a:lnTo>
                      <a:pt x="3428238" y="4575239"/>
                    </a:lnTo>
                    <a:lnTo>
                      <a:pt x="3428238" y="4763072"/>
                    </a:lnTo>
                    <a:lnTo>
                      <a:pt x="3617786" y="4763072"/>
                    </a:lnTo>
                    <a:lnTo>
                      <a:pt x="3617786" y="4951095"/>
                    </a:lnTo>
                    <a:lnTo>
                      <a:pt x="3803809" y="4951095"/>
                    </a:lnTo>
                    <a:lnTo>
                      <a:pt x="3803809" y="4386072"/>
                    </a:lnTo>
                    <a:close/>
                    <a:moveTo>
                      <a:pt x="3999548" y="2482024"/>
                    </a:moveTo>
                    <a:lnTo>
                      <a:pt x="3999548" y="3047524"/>
                    </a:lnTo>
                    <a:lnTo>
                      <a:pt x="4184428" y="3047524"/>
                    </a:lnTo>
                    <a:lnTo>
                      <a:pt x="4184428" y="2482024"/>
                    </a:lnTo>
                    <a:lnTo>
                      <a:pt x="3999548" y="2482024"/>
                    </a:lnTo>
                    <a:close/>
                    <a:moveTo>
                      <a:pt x="2286476" y="2481072"/>
                    </a:moveTo>
                    <a:lnTo>
                      <a:pt x="2286476" y="2666810"/>
                    </a:lnTo>
                    <a:lnTo>
                      <a:pt x="2661571" y="2666810"/>
                    </a:lnTo>
                    <a:lnTo>
                      <a:pt x="2661571" y="2292572"/>
                    </a:lnTo>
                    <a:lnTo>
                      <a:pt x="2474309" y="2292572"/>
                    </a:lnTo>
                    <a:lnTo>
                      <a:pt x="2474309" y="2481072"/>
                    </a:lnTo>
                    <a:lnTo>
                      <a:pt x="2286476" y="2481072"/>
                    </a:lnTo>
                    <a:close/>
                    <a:moveTo>
                      <a:pt x="3428429" y="3814382"/>
                    </a:moveTo>
                    <a:lnTo>
                      <a:pt x="3428429" y="4189666"/>
                    </a:lnTo>
                    <a:lnTo>
                      <a:pt x="3615690" y="4189666"/>
                    </a:lnTo>
                    <a:lnTo>
                      <a:pt x="3615690" y="4000310"/>
                    </a:lnTo>
                    <a:lnTo>
                      <a:pt x="3803714" y="4000310"/>
                    </a:lnTo>
                    <a:lnTo>
                      <a:pt x="3803714" y="3814382"/>
                    </a:lnTo>
                    <a:lnTo>
                      <a:pt x="3428429" y="3814382"/>
                    </a:lnTo>
                    <a:close/>
                    <a:moveTo>
                      <a:pt x="3238119" y="959263"/>
                    </a:moveTo>
                    <a:lnTo>
                      <a:pt x="3238119" y="1334453"/>
                    </a:lnTo>
                    <a:lnTo>
                      <a:pt x="3423095" y="1334453"/>
                    </a:lnTo>
                    <a:lnTo>
                      <a:pt x="3423095" y="959263"/>
                    </a:lnTo>
                    <a:lnTo>
                      <a:pt x="3238119" y="959263"/>
                    </a:lnTo>
                    <a:close/>
                    <a:moveTo>
                      <a:pt x="3804095" y="5147215"/>
                    </a:moveTo>
                    <a:lnTo>
                      <a:pt x="3428905" y="5147215"/>
                    </a:lnTo>
                    <a:lnTo>
                      <a:pt x="3428905" y="5332095"/>
                    </a:lnTo>
                    <a:lnTo>
                      <a:pt x="3804095" y="5332095"/>
                    </a:lnTo>
                    <a:lnTo>
                      <a:pt x="3804095" y="5147215"/>
                    </a:lnTo>
                    <a:close/>
                    <a:moveTo>
                      <a:pt x="758190" y="2477357"/>
                    </a:moveTo>
                    <a:lnTo>
                      <a:pt x="758190" y="2292477"/>
                    </a:lnTo>
                    <a:lnTo>
                      <a:pt x="573310" y="2292477"/>
                    </a:lnTo>
                    <a:lnTo>
                      <a:pt x="573310" y="2477357"/>
                    </a:lnTo>
                    <a:lnTo>
                      <a:pt x="758190" y="2477357"/>
                    </a:lnTo>
                    <a:close/>
                    <a:moveTo>
                      <a:pt x="2857214" y="2286381"/>
                    </a:moveTo>
                    <a:lnTo>
                      <a:pt x="3042571" y="2286381"/>
                    </a:lnTo>
                    <a:lnTo>
                      <a:pt x="3042571" y="2101882"/>
                    </a:lnTo>
                    <a:lnTo>
                      <a:pt x="2857214" y="2101882"/>
                    </a:lnTo>
                    <a:lnTo>
                      <a:pt x="2857214" y="2286381"/>
                    </a:lnTo>
                    <a:close/>
                    <a:moveTo>
                      <a:pt x="4184428" y="2287048"/>
                    </a:moveTo>
                    <a:lnTo>
                      <a:pt x="4184428" y="2102168"/>
                    </a:lnTo>
                    <a:lnTo>
                      <a:pt x="3999548" y="2102168"/>
                    </a:lnTo>
                    <a:lnTo>
                      <a:pt x="3999548" y="2287048"/>
                    </a:lnTo>
                    <a:lnTo>
                      <a:pt x="4184428" y="2287048"/>
                    </a:lnTo>
                    <a:close/>
                    <a:moveTo>
                      <a:pt x="948976" y="3243739"/>
                    </a:moveTo>
                    <a:lnTo>
                      <a:pt x="764096" y="3243739"/>
                    </a:lnTo>
                    <a:lnTo>
                      <a:pt x="764096" y="3428619"/>
                    </a:lnTo>
                    <a:lnTo>
                      <a:pt x="948976" y="3428619"/>
                    </a:lnTo>
                    <a:lnTo>
                      <a:pt x="948976" y="3243739"/>
                    </a:lnTo>
                    <a:close/>
                    <a:moveTo>
                      <a:pt x="1329690" y="3243739"/>
                    </a:moveTo>
                    <a:lnTo>
                      <a:pt x="1144810" y="3243739"/>
                    </a:lnTo>
                    <a:lnTo>
                      <a:pt x="1144810" y="3428619"/>
                    </a:lnTo>
                    <a:lnTo>
                      <a:pt x="1329690" y="3428619"/>
                    </a:lnTo>
                    <a:lnTo>
                      <a:pt x="1329690" y="3243739"/>
                    </a:lnTo>
                    <a:close/>
                    <a:moveTo>
                      <a:pt x="377476" y="2287048"/>
                    </a:moveTo>
                    <a:lnTo>
                      <a:pt x="377476" y="2102168"/>
                    </a:lnTo>
                    <a:lnTo>
                      <a:pt x="192596" y="2102168"/>
                    </a:lnTo>
                    <a:lnTo>
                      <a:pt x="192596" y="2287048"/>
                    </a:lnTo>
                    <a:lnTo>
                      <a:pt x="377476" y="2287048"/>
                    </a:lnTo>
                    <a:close/>
                    <a:moveTo>
                      <a:pt x="758476" y="3434239"/>
                    </a:moveTo>
                    <a:lnTo>
                      <a:pt x="573881" y="3434239"/>
                    </a:lnTo>
                    <a:lnTo>
                      <a:pt x="573881" y="3618833"/>
                    </a:lnTo>
                    <a:lnTo>
                      <a:pt x="758476" y="3618833"/>
                    </a:lnTo>
                    <a:lnTo>
                      <a:pt x="758476" y="3434239"/>
                    </a:lnTo>
                    <a:close/>
                    <a:moveTo>
                      <a:pt x="2476786" y="3433667"/>
                    </a:moveTo>
                    <a:lnTo>
                      <a:pt x="2476786" y="3618548"/>
                    </a:lnTo>
                    <a:lnTo>
                      <a:pt x="2661666" y="3618548"/>
                    </a:lnTo>
                    <a:lnTo>
                      <a:pt x="2661666" y="3433667"/>
                    </a:lnTo>
                    <a:lnTo>
                      <a:pt x="2476786" y="3433667"/>
                    </a:lnTo>
                    <a:close/>
                    <a:moveTo>
                      <a:pt x="3042761" y="3624453"/>
                    </a:moveTo>
                    <a:lnTo>
                      <a:pt x="2857881" y="3624453"/>
                    </a:lnTo>
                    <a:lnTo>
                      <a:pt x="2857881" y="3809333"/>
                    </a:lnTo>
                    <a:lnTo>
                      <a:pt x="3042761" y="3809333"/>
                    </a:lnTo>
                    <a:lnTo>
                      <a:pt x="3042761" y="3624453"/>
                    </a:lnTo>
                    <a:close/>
                    <a:moveTo>
                      <a:pt x="2476690" y="1910906"/>
                    </a:moveTo>
                    <a:lnTo>
                      <a:pt x="2476690" y="2095786"/>
                    </a:lnTo>
                    <a:lnTo>
                      <a:pt x="2661666" y="2095786"/>
                    </a:lnTo>
                    <a:lnTo>
                      <a:pt x="2661666" y="1910906"/>
                    </a:lnTo>
                    <a:lnTo>
                      <a:pt x="2476690" y="1910906"/>
                    </a:lnTo>
                    <a:close/>
                    <a:moveTo>
                      <a:pt x="2471357" y="1906238"/>
                    </a:moveTo>
                    <a:lnTo>
                      <a:pt x="2471357" y="1721358"/>
                    </a:lnTo>
                    <a:lnTo>
                      <a:pt x="2286286" y="1721358"/>
                    </a:lnTo>
                    <a:lnTo>
                      <a:pt x="2286286" y="1906238"/>
                    </a:lnTo>
                    <a:lnTo>
                      <a:pt x="2471357" y="1906238"/>
                    </a:lnTo>
                    <a:close/>
                    <a:moveTo>
                      <a:pt x="3047810" y="1339882"/>
                    </a:moveTo>
                    <a:lnTo>
                      <a:pt x="3047810" y="1524762"/>
                    </a:lnTo>
                    <a:lnTo>
                      <a:pt x="3232690" y="1524762"/>
                    </a:lnTo>
                    <a:lnTo>
                      <a:pt x="3232690" y="1339882"/>
                    </a:lnTo>
                    <a:lnTo>
                      <a:pt x="3047810" y="1339882"/>
                    </a:lnTo>
                    <a:close/>
                    <a:moveTo>
                      <a:pt x="3042380" y="1335310"/>
                    </a:moveTo>
                    <a:lnTo>
                      <a:pt x="3042380" y="1150430"/>
                    </a:lnTo>
                    <a:lnTo>
                      <a:pt x="2857500" y="1150430"/>
                    </a:lnTo>
                    <a:lnTo>
                      <a:pt x="2857500" y="1335310"/>
                    </a:lnTo>
                    <a:lnTo>
                      <a:pt x="3042380" y="1335310"/>
                    </a:lnTo>
                    <a:close/>
                    <a:moveTo>
                      <a:pt x="3422999" y="5142167"/>
                    </a:moveTo>
                    <a:lnTo>
                      <a:pt x="3422999" y="4957287"/>
                    </a:lnTo>
                    <a:lnTo>
                      <a:pt x="3238119" y="4957287"/>
                    </a:lnTo>
                    <a:lnTo>
                      <a:pt x="3238119" y="5142167"/>
                    </a:lnTo>
                    <a:lnTo>
                      <a:pt x="3422999" y="5142167"/>
                    </a:lnTo>
                    <a:close/>
                    <a:moveTo>
                      <a:pt x="2857405" y="5146739"/>
                    </a:moveTo>
                    <a:lnTo>
                      <a:pt x="2857405" y="5331619"/>
                    </a:lnTo>
                    <a:lnTo>
                      <a:pt x="3042285" y="5331619"/>
                    </a:lnTo>
                    <a:lnTo>
                      <a:pt x="3042285" y="5146739"/>
                    </a:lnTo>
                    <a:lnTo>
                      <a:pt x="2857405" y="5146739"/>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86" name="Freeform 1185">
                <a:extLst>
                  <a:ext uri="{FF2B5EF4-FFF2-40B4-BE49-F238E27FC236}">
                    <a16:creationId xmlns:a16="http://schemas.microsoft.com/office/drawing/2014/main" id="{604E8F9B-ED9D-7274-ABB4-D5556D6CBF29}"/>
                  </a:ext>
                </a:extLst>
              </p:cNvPr>
              <p:cNvSpPr/>
              <p:nvPr/>
            </p:nvSpPr>
            <p:spPr>
              <a:xfrm>
                <a:off x="7902321" y="2194941"/>
                <a:ext cx="956024" cy="2283237"/>
              </a:xfrm>
              <a:custGeom>
                <a:avLst/>
                <a:gdLst>
                  <a:gd name="connsiteX0" fmla="*/ 763905 w 956024"/>
                  <a:gd name="connsiteY0" fmla="*/ 1521333 h 2283237"/>
                  <a:gd name="connsiteX1" fmla="*/ 956024 w 956024"/>
                  <a:gd name="connsiteY1" fmla="*/ 1521333 h 2283237"/>
                  <a:gd name="connsiteX2" fmla="*/ 956024 w 956024"/>
                  <a:gd name="connsiteY2" fmla="*/ 2094071 h 2283237"/>
                  <a:gd name="connsiteX3" fmla="*/ 762952 w 956024"/>
                  <a:gd name="connsiteY3" fmla="*/ 2094071 h 2283237"/>
                  <a:gd name="connsiteX4" fmla="*/ 762952 w 956024"/>
                  <a:gd name="connsiteY4" fmla="*/ 2283238 h 2283237"/>
                  <a:gd name="connsiteX5" fmla="*/ 569976 w 956024"/>
                  <a:gd name="connsiteY5" fmla="*/ 2283238 h 2283237"/>
                  <a:gd name="connsiteX6" fmla="*/ 569976 w 956024"/>
                  <a:gd name="connsiteY6" fmla="*/ 1904714 h 2283237"/>
                  <a:gd name="connsiteX7" fmla="*/ 189166 w 956024"/>
                  <a:gd name="connsiteY7" fmla="*/ 1904714 h 2283237"/>
                  <a:gd name="connsiteX8" fmla="*/ 189166 w 956024"/>
                  <a:gd name="connsiteY8" fmla="*/ 763429 h 2283237"/>
                  <a:gd name="connsiteX9" fmla="*/ 571 w 956024"/>
                  <a:gd name="connsiteY9" fmla="*/ 763429 h 2283237"/>
                  <a:gd name="connsiteX10" fmla="*/ 571 w 956024"/>
                  <a:gd name="connsiteY10" fmla="*/ 571119 h 2283237"/>
                  <a:gd name="connsiteX11" fmla="*/ 190309 w 956024"/>
                  <a:gd name="connsiteY11" fmla="*/ 571119 h 2283237"/>
                  <a:gd name="connsiteX12" fmla="*/ 190309 w 956024"/>
                  <a:gd name="connsiteY12" fmla="*/ 758857 h 2283237"/>
                  <a:gd name="connsiteX13" fmla="*/ 380809 w 956024"/>
                  <a:gd name="connsiteY13" fmla="*/ 758857 h 2283237"/>
                  <a:gd name="connsiteX14" fmla="*/ 380809 w 956024"/>
                  <a:gd name="connsiteY14" fmla="*/ 1710023 h 2283237"/>
                  <a:gd name="connsiteX15" fmla="*/ 568833 w 956024"/>
                  <a:gd name="connsiteY15" fmla="*/ 1710023 h 2283237"/>
                  <a:gd name="connsiteX16" fmla="*/ 568833 w 956024"/>
                  <a:gd name="connsiteY16" fmla="*/ 1141095 h 2283237"/>
                  <a:gd name="connsiteX17" fmla="*/ 762857 w 956024"/>
                  <a:gd name="connsiteY17" fmla="*/ 1141095 h 2283237"/>
                  <a:gd name="connsiteX18" fmla="*/ 762857 w 956024"/>
                  <a:gd name="connsiteY18" fmla="*/ 953072 h 2283237"/>
                  <a:gd name="connsiteX19" fmla="*/ 570643 w 956024"/>
                  <a:gd name="connsiteY19" fmla="*/ 953072 h 2283237"/>
                  <a:gd name="connsiteX20" fmla="*/ 570643 w 956024"/>
                  <a:gd name="connsiteY20" fmla="*/ 573024 h 2283237"/>
                  <a:gd name="connsiteX21" fmla="*/ 380143 w 956024"/>
                  <a:gd name="connsiteY21" fmla="*/ 573024 h 2283237"/>
                  <a:gd name="connsiteX22" fmla="*/ 380143 w 956024"/>
                  <a:gd name="connsiteY22" fmla="*/ 382524 h 2283237"/>
                  <a:gd name="connsiteX23" fmla="*/ 189643 w 956024"/>
                  <a:gd name="connsiteY23" fmla="*/ 382524 h 2283237"/>
                  <a:gd name="connsiteX24" fmla="*/ 189643 w 956024"/>
                  <a:gd name="connsiteY24" fmla="*/ 192024 h 2283237"/>
                  <a:gd name="connsiteX25" fmla="*/ 0 w 956024"/>
                  <a:gd name="connsiteY25" fmla="*/ 192024 h 2283237"/>
                  <a:gd name="connsiteX26" fmla="*/ 0 w 956024"/>
                  <a:gd name="connsiteY26" fmla="*/ 381 h 2283237"/>
                  <a:gd name="connsiteX27" fmla="*/ 190881 w 956024"/>
                  <a:gd name="connsiteY27" fmla="*/ 381 h 2283237"/>
                  <a:gd name="connsiteX28" fmla="*/ 190881 w 956024"/>
                  <a:gd name="connsiteY28" fmla="*/ 188404 h 2283237"/>
                  <a:gd name="connsiteX29" fmla="*/ 381381 w 956024"/>
                  <a:gd name="connsiteY29" fmla="*/ 188404 h 2283237"/>
                  <a:gd name="connsiteX30" fmla="*/ 381381 w 956024"/>
                  <a:gd name="connsiteY30" fmla="*/ 377571 h 2283237"/>
                  <a:gd name="connsiteX31" fmla="*/ 762667 w 956024"/>
                  <a:gd name="connsiteY31" fmla="*/ 377571 h 2283237"/>
                  <a:gd name="connsiteX32" fmla="*/ 762667 w 956024"/>
                  <a:gd name="connsiteY32" fmla="*/ 192119 h 2283237"/>
                  <a:gd name="connsiteX33" fmla="*/ 571405 w 956024"/>
                  <a:gd name="connsiteY33" fmla="*/ 192119 h 2283237"/>
                  <a:gd name="connsiteX34" fmla="*/ 571405 w 956024"/>
                  <a:gd name="connsiteY34" fmla="*/ 0 h 2283237"/>
                  <a:gd name="connsiteX35" fmla="*/ 761714 w 956024"/>
                  <a:gd name="connsiteY35" fmla="*/ 0 h 2283237"/>
                  <a:gd name="connsiteX36" fmla="*/ 761714 w 956024"/>
                  <a:gd name="connsiteY36" fmla="*/ 188309 h 2283237"/>
                  <a:gd name="connsiteX37" fmla="*/ 955643 w 956024"/>
                  <a:gd name="connsiteY37" fmla="*/ 188309 h 2283237"/>
                  <a:gd name="connsiteX38" fmla="*/ 955643 w 956024"/>
                  <a:gd name="connsiteY38" fmla="*/ 571595 h 2283237"/>
                  <a:gd name="connsiteX39" fmla="*/ 764000 w 956024"/>
                  <a:gd name="connsiteY39" fmla="*/ 571595 h 2283237"/>
                  <a:gd name="connsiteX40" fmla="*/ 764000 w 956024"/>
                  <a:gd name="connsiteY40" fmla="*/ 758857 h 2283237"/>
                  <a:gd name="connsiteX41" fmla="*/ 955834 w 956024"/>
                  <a:gd name="connsiteY41" fmla="*/ 758857 h 2283237"/>
                  <a:gd name="connsiteX42" fmla="*/ 955834 w 956024"/>
                  <a:gd name="connsiteY42" fmla="*/ 1332452 h 2283237"/>
                  <a:gd name="connsiteX43" fmla="*/ 763810 w 956024"/>
                  <a:gd name="connsiteY43" fmla="*/ 1332452 h 2283237"/>
                  <a:gd name="connsiteX44" fmla="*/ 763810 w 956024"/>
                  <a:gd name="connsiteY44" fmla="*/ 1521333 h 2283237"/>
                  <a:gd name="connsiteX45" fmla="*/ 764762 w 956024"/>
                  <a:gd name="connsiteY45" fmla="*/ 1715548 h 2283237"/>
                  <a:gd name="connsiteX46" fmla="*/ 573977 w 956024"/>
                  <a:gd name="connsiteY46" fmla="*/ 1715548 h 2283237"/>
                  <a:gd name="connsiteX47" fmla="*/ 573977 w 956024"/>
                  <a:gd name="connsiteY47" fmla="*/ 1900428 h 2283237"/>
                  <a:gd name="connsiteX48" fmla="*/ 764762 w 956024"/>
                  <a:gd name="connsiteY48" fmla="*/ 1900428 h 2283237"/>
                  <a:gd name="connsiteX49" fmla="*/ 764762 w 956024"/>
                  <a:gd name="connsiteY49" fmla="*/ 1868519 h 2283237"/>
                  <a:gd name="connsiteX50" fmla="*/ 764762 w 956024"/>
                  <a:gd name="connsiteY50" fmla="*/ 1715453 h 228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56024" h="2283237">
                    <a:moveTo>
                      <a:pt x="763905" y="1521333"/>
                    </a:moveTo>
                    <a:lnTo>
                      <a:pt x="956024" y="1521333"/>
                    </a:lnTo>
                    <a:lnTo>
                      <a:pt x="956024" y="2094071"/>
                    </a:lnTo>
                    <a:lnTo>
                      <a:pt x="762952" y="2094071"/>
                    </a:lnTo>
                    <a:lnTo>
                      <a:pt x="762952" y="2283238"/>
                    </a:lnTo>
                    <a:lnTo>
                      <a:pt x="569976" y="2283238"/>
                    </a:lnTo>
                    <a:lnTo>
                      <a:pt x="569976" y="1904714"/>
                    </a:lnTo>
                    <a:lnTo>
                      <a:pt x="189166" y="1904714"/>
                    </a:lnTo>
                    <a:lnTo>
                      <a:pt x="189166" y="763429"/>
                    </a:lnTo>
                    <a:lnTo>
                      <a:pt x="571" y="763429"/>
                    </a:lnTo>
                    <a:lnTo>
                      <a:pt x="571" y="571119"/>
                    </a:lnTo>
                    <a:lnTo>
                      <a:pt x="190309" y="571119"/>
                    </a:lnTo>
                    <a:lnTo>
                      <a:pt x="190309" y="758857"/>
                    </a:lnTo>
                    <a:lnTo>
                      <a:pt x="380809" y="758857"/>
                    </a:lnTo>
                    <a:lnTo>
                      <a:pt x="380809" y="1710023"/>
                    </a:lnTo>
                    <a:lnTo>
                      <a:pt x="568833" y="1710023"/>
                    </a:lnTo>
                    <a:lnTo>
                      <a:pt x="568833" y="1141095"/>
                    </a:lnTo>
                    <a:lnTo>
                      <a:pt x="762857" y="1141095"/>
                    </a:lnTo>
                    <a:lnTo>
                      <a:pt x="762857" y="953072"/>
                    </a:lnTo>
                    <a:lnTo>
                      <a:pt x="570643" y="953072"/>
                    </a:lnTo>
                    <a:lnTo>
                      <a:pt x="570643" y="573024"/>
                    </a:lnTo>
                    <a:lnTo>
                      <a:pt x="380143" y="573024"/>
                    </a:lnTo>
                    <a:lnTo>
                      <a:pt x="380143" y="382524"/>
                    </a:lnTo>
                    <a:lnTo>
                      <a:pt x="189643" y="382524"/>
                    </a:lnTo>
                    <a:lnTo>
                      <a:pt x="189643" y="192024"/>
                    </a:lnTo>
                    <a:lnTo>
                      <a:pt x="0" y="192024"/>
                    </a:lnTo>
                    <a:lnTo>
                      <a:pt x="0" y="381"/>
                    </a:lnTo>
                    <a:lnTo>
                      <a:pt x="190881" y="381"/>
                    </a:lnTo>
                    <a:lnTo>
                      <a:pt x="190881" y="188404"/>
                    </a:lnTo>
                    <a:lnTo>
                      <a:pt x="381381" y="188404"/>
                    </a:lnTo>
                    <a:lnTo>
                      <a:pt x="381381" y="377571"/>
                    </a:lnTo>
                    <a:lnTo>
                      <a:pt x="762667" y="377571"/>
                    </a:lnTo>
                    <a:lnTo>
                      <a:pt x="762667" y="192119"/>
                    </a:lnTo>
                    <a:lnTo>
                      <a:pt x="571405" y="192119"/>
                    </a:lnTo>
                    <a:lnTo>
                      <a:pt x="571405" y="0"/>
                    </a:lnTo>
                    <a:lnTo>
                      <a:pt x="761714" y="0"/>
                    </a:lnTo>
                    <a:lnTo>
                      <a:pt x="761714" y="188309"/>
                    </a:lnTo>
                    <a:lnTo>
                      <a:pt x="955643" y="188309"/>
                    </a:lnTo>
                    <a:lnTo>
                      <a:pt x="955643" y="571595"/>
                    </a:lnTo>
                    <a:lnTo>
                      <a:pt x="764000" y="571595"/>
                    </a:lnTo>
                    <a:lnTo>
                      <a:pt x="764000" y="758857"/>
                    </a:lnTo>
                    <a:lnTo>
                      <a:pt x="955834" y="758857"/>
                    </a:lnTo>
                    <a:lnTo>
                      <a:pt x="955834" y="1332452"/>
                    </a:lnTo>
                    <a:lnTo>
                      <a:pt x="763810" y="1332452"/>
                    </a:lnTo>
                    <a:lnTo>
                      <a:pt x="763810" y="1521333"/>
                    </a:lnTo>
                    <a:close/>
                    <a:moveTo>
                      <a:pt x="764762" y="1715548"/>
                    </a:moveTo>
                    <a:lnTo>
                      <a:pt x="573977" y="1715548"/>
                    </a:lnTo>
                    <a:lnTo>
                      <a:pt x="573977" y="1900428"/>
                    </a:lnTo>
                    <a:lnTo>
                      <a:pt x="764762" y="1900428"/>
                    </a:lnTo>
                    <a:cubicBezTo>
                      <a:pt x="764762" y="1888807"/>
                      <a:pt x="764762" y="1878711"/>
                      <a:pt x="764762" y="1868519"/>
                    </a:cubicBezTo>
                    <a:cubicBezTo>
                      <a:pt x="764762" y="1818037"/>
                      <a:pt x="764762" y="1767554"/>
                      <a:pt x="764762" y="1715453"/>
                    </a:cubicBez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87" name="Freeform 1186">
                <a:extLst>
                  <a:ext uri="{FF2B5EF4-FFF2-40B4-BE49-F238E27FC236}">
                    <a16:creationId xmlns:a16="http://schemas.microsoft.com/office/drawing/2014/main" id="{EBAFAC5E-107B-9025-4B3E-4257E9CFCEE2}"/>
                  </a:ext>
                </a:extLst>
              </p:cNvPr>
              <p:cNvSpPr/>
              <p:nvPr/>
            </p:nvSpPr>
            <p:spPr>
              <a:xfrm>
                <a:off x="7521987" y="666750"/>
                <a:ext cx="1335976" cy="1337405"/>
              </a:xfrm>
              <a:custGeom>
                <a:avLst/>
                <a:gdLst>
                  <a:gd name="connsiteX0" fmla="*/ 0 w 1335976"/>
                  <a:gd name="connsiteY0" fmla="*/ 0 h 1337405"/>
                  <a:gd name="connsiteX1" fmla="*/ 1335976 w 1335976"/>
                  <a:gd name="connsiteY1" fmla="*/ 0 h 1337405"/>
                  <a:gd name="connsiteX2" fmla="*/ 1335976 w 1335976"/>
                  <a:gd name="connsiteY2" fmla="*/ 1337405 h 1337405"/>
                  <a:gd name="connsiteX3" fmla="*/ 0 w 1335976"/>
                  <a:gd name="connsiteY3" fmla="*/ 1337405 h 1337405"/>
                  <a:gd name="connsiteX4" fmla="*/ 0 w 1335976"/>
                  <a:gd name="connsiteY4" fmla="*/ 0 h 1337405"/>
                  <a:gd name="connsiteX5" fmla="*/ 191929 w 1335976"/>
                  <a:gd name="connsiteY5" fmla="*/ 1143953 h 1337405"/>
                  <a:gd name="connsiteX6" fmla="*/ 1143857 w 1335976"/>
                  <a:gd name="connsiteY6" fmla="*/ 1143953 h 1337405"/>
                  <a:gd name="connsiteX7" fmla="*/ 1143857 w 1335976"/>
                  <a:gd name="connsiteY7" fmla="*/ 193739 h 1337405"/>
                  <a:gd name="connsiteX8" fmla="*/ 191929 w 1335976"/>
                  <a:gd name="connsiteY8" fmla="*/ 193739 h 1337405"/>
                  <a:gd name="connsiteX9" fmla="*/ 191929 w 1335976"/>
                  <a:gd name="connsiteY9" fmla="*/ 1143953 h 13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5976" h="1337405">
                    <a:moveTo>
                      <a:pt x="0" y="0"/>
                    </a:moveTo>
                    <a:lnTo>
                      <a:pt x="1335976" y="0"/>
                    </a:lnTo>
                    <a:lnTo>
                      <a:pt x="1335976" y="1337405"/>
                    </a:lnTo>
                    <a:lnTo>
                      <a:pt x="0" y="1337405"/>
                    </a:lnTo>
                    <a:lnTo>
                      <a:pt x="0" y="0"/>
                    </a:lnTo>
                    <a:close/>
                    <a:moveTo>
                      <a:pt x="191929" y="1143953"/>
                    </a:moveTo>
                    <a:lnTo>
                      <a:pt x="1143857" y="1143953"/>
                    </a:lnTo>
                    <a:lnTo>
                      <a:pt x="1143857" y="193739"/>
                    </a:lnTo>
                    <a:lnTo>
                      <a:pt x="191929" y="193739"/>
                    </a:lnTo>
                    <a:lnTo>
                      <a:pt x="191929" y="1143953"/>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88" name="Freeform 1187">
                <a:extLst>
                  <a:ext uri="{FF2B5EF4-FFF2-40B4-BE49-F238E27FC236}">
                    <a16:creationId xmlns:a16="http://schemas.microsoft.com/office/drawing/2014/main" id="{1E85AD26-CDE7-5B02-A486-0901962A403B}"/>
                  </a:ext>
                </a:extLst>
              </p:cNvPr>
              <p:cNvSpPr/>
              <p:nvPr/>
            </p:nvSpPr>
            <p:spPr>
              <a:xfrm>
                <a:off x="3333750" y="667511"/>
                <a:ext cx="1331785" cy="1336547"/>
              </a:xfrm>
              <a:custGeom>
                <a:avLst/>
                <a:gdLst>
                  <a:gd name="connsiteX0" fmla="*/ 0 w 1331785"/>
                  <a:gd name="connsiteY0" fmla="*/ 1336548 h 1336547"/>
                  <a:gd name="connsiteX1" fmla="*/ 0 w 1331785"/>
                  <a:gd name="connsiteY1" fmla="*/ 0 h 1336547"/>
                  <a:gd name="connsiteX2" fmla="*/ 1331786 w 1331785"/>
                  <a:gd name="connsiteY2" fmla="*/ 0 h 1336547"/>
                  <a:gd name="connsiteX3" fmla="*/ 1331786 w 1331785"/>
                  <a:gd name="connsiteY3" fmla="*/ 1336548 h 1336547"/>
                  <a:gd name="connsiteX4" fmla="*/ 0 w 1331785"/>
                  <a:gd name="connsiteY4" fmla="*/ 1336548 h 1336547"/>
                  <a:gd name="connsiteX5" fmla="*/ 192786 w 1331785"/>
                  <a:gd name="connsiteY5" fmla="*/ 1143762 h 1336547"/>
                  <a:gd name="connsiteX6" fmla="*/ 1139000 w 1331785"/>
                  <a:gd name="connsiteY6" fmla="*/ 1143762 h 1336547"/>
                  <a:gd name="connsiteX7" fmla="*/ 1139000 w 1331785"/>
                  <a:gd name="connsiteY7" fmla="*/ 192786 h 1336547"/>
                  <a:gd name="connsiteX8" fmla="*/ 192786 w 1331785"/>
                  <a:gd name="connsiteY8" fmla="*/ 192786 h 1336547"/>
                  <a:gd name="connsiteX9" fmla="*/ 192786 w 1331785"/>
                  <a:gd name="connsiteY9" fmla="*/ 1143762 h 13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1785" h="1336547">
                    <a:moveTo>
                      <a:pt x="0" y="1336548"/>
                    </a:moveTo>
                    <a:lnTo>
                      <a:pt x="0" y="0"/>
                    </a:lnTo>
                    <a:lnTo>
                      <a:pt x="1331786" y="0"/>
                    </a:lnTo>
                    <a:lnTo>
                      <a:pt x="1331786" y="1336548"/>
                    </a:lnTo>
                    <a:lnTo>
                      <a:pt x="0" y="1336548"/>
                    </a:lnTo>
                    <a:close/>
                    <a:moveTo>
                      <a:pt x="192786" y="1143762"/>
                    </a:moveTo>
                    <a:lnTo>
                      <a:pt x="1139000" y="1143762"/>
                    </a:lnTo>
                    <a:lnTo>
                      <a:pt x="1139000" y="192786"/>
                    </a:lnTo>
                    <a:lnTo>
                      <a:pt x="192786" y="192786"/>
                    </a:lnTo>
                    <a:lnTo>
                      <a:pt x="192786" y="1143762"/>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89" name="Freeform 1188">
                <a:extLst>
                  <a:ext uri="{FF2B5EF4-FFF2-40B4-BE49-F238E27FC236}">
                    <a16:creationId xmlns:a16="http://schemas.microsoft.com/office/drawing/2014/main" id="{BAA9FEB7-360F-9425-736E-A5F6A1E0CB38}"/>
                  </a:ext>
                </a:extLst>
              </p:cNvPr>
              <p:cNvSpPr/>
              <p:nvPr/>
            </p:nvSpPr>
            <p:spPr>
              <a:xfrm>
                <a:off x="3334130" y="4860226"/>
                <a:ext cx="1331880" cy="1331785"/>
              </a:xfrm>
              <a:custGeom>
                <a:avLst/>
                <a:gdLst>
                  <a:gd name="connsiteX0" fmla="*/ 1331881 w 1331880"/>
                  <a:gd name="connsiteY0" fmla="*/ 1331786 h 1331785"/>
                  <a:gd name="connsiteX1" fmla="*/ 0 w 1331880"/>
                  <a:gd name="connsiteY1" fmla="*/ 1331786 h 1331785"/>
                  <a:gd name="connsiteX2" fmla="*/ 0 w 1331880"/>
                  <a:gd name="connsiteY2" fmla="*/ 0 h 1331785"/>
                  <a:gd name="connsiteX3" fmla="*/ 1331786 w 1331880"/>
                  <a:gd name="connsiteY3" fmla="*/ 0 h 1331785"/>
                  <a:gd name="connsiteX4" fmla="*/ 1331786 w 1331880"/>
                  <a:gd name="connsiteY4" fmla="*/ 1331786 h 1331785"/>
                  <a:gd name="connsiteX5" fmla="*/ 1139095 w 1331880"/>
                  <a:gd name="connsiteY5" fmla="*/ 1139000 h 1331785"/>
                  <a:gd name="connsiteX6" fmla="*/ 1139095 w 1331880"/>
                  <a:gd name="connsiteY6" fmla="*/ 192691 h 1331785"/>
                  <a:gd name="connsiteX7" fmla="*/ 192786 w 1331880"/>
                  <a:gd name="connsiteY7" fmla="*/ 192691 h 1331785"/>
                  <a:gd name="connsiteX8" fmla="*/ 192786 w 1331880"/>
                  <a:gd name="connsiteY8" fmla="*/ 1139000 h 1331785"/>
                  <a:gd name="connsiteX9" fmla="*/ 1139095 w 1331880"/>
                  <a:gd name="connsiteY9" fmla="*/ 1139000 h 133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1880" h="1331785">
                    <a:moveTo>
                      <a:pt x="1331881" y="1331786"/>
                    </a:moveTo>
                    <a:lnTo>
                      <a:pt x="0" y="1331786"/>
                    </a:lnTo>
                    <a:lnTo>
                      <a:pt x="0" y="0"/>
                    </a:lnTo>
                    <a:lnTo>
                      <a:pt x="1331786" y="0"/>
                    </a:lnTo>
                    <a:lnTo>
                      <a:pt x="1331786" y="1331786"/>
                    </a:lnTo>
                    <a:close/>
                    <a:moveTo>
                      <a:pt x="1139095" y="1139000"/>
                    </a:moveTo>
                    <a:lnTo>
                      <a:pt x="1139095" y="192691"/>
                    </a:lnTo>
                    <a:lnTo>
                      <a:pt x="192786" y="192691"/>
                    </a:lnTo>
                    <a:lnTo>
                      <a:pt x="192786" y="1139000"/>
                    </a:lnTo>
                    <a:lnTo>
                      <a:pt x="1139095" y="113900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0" name="Freeform 1189">
                <a:extLst>
                  <a:ext uri="{FF2B5EF4-FFF2-40B4-BE49-F238E27FC236}">
                    <a16:creationId xmlns:a16="http://schemas.microsoft.com/office/drawing/2014/main" id="{0E590DF6-FCBF-16F3-9E5D-60B4572D9189}"/>
                  </a:ext>
                </a:extLst>
              </p:cNvPr>
              <p:cNvSpPr/>
              <p:nvPr/>
            </p:nvSpPr>
            <p:spPr>
              <a:xfrm>
                <a:off x="4856987" y="1433417"/>
                <a:ext cx="950976" cy="570642"/>
              </a:xfrm>
              <a:custGeom>
                <a:avLst/>
                <a:gdLst>
                  <a:gd name="connsiteX0" fmla="*/ 761238 w 950976"/>
                  <a:gd name="connsiteY0" fmla="*/ 379286 h 570642"/>
                  <a:gd name="connsiteX1" fmla="*/ 950976 w 950976"/>
                  <a:gd name="connsiteY1" fmla="*/ 379286 h 570642"/>
                  <a:gd name="connsiteX2" fmla="*/ 950976 w 950976"/>
                  <a:gd name="connsiteY2" fmla="*/ 570262 h 570642"/>
                  <a:gd name="connsiteX3" fmla="*/ 760381 w 950976"/>
                  <a:gd name="connsiteY3" fmla="*/ 570262 h 570642"/>
                  <a:gd name="connsiteX4" fmla="*/ 760381 w 950976"/>
                  <a:gd name="connsiteY4" fmla="*/ 383667 h 570642"/>
                  <a:gd name="connsiteX5" fmla="*/ 572262 w 950976"/>
                  <a:gd name="connsiteY5" fmla="*/ 383667 h 570642"/>
                  <a:gd name="connsiteX6" fmla="*/ 572262 w 950976"/>
                  <a:gd name="connsiteY6" fmla="*/ 570452 h 570642"/>
                  <a:gd name="connsiteX7" fmla="*/ 379286 w 950976"/>
                  <a:gd name="connsiteY7" fmla="*/ 570452 h 570642"/>
                  <a:gd name="connsiteX8" fmla="*/ 379286 w 950976"/>
                  <a:gd name="connsiteY8" fmla="*/ 383477 h 570642"/>
                  <a:gd name="connsiteX9" fmla="*/ 192024 w 950976"/>
                  <a:gd name="connsiteY9" fmla="*/ 383477 h 570642"/>
                  <a:gd name="connsiteX10" fmla="*/ 192024 w 950976"/>
                  <a:gd name="connsiteY10" fmla="*/ 570643 h 570642"/>
                  <a:gd name="connsiteX11" fmla="*/ 191 w 950976"/>
                  <a:gd name="connsiteY11" fmla="*/ 570643 h 570642"/>
                  <a:gd name="connsiteX12" fmla="*/ 191 w 950976"/>
                  <a:gd name="connsiteY12" fmla="*/ 380143 h 570642"/>
                  <a:gd name="connsiteX13" fmla="*/ 186785 w 950976"/>
                  <a:gd name="connsiteY13" fmla="*/ 380143 h 570642"/>
                  <a:gd name="connsiteX14" fmla="*/ 186785 w 950976"/>
                  <a:gd name="connsiteY14" fmla="*/ 192024 h 570642"/>
                  <a:gd name="connsiteX15" fmla="*/ 0 w 950976"/>
                  <a:gd name="connsiteY15" fmla="*/ 192024 h 570642"/>
                  <a:gd name="connsiteX16" fmla="*/ 0 w 950976"/>
                  <a:gd name="connsiteY16" fmla="*/ 0 h 570642"/>
                  <a:gd name="connsiteX17" fmla="*/ 189929 w 950976"/>
                  <a:gd name="connsiteY17" fmla="*/ 0 h 570642"/>
                  <a:gd name="connsiteX18" fmla="*/ 189929 w 950976"/>
                  <a:gd name="connsiteY18" fmla="*/ 187928 h 570642"/>
                  <a:gd name="connsiteX19" fmla="*/ 761143 w 950976"/>
                  <a:gd name="connsiteY19" fmla="*/ 187928 h 570642"/>
                  <a:gd name="connsiteX20" fmla="*/ 761143 w 950976"/>
                  <a:gd name="connsiteY20" fmla="*/ 379286 h 57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0976" h="570642">
                    <a:moveTo>
                      <a:pt x="761238" y="379286"/>
                    </a:moveTo>
                    <a:lnTo>
                      <a:pt x="950976" y="379286"/>
                    </a:lnTo>
                    <a:lnTo>
                      <a:pt x="950976" y="570262"/>
                    </a:lnTo>
                    <a:lnTo>
                      <a:pt x="760381" y="570262"/>
                    </a:lnTo>
                    <a:lnTo>
                      <a:pt x="760381" y="383667"/>
                    </a:lnTo>
                    <a:lnTo>
                      <a:pt x="572262" y="383667"/>
                    </a:lnTo>
                    <a:lnTo>
                      <a:pt x="572262" y="570452"/>
                    </a:lnTo>
                    <a:lnTo>
                      <a:pt x="379286" y="570452"/>
                    </a:lnTo>
                    <a:lnTo>
                      <a:pt x="379286" y="383477"/>
                    </a:lnTo>
                    <a:lnTo>
                      <a:pt x="192024" y="383477"/>
                    </a:lnTo>
                    <a:lnTo>
                      <a:pt x="192024" y="570643"/>
                    </a:lnTo>
                    <a:lnTo>
                      <a:pt x="191" y="570643"/>
                    </a:lnTo>
                    <a:lnTo>
                      <a:pt x="191" y="380143"/>
                    </a:lnTo>
                    <a:lnTo>
                      <a:pt x="186785" y="380143"/>
                    </a:lnTo>
                    <a:lnTo>
                      <a:pt x="186785" y="192024"/>
                    </a:lnTo>
                    <a:lnTo>
                      <a:pt x="0" y="192024"/>
                    </a:lnTo>
                    <a:lnTo>
                      <a:pt x="0" y="0"/>
                    </a:lnTo>
                    <a:lnTo>
                      <a:pt x="189929" y="0"/>
                    </a:lnTo>
                    <a:lnTo>
                      <a:pt x="189929" y="187928"/>
                    </a:lnTo>
                    <a:lnTo>
                      <a:pt x="761143" y="187928"/>
                    </a:lnTo>
                    <a:lnTo>
                      <a:pt x="761143" y="379286"/>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1" name="Freeform 1190">
                <a:extLst>
                  <a:ext uri="{FF2B5EF4-FFF2-40B4-BE49-F238E27FC236}">
                    <a16:creationId xmlns:a16="http://schemas.microsoft.com/office/drawing/2014/main" id="{B03FBF8D-9657-F883-6622-1BE52C094732}"/>
                  </a:ext>
                </a:extLst>
              </p:cNvPr>
              <p:cNvSpPr/>
              <p:nvPr/>
            </p:nvSpPr>
            <p:spPr>
              <a:xfrm>
                <a:off x="4476654" y="2195036"/>
                <a:ext cx="759904" cy="570357"/>
              </a:xfrm>
              <a:custGeom>
                <a:avLst/>
                <a:gdLst>
                  <a:gd name="connsiteX0" fmla="*/ 759905 w 759904"/>
                  <a:gd name="connsiteY0" fmla="*/ 191167 h 570357"/>
                  <a:gd name="connsiteX1" fmla="*/ 572453 w 759904"/>
                  <a:gd name="connsiteY1" fmla="*/ 191167 h 570357"/>
                  <a:gd name="connsiteX2" fmla="*/ 572453 w 759904"/>
                  <a:gd name="connsiteY2" fmla="*/ 380714 h 570357"/>
                  <a:gd name="connsiteX3" fmla="*/ 191834 w 759904"/>
                  <a:gd name="connsiteY3" fmla="*/ 380714 h 570357"/>
                  <a:gd name="connsiteX4" fmla="*/ 191834 w 759904"/>
                  <a:gd name="connsiteY4" fmla="*/ 570357 h 570357"/>
                  <a:gd name="connsiteX5" fmla="*/ 95 w 759904"/>
                  <a:gd name="connsiteY5" fmla="*/ 570357 h 570357"/>
                  <a:gd name="connsiteX6" fmla="*/ 95 w 759904"/>
                  <a:gd name="connsiteY6" fmla="*/ 380048 h 570357"/>
                  <a:gd name="connsiteX7" fmla="*/ 186404 w 759904"/>
                  <a:gd name="connsiteY7" fmla="*/ 380048 h 570357"/>
                  <a:gd name="connsiteX8" fmla="*/ 186404 w 759904"/>
                  <a:gd name="connsiteY8" fmla="*/ 192119 h 570357"/>
                  <a:gd name="connsiteX9" fmla="*/ 0 w 759904"/>
                  <a:gd name="connsiteY9" fmla="*/ 192119 h 570357"/>
                  <a:gd name="connsiteX10" fmla="*/ 0 w 759904"/>
                  <a:gd name="connsiteY10" fmla="*/ 0 h 570357"/>
                  <a:gd name="connsiteX11" fmla="*/ 189928 w 759904"/>
                  <a:gd name="connsiteY11" fmla="*/ 0 h 570357"/>
                  <a:gd name="connsiteX12" fmla="*/ 189928 w 759904"/>
                  <a:gd name="connsiteY12" fmla="*/ 187262 h 570357"/>
                  <a:gd name="connsiteX13" fmla="*/ 568166 w 759904"/>
                  <a:gd name="connsiteY13" fmla="*/ 187262 h 570357"/>
                  <a:gd name="connsiteX14" fmla="*/ 568166 w 759904"/>
                  <a:gd name="connsiteY14" fmla="*/ 0 h 570357"/>
                  <a:gd name="connsiteX15" fmla="*/ 759905 w 759904"/>
                  <a:gd name="connsiteY15" fmla="*/ 0 h 570357"/>
                  <a:gd name="connsiteX16" fmla="*/ 759905 w 759904"/>
                  <a:gd name="connsiteY16" fmla="*/ 191167 h 5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9904" h="570357">
                    <a:moveTo>
                      <a:pt x="759905" y="191167"/>
                    </a:moveTo>
                    <a:lnTo>
                      <a:pt x="572453" y="191167"/>
                    </a:lnTo>
                    <a:lnTo>
                      <a:pt x="572453" y="380714"/>
                    </a:lnTo>
                    <a:lnTo>
                      <a:pt x="191834" y="380714"/>
                    </a:lnTo>
                    <a:lnTo>
                      <a:pt x="191834" y="570357"/>
                    </a:lnTo>
                    <a:lnTo>
                      <a:pt x="95" y="570357"/>
                    </a:lnTo>
                    <a:lnTo>
                      <a:pt x="95" y="380048"/>
                    </a:lnTo>
                    <a:lnTo>
                      <a:pt x="186404" y="380048"/>
                    </a:lnTo>
                    <a:lnTo>
                      <a:pt x="186404" y="192119"/>
                    </a:lnTo>
                    <a:lnTo>
                      <a:pt x="0" y="192119"/>
                    </a:lnTo>
                    <a:lnTo>
                      <a:pt x="0" y="0"/>
                    </a:lnTo>
                    <a:lnTo>
                      <a:pt x="189928" y="0"/>
                    </a:lnTo>
                    <a:lnTo>
                      <a:pt x="189928" y="187262"/>
                    </a:lnTo>
                    <a:lnTo>
                      <a:pt x="568166" y="187262"/>
                    </a:lnTo>
                    <a:lnTo>
                      <a:pt x="568166" y="0"/>
                    </a:lnTo>
                    <a:lnTo>
                      <a:pt x="759905" y="0"/>
                    </a:lnTo>
                    <a:lnTo>
                      <a:pt x="759905" y="191167"/>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2" name="Freeform 1191">
                <a:extLst>
                  <a:ext uri="{FF2B5EF4-FFF2-40B4-BE49-F238E27FC236}">
                    <a16:creationId xmlns:a16="http://schemas.microsoft.com/office/drawing/2014/main" id="{762280F3-4FD9-214E-EAC9-4F9F2AFCFAF8}"/>
                  </a:ext>
                </a:extLst>
              </p:cNvPr>
              <p:cNvSpPr/>
              <p:nvPr/>
            </p:nvSpPr>
            <p:spPr>
              <a:xfrm>
                <a:off x="8473821" y="5620988"/>
                <a:ext cx="384238" cy="570642"/>
              </a:xfrm>
              <a:custGeom>
                <a:avLst/>
                <a:gdLst>
                  <a:gd name="connsiteX0" fmla="*/ 192119 w 384238"/>
                  <a:gd name="connsiteY0" fmla="*/ 190691 h 570642"/>
                  <a:gd name="connsiteX1" fmla="*/ 192119 w 384238"/>
                  <a:gd name="connsiteY1" fmla="*/ 378619 h 570642"/>
                  <a:gd name="connsiteX2" fmla="*/ 384238 w 384238"/>
                  <a:gd name="connsiteY2" fmla="*/ 378619 h 570642"/>
                  <a:gd name="connsiteX3" fmla="*/ 384238 w 384238"/>
                  <a:gd name="connsiteY3" fmla="*/ 570643 h 570642"/>
                  <a:gd name="connsiteX4" fmla="*/ 0 w 384238"/>
                  <a:gd name="connsiteY4" fmla="*/ 570643 h 570642"/>
                  <a:gd name="connsiteX5" fmla="*/ 0 w 384238"/>
                  <a:gd name="connsiteY5" fmla="*/ 189643 h 570642"/>
                  <a:gd name="connsiteX6" fmla="*/ 192405 w 384238"/>
                  <a:gd name="connsiteY6" fmla="*/ 189643 h 570642"/>
                  <a:gd name="connsiteX7" fmla="*/ 192405 w 384238"/>
                  <a:gd name="connsiteY7" fmla="*/ 0 h 570642"/>
                  <a:gd name="connsiteX8" fmla="*/ 384143 w 384238"/>
                  <a:gd name="connsiteY8" fmla="*/ 0 h 570642"/>
                  <a:gd name="connsiteX9" fmla="*/ 384143 w 384238"/>
                  <a:gd name="connsiteY9" fmla="*/ 190595 h 570642"/>
                  <a:gd name="connsiteX10" fmla="*/ 192119 w 384238"/>
                  <a:gd name="connsiteY10" fmla="*/ 190595 h 57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238" h="570642">
                    <a:moveTo>
                      <a:pt x="192119" y="190691"/>
                    </a:moveTo>
                    <a:lnTo>
                      <a:pt x="192119" y="378619"/>
                    </a:lnTo>
                    <a:lnTo>
                      <a:pt x="384238" y="378619"/>
                    </a:lnTo>
                    <a:lnTo>
                      <a:pt x="384238" y="570643"/>
                    </a:lnTo>
                    <a:lnTo>
                      <a:pt x="0" y="570643"/>
                    </a:lnTo>
                    <a:lnTo>
                      <a:pt x="0" y="189643"/>
                    </a:lnTo>
                    <a:lnTo>
                      <a:pt x="192405" y="189643"/>
                    </a:lnTo>
                    <a:lnTo>
                      <a:pt x="192405" y="0"/>
                    </a:lnTo>
                    <a:lnTo>
                      <a:pt x="384143" y="0"/>
                    </a:lnTo>
                    <a:lnTo>
                      <a:pt x="384143" y="190595"/>
                    </a:lnTo>
                    <a:lnTo>
                      <a:pt x="192119" y="190595"/>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3" name="Freeform 1192">
                <a:extLst>
                  <a:ext uri="{FF2B5EF4-FFF2-40B4-BE49-F238E27FC236}">
                    <a16:creationId xmlns:a16="http://schemas.microsoft.com/office/drawing/2014/main" id="{56CB8209-4795-A30A-99A5-D4B6552A571D}"/>
                  </a:ext>
                </a:extLst>
              </p:cNvPr>
              <p:cNvSpPr/>
              <p:nvPr/>
            </p:nvSpPr>
            <p:spPr>
              <a:xfrm>
                <a:off x="5237607" y="667130"/>
                <a:ext cx="380142" cy="380142"/>
              </a:xfrm>
              <a:custGeom>
                <a:avLst/>
                <a:gdLst>
                  <a:gd name="connsiteX0" fmla="*/ 0 w 380142"/>
                  <a:gd name="connsiteY0" fmla="*/ 0 h 380142"/>
                  <a:gd name="connsiteX1" fmla="*/ 190500 w 380142"/>
                  <a:gd name="connsiteY1" fmla="*/ 0 h 380142"/>
                  <a:gd name="connsiteX2" fmla="*/ 190500 w 380142"/>
                  <a:gd name="connsiteY2" fmla="*/ 188405 h 380142"/>
                  <a:gd name="connsiteX3" fmla="*/ 380143 w 380142"/>
                  <a:gd name="connsiteY3" fmla="*/ 188405 h 380142"/>
                  <a:gd name="connsiteX4" fmla="*/ 380143 w 380142"/>
                  <a:gd name="connsiteY4" fmla="*/ 380143 h 380142"/>
                  <a:gd name="connsiteX5" fmla="*/ 0 w 380142"/>
                  <a:gd name="connsiteY5" fmla="*/ 380143 h 380142"/>
                  <a:gd name="connsiteX6" fmla="*/ 0 w 380142"/>
                  <a:gd name="connsiteY6" fmla="*/ 0 h 38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42" h="380142">
                    <a:moveTo>
                      <a:pt x="0" y="0"/>
                    </a:moveTo>
                    <a:lnTo>
                      <a:pt x="190500" y="0"/>
                    </a:lnTo>
                    <a:lnTo>
                      <a:pt x="190500" y="188405"/>
                    </a:lnTo>
                    <a:lnTo>
                      <a:pt x="380143" y="188405"/>
                    </a:lnTo>
                    <a:lnTo>
                      <a:pt x="380143" y="380143"/>
                    </a:lnTo>
                    <a:lnTo>
                      <a:pt x="0" y="380143"/>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4" name="Freeform 1193">
                <a:extLst>
                  <a:ext uri="{FF2B5EF4-FFF2-40B4-BE49-F238E27FC236}">
                    <a16:creationId xmlns:a16="http://schemas.microsoft.com/office/drawing/2014/main" id="{3B0CF560-6B76-A275-12E8-DA03C5F018C0}"/>
                  </a:ext>
                </a:extLst>
              </p:cNvPr>
              <p:cNvSpPr/>
              <p:nvPr/>
            </p:nvSpPr>
            <p:spPr>
              <a:xfrm>
                <a:off x="5808535" y="667226"/>
                <a:ext cx="380333" cy="380142"/>
              </a:xfrm>
              <a:custGeom>
                <a:avLst/>
                <a:gdLst>
                  <a:gd name="connsiteX0" fmla="*/ 188309 w 380333"/>
                  <a:gd name="connsiteY0" fmla="*/ 0 h 380142"/>
                  <a:gd name="connsiteX1" fmla="*/ 380333 w 380333"/>
                  <a:gd name="connsiteY1" fmla="*/ 0 h 380142"/>
                  <a:gd name="connsiteX2" fmla="*/ 380333 w 380333"/>
                  <a:gd name="connsiteY2" fmla="*/ 190976 h 380142"/>
                  <a:gd name="connsiteX3" fmla="*/ 192024 w 380333"/>
                  <a:gd name="connsiteY3" fmla="*/ 190976 h 380142"/>
                  <a:gd name="connsiteX4" fmla="*/ 192024 w 380333"/>
                  <a:gd name="connsiteY4" fmla="*/ 380143 h 380142"/>
                  <a:gd name="connsiteX5" fmla="*/ 0 w 380333"/>
                  <a:gd name="connsiteY5" fmla="*/ 380143 h 380142"/>
                  <a:gd name="connsiteX6" fmla="*/ 0 w 380333"/>
                  <a:gd name="connsiteY6" fmla="*/ 189738 h 380142"/>
                  <a:gd name="connsiteX7" fmla="*/ 188309 w 380333"/>
                  <a:gd name="connsiteY7" fmla="*/ 189738 h 380142"/>
                  <a:gd name="connsiteX8" fmla="*/ 188309 w 380333"/>
                  <a:gd name="connsiteY8" fmla="*/ 0 h 38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333" h="380142">
                    <a:moveTo>
                      <a:pt x="188309" y="0"/>
                    </a:moveTo>
                    <a:lnTo>
                      <a:pt x="380333" y="0"/>
                    </a:lnTo>
                    <a:lnTo>
                      <a:pt x="380333" y="190976"/>
                    </a:lnTo>
                    <a:lnTo>
                      <a:pt x="192024" y="190976"/>
                    </a:lnTo>
                    <a:lnTo>
                      <a:pt x="192024" y="380143"/>
                    </a:lnTo>
                    <a:lnTo>
                      <a:pt x="0" y="380143"/>
                    </a:lnTo>
                    <a:lnTo>
                      <a:pt x="0" y="189738"/>
                    </a:lnTo>
                    <a:lnTo>
                      <a:pt x="188309" y="189738"/>
                    </a:lnTo>
                    <a:lnTo>
                      <a:pt x="188309"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5" name="Freeform 1194">
                <a:extLst>
                  <a:ext uri="{FF2B5EF4-FFF2-40B4-BE49-F238E27FC236}">
                    <a16:creationId xmlns:a16="http://schemas.microsoft.com/office/drawing/2014/main" id="{F96FBF4D-26BF-93B4-B4D9-713E29980978}"/>
                  </a:ext>
                </a:extLst>
              </p:cNvPr>
              <p:cNvSpPr/>
              <p:nvPr/>
            </p:nvSpPr>
            <p:spPr>
              <a:xfrm>
                <a:off x="4095559" y="2195417"/>
                <a:ext cx="189737" cy="380047"/>
              </a:xfrm>
              <a:custGeom>
                <a:avLst/>
                <a:gdLst>
                  <a:gd name="connsiteX0" fmla="*/ 189738 w 189737"/>
                  <a:gd name="connsiteY0" fmla="*/ 380047 h 380047"/>
                  <a:gd name="connsiteX1" fmla="*/ 0 w 189737"/>
                  <a:gd name="connsiteY1" fmla="*/ 380047 h 380047"/>
                  <a:gd name="connsiteX2" fmla="*/ 0 w 189737"/>
                  <a:gd name="connsiteY2" fmla="*/ 0 h 380047"/>
                  <a:gd name="connsiteX3" fmla="*/ 189738 w 189737"/>
                  <a:gd name="connsiteY3" fmla="*/ 0 h 380047"/>
                  <a:gd name="connsiteX4" fmla="*/ 189738 w 189737"/>
                  <a:gd name="connsiteY4" fmla="*/ 380047 h 380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7" h="380047">
                    <a:moveTo>
                      <a:pt x="189738" y="380047"/>
                    </a:moveTo>
                    <a:lnTo>
                      <a:pt x="0" y="380047"/>
                    </a:lnTo>
                    <a:lnTo>
                      <a:pt x="0" y="0"/>
                    </a:lnTo>
                    <a:lnTo>
                      <a:pt x="189738" y="0"/>
                    </a:lnTo>
                    <a:lnTo>
                      <a:pt x="189738" y="380047"/>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6" name="Freeform 1195">
                <a:extLst>
                  <a:ext uri="{FF2B5EF4-FFF2-40B4-BE49-F238E27FC236}">
                    <a16:creationId xmlns:a16="http://schemas.microsoft.com/office/drawing/2014/main" id="{740A522A-7BD1-59CD-411A-08BE3ABEEF86}"/>
                  </a:ext>
                </a:extLst>
              </p:cNvPr>
              <p:cNvSpPr/>
              <p:nvPr/>
            </p:nvSpPr>
            <p:spPr>
              <a:xfrm>
                <a:off x="5238083" y="1238535"/>
                <a:ext cx="189738" cy="194500"/>
              </a:xfrm>
              <a:custGeom>
                <a:avLst/>
                <a:gdLst>
                  <a:gd name="connsiteX0" fmla="*/ 189738 w 189738"/>
                  <a:gd name="connsiteY0" fmla="*/ 0 h 194500"/>
                  <a:gd name="connsiteX1" fmla="*/ 189738 w 189738"/>
                  <a:gd name="connsiteY1" fmla="*/ 194500 h 194500"/>
                  <a:gd name="connsiteX2" fmla="*/ 0 w 189738"/>
                  <a:gd name="connsiteY2" fmla="*/ 194500 h 194500"/>
                  <a:gd name="connsiteX3" fmla="*/ 0 w 189738"/>
                  <a:gd name="connsiteY3" fmla="*/ 0 h 194500"/>
                  <a:gd name="connsiteX4" fmla="*/ 189738 w 189738"/>
                  <a:gd name="connsiteY4" fmla="*/ 0 h 1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 h="194500">
                    <a:moveTo>
                      <a:pt x="189738" y="0"/>
                    </a:moveTo>
                    <a:lnTo>
                      <a:pt x="189738" y="194500"/>
                    </a:lnTo>
                    <a:lnTo>
                      <a:pt x="0" y="194500"/>
                    </a:lnTo>
                    <a:lnTo>
                      <a:pt x="0" y="0"/>
                    </a:lnTo>
                    <a:lnTo>
                      <a:pt x="189738"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7" name="Freeform 1196">
                <a:extLst>
                  <a:ext uri="{FF2B5EF4-FFF2-40B4-BE49-F238E27FC236}">
                    <a16:creationId xmlns:a16="http://schemas.microsoft.com/office/drawing/2014/main" id="{FC33888D-DF77-7FA1-4D57-BA5271D13792}"/>
                  </a:ext>
                </a:extLst>
              </p:cNvPr>
              <p:cNvSpPr/>
              <p:nvPr/>
            </p:nvSpPr>
            <p:spPr>
              <a:xfrm>
                <a:off x="3334607" y="2194941"/>
                <a:ext cx="189738" cy="189737"/>
              </a:xfrm>
              <a:custGeom>
                <a:avLst/>
                <a:gdLst>
                  <a:gd name="connsiteX0" fmla="*/ 189738 w 189738"/>
                  <a:gd name="connsiteY0" fmla="*/ 0 h 189737"/>
                  <a:gd name="connsiteX1" fmla="*/ 189738 w 189738"/>
                  <a:gd name="connsiteY1" fmla="*/ 189738 h 189737"/>
                  <a:gd name="connsiteX2" fmla="*/ 0 w 189738"/>
                  <a:gd name="connsiteY2" fmla="*/ 189738 h 189737"/>
                  <a:gd name="connsiteX3" fmla="*/ 0 w 189738"/>
                  <a:gd name="connsiteY3" fmla="*/ 0 h 189737"/>
                  <a:gd name="connsiteX4" fmla="*/ 189738 w 189738"/>
                  <a:gd name="connsiteY4" fmla="*/ 0 h 18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 h="189737">
                    <a:moveTo>
                      <a:pt x="189738" y="0"/>
                    </a:moveTo>
                    <a:lnTo>
                      <a:pt x="189738" y="189738"/>
                    </a:lnTo>
                    <a:lnTo>
                      <a:pt x="0" y="189738"/>
                    </a:lnTo>
                    <a:lnTo>
                      <a:pt x="0" y="0"/>
                    </a:lnTo>
                    <a:lnTo>
                      <a:pt x="189738"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8" name="Freeform 1197">
                <a:extLst>
                  <a:ext uri="{FF2B5EF4-FFF2-40B4-BE49-F238E27FC236}">
                    <a16:creationId xmlns:a16="http://schemas.microsoft.com/office/drawing/2014/main" id="{925B4A53-96F1-3E65-F078-5652D555413E}"/>
                  </a:ext>
                </a:extLst>
              </p:cNvPr>
              <p:cNvSpPr/>
              <p:nvPr/>
            </p:nvSpPr>
            <p:spPr>
              <a:xfrm>
                <a:off x="4857559" y="857154"/>
                <a:ext cx="188880" cy="190595"/>
              </a:xfrm>
              <a:custGeom>
                <a:avLst/>
                <a:gdLst>
                  <a:gd name="connsiteX0" fmla="*/ 0 w 188880"/>
                  <a:gd name="connsiteY0" fmla="*/ 0 h 190595"/>
                  <a:gd name="connsiteX1" fmla="*/ 188881 w 188880"/>
                  <a:gd name="connsiteY1" fmla="*/ 0 h 190595"/>
                  <a:gd name="connsiteX2" fmla="*/ 188881 w 188880"/>
                  <a:gd name="connsiteY2" fmla="*/ 190595 h 190595"/>
                  <a:gd name="connsiteX3" fmla="*/ 0 w 188880"/>
                  <a:gd name="connsiteY3" fmla="*/ 190595 h 190595"/>
                  <a:gd name="connsiteX4" fmla="*/ 0 w 188880"/>
                  <a:gd name="connsiteY4" fmla="*/ 0 h 19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0" h="190595">
                    <a:moveTo>
                      <a:pt x="0" y="0"/>
                    </a:moveTo>
                    <a:lnTo>
                      <a:pt x="188881" y="0"/>
                    </a:lnTo>
                    <a:lnTo>
                      <a:pt x="188881" y="190595"/>
                    </a:lnTo>
                    <a:lnTo>
                      <a:pt x="0" y="190595"/>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199" name="Freeform 1198">
                <a:extLst>
                  <a:ext uri="{FF2B5EF4-FFF2-40B4-BE49-F238E27FC236}">
                    <a16:creationId xmlns:a16="http://schemas.microsoft.com/office/drawing/2014/main" id="{3E150328-55DD-E9E9-B012-53D407701E3A}"/>
                  </a:ext>
                </a:extLst>
              </p:cNvPr>
              <p:cNvSpPr/>
              <p:nvPr/>
            </p:nvSpPr>
            <p:spPr>
              <a:xfrm>
                <a:off x="5047297" y="4097940"/>
                <a:ext cx="380142" cy="189737"/>
              </a:xfrm>
              <a:custGeom>
                <a:avLst/>
                <a:gdLst>
                  <a:gd name="connsiteX0" fmla="*/ 0 w 380142"/>
                  <a:gd name="connsiteY0" fmla="*/ 0 h 189737"/>
                  <a:gd name="connsiteX1" fmla="*/ 380143 w 380142"/>
                  <a:gd name="connsiteY1" fmla="*/ 0 h 189737"/>
                  <a:gd name="connsiteX2" fmla="*/ 380143 w 380142"/>
                  <a:gd name="connsiteY2" fmla="*/ 189738 h 189737"/>
                  <a:gd name="connsiteX3" fmla="*/ 0 w 380142"/>
                  <a:gd name="connsiteY3" fmla="*/ 189738 h 189737"/>
                  <a:gd name="connsiteX4" fmla="*/ 0 w 380142"/>
                  <a:gd name="connsiteY4" fmla="*/ 0 h 18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42" h="189737">
                    <a:moveTo>
                      <a:pt x="0" y="0"/>
                    </a:moveTo>
                    <a:lnTo>
                      <a:pt x="380143" y="0"/>
                    </a:lnTo>
                    <a:lnTo>
                      <a:pt x="380143" y="189738"/>
                    </a:lnTo>
                    <a:lnTo>
                      <a:pt x="0" y="189738"/>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200" name="Freeform 1199">
                <a:extLst>
                  <a:ext uri="{FF2B5EF4-FFF2-40B4-BE49-F238E27FC236}">
                    <a16:creationId xmlns:a16="http://schemas.microsoft.com/office/drawing/2014/main" id="{0DF38C94-3C35-F788-B9EA-6528A72BAE4D}"/>
                  </a:ext>
                </a:extLst>
              </p:cNvPr>
              <p:cNvSpPr/>
              <p:nvPr/>
            </p:nvSpPr>
            <p:spPr>
              <a:xfrm>
                <a:off x="5237987" y="4478274"/>
                <a:ext cx="188975" cy="190595"/>
              </a:xfrm>
              <a:custGeom>
                <a:avLst/>
                <a:gdLst>
                  <a:gd name="connsiteX0" fmla="*/ 0 w 188975"/>
                  <a:gd name="connsiteY0" fmla="*/ 0 h 190595"/>
                  <a:gd name="connsiteX1" fmla="*/ 188976 w 188975"/>
                  <a:gd name="connsiteY1" fmla="*/ 0 h 190595"/>
                  <a:gd name="connsiteX2" fmla="*/ 188976 w 188975"/>
                  <a:gd name="connsiteY2" fmla="*/ 190595 h 190595"/>
                  <a:gd name="connsiteX3" fmla="*/ 0 w 188975"/>
                  <a:gd name="connsiteY3" fmla="*/ 190595 h 190595"/>
                  <a:gd name="connsiteX4" fmla="*/ 0 w 188975"/>
                  <a:gd name="connsiteY4" fmla="*/ 0 h 19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5" h="190595">
                    <a:moveTo>
                      <a:pt x="0" y="0"/>
                    </a:moveTo>
                    <a:lnTo>
                      <a:pt x="188976" y="0"/>
                    </a:lnTo>
                    <a:lnTo>
                      <a:pt x="188976" y="190595"/>
                    </a:lnTo>
                    <a:lnTo>
                      <a:pt x="0" y="190595"/>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201" name="Freeform 1200">
                <a:extLst>
                  <a:ext uri="{FF2B5EF4-FFF2-40B4-BE49-F238E27FC236}">
                    <a16:creationId xmlns:a16="http://schemas.microsoft.com/office/drawing/2014/main" id="{B61189AC-8DF2-E00A-3C90-13D86825DAD5}"/>
                  </a:ext>
                </a:extLst>
              </p:cNvPr>
              <p:cNvSpPr/>
              <p:nvPr/>
            </p:nvSpPr>
            <p:spPr>
              <a:xfrm>
                <a:off x="7521797" y="4860226"/>
                <a:ext cx="189737" cy="189737"/>
              </a:xfrm>
              <a:custGeom>
                <a:avLst/>
                <a:gdLst>
                  <a:gd name="connsiteX0" fmla="*/ 189738 w 189737"/>
                  <a:gd name="connsiteY0" fmla="*/ 189738 h 189737"/>
                  <a:gd name="connsiteX1" fmla="*/ 0 w 189737"/>
                  <a:gd name="connsiteY1" fmla="*/ 189738 h 189737"/>
                  <a:gd name="connsiteX2" fmla="*/ 0 w 189737"/>
                  <a:gd name="connsiteY2" fmla="*/ 0 h 189737"/>
                  <a:gd name="connsiteX3" fmla="*/ 189738 w 189737"/>
                  <a:gd name="connsiteY3" fmla="*/ 0 h 189737"/>
                  <a:gd name="connsiteX4" fmla="*/ 189738 w 189737"/>
                  <a:gd name="connsiteY4" fmla="*/ 189738 h 18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7" h="189737">
                    <a:moveTo>
                      <a:pt x="189738" y="189738"/>
                    </a:moveTo>
                    <a:lnTo>
                      <a:pt x="0" y="189738"/>
                    </a:lnTo>
                    <a:lnTo>
                      <a:pt x="0" y="0"/>
                    </a:lnTo>
                    <a:lnTo>
                      <a:pt x="189738" y="0"/>
                    </a:lnTo>
                    <a:lnTo>
                      <a:pt x="189738" y="189738"/>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202" name="Freeform 1201">
                <a:extLst>
                  <a:ext uri="{FF2B5EF4-FFF2-40B4-BE49-F238E27FC236}">
                    <a16:creationId xmlns:a16="http://schemas.microsoft.com/office/drawing/2014/main" id="{46D10B51-DC23-2999-FF01-714DDF999AE2}"/>
                  </a:ext>
                </a:extLst>
              </p:cNvPr>
              <p:cNvSpPr/>
              <p:nvPr/>
            </p:nvSpPr>
            <p:spPr>
              <a:xfrm>
                <a:off x="7902416" y="1048607"/>
                <a:ext cx="570452" cy="575214"/>
              </a:xfrm>
              <a:custGeom>
                <a:avLst/>
                <a:gdLst>
                  <a:gd name="connsiteX0" fmla="*/ 570452 w 570452"/>
                  <a:gd name="connsiteY0" fmla="*/ 575215 h 575214"/>
                  <a:gd name="connsiteX1" fmla="*/ 0 w 570452"/>
                  <a:gd name="connsiteY1" fmla="*/ 575215 h 575214"/>
                  <a:gd name="connsiteX2" fmla="*/ 0 w 570452"/>
                  <a:gd name="connsiteY2" fmla="*/ 0 h 575214"/>
                  <a:gd name="connsiteX3" fmla="*/ 570452 w 570452"/>
                  <a:gd name="connsiteY3" fmla="*/ 0 h 575214"/>
                  <a:gd name="connsiteX4" fmla="*/ 570452 w 570452"/>
                  <a:gd name="connsiteY4" fmla="*/ 575215 h 57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52" h="575214">
                    <a:moveTo>
                      <a:pt x="570452" y="575215"/>
                    </a:moveTo>
                    <a:lnTo>
                      <a:pt x="0" y="575215"/>
                    </a:lnTo>
                    <a:lnTo>
                      <a:pt x="0" y="0"/>
                    </a:lnTo>
                    <a:lnTo>
                      <a:pt x="570452" y="0"/>
                    </a:lnTo>
                    <a:lnTo>
                      <a:pt x="570452" y="575215"/>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203" name="Freeform 1202">
                <a:extLst>
                  <a:ext uri="{FF2B5EF4-FFF2-40B4-BE49-F238E27FC236}">
                    <a16:creationId xmlns:a16="http://schemas.microsoft.com/office/drawing/2014/main" id="{CF3EA347-C359-DA20-4B07-F911EEA531F4}"/>
                  </a:ext>
                </a:extLst>
              </p:cNvPr>
              <p:cNvSpPr/>
              <p:nvPr/>
            </p:nvSpPr>
            <p:spPr>
              <a:xfrm>
                <a:off x="3714464" y="1048226"/>
                <a:ext cx="570356" cy="575119"/>
              </a:xfrm>
              <a:custGeom>
                <a:avLst/>
                <a:gdLst>
                  <a:gd name="connsiteX0" fmla="*/ 0 w 570356"/>
                  <a:gd name="connsiteY0" fmla="*/ 575120 h 575119"/>
                  <a:gd name="connsiteX1" fmla="*/ 0 w 570356"/>
                  <a:gd name="connsiteY1" fmla="*/ 0 h 575119"/>
                  <a:gd name="connsiteX2" fmla="*/ 570357 w 570356"/>
                  <a:gd name="connsiteY2" fmla="*/ 0 h 575119"/>
                  <a:gd name="connsiteX3" fmla="*/ 570357 w 570356"/>
                  <a:gd name="connsiteY3" fmla="*/ 575120 h 575119"/>
                  <a:gd name="connsiteX4" fmla="*/ 0 w 570356"/>
                  <a:gd name="connsiteY4" fmla="*/ 575120 h 575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56" h="575119">
                    <a:moveTo>
                      <a:pt x="0" y="575120"/>
                    </a:moveTo>
                    <a:lnTo>
                      <a:pt x="0" y="0"/>
                    </a:lnTo>
                    <a:lnTo>
                      <a:pt x="570357" y="0"/>
                    </a:lnTo>
                    <a:lnTo>
                      <a:pt x="570357" y="575120"/>
                    </a:lnTo>
                    <a:lnTo>
                      <a:pt x="0" y="57512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204" name="Freeform 1203">
                <a:extLst>
                  <a:ext uri="{FF2B5EF4-FFF2-40B4-BE49-F238E27FC236}">
                    <a16:creationId xmlns:a16="http://schemas.microsoft.com/office/drawing/2014/main" id="{68FD39C2-46B1-B086-9C4D-9B10D738F128}"/>
                  </a:ext>
                </a:extLst>
              </p:cNvPr>
              <p:cNvSpPr/>
              <p:nvPr/>
            </p:nvSpPr>
            <p:spPr>
              <a:xfrm>
                <a:off x="3714940" y="5240083"/>
                <a:ext cx="570261" cy="570261"/>
              </a:xfrm>
              <a:custGeom>
                <a:avLst/>
                <a:gdLst>
                  <a:gd name="connsiteX0" fmla="*/ 0 w 570261"/>
                  <a:gd name="connsiteY0" fmla="*/ 0 h 570261"/>
                  <a:gd name="connsiteX1" fmla="*/ 570262 w 570261"/>
                  <a:gd name="connsiteY1" fmla="*/ 0 h 570261"/>
                  <a:gd name="connsiteX2" fmla="*/ 570262 w 570261"/>
                  <a:gd name="connsiteY2" fmla="*/ 570262 h 570261"/>
                  <a:gd name="connsiteX3" fmla="*/ 0 w 570261"/>
                  <a:gd name="connsiteY3" fmla="*/ 570262 h 570261"/>
                  <a:gd name="connsiteX4" fmla="*/ 0 w 570261"/>
                  <a:gd name="connsiteY4" fmla="*/ 0 h 570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1" h="570261">
                    <a:moveTo>
                      <a:pt x="0" y="0"/>
                    </a:moveTo>
                    <a:lnTo>
                      <a:pt x="570262" y="0"/>
                    </a:lnTo>
                    <a:lnTo>
                      <a:pt x="570262" y="570262"/>
                    </a:lnTo>
                    <a:lnTo>
                      <a:pt x="0" y="570262"/>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grpSp>
        <p:sp>
          <p:nvSpPr>
            <p:cNvPr id="26" name="TextBox 25">
              <a:extLst>
                <a:ext uri="{FF2B5EF4-FFF2-40B4-BE49-F238E27FC236}">
                  <a16:creationId xmlns:a16="http://schemas.microsoft.com/office/drawing/2014/main" id="{06BED7FD-0ED4-1DEA-467C-B7EAC217A4DC}"/>
                </a:ext>
              </a:extLst>
            </p:cNvPr>
            <p:cNvSpPr txBox="1"/>
            <p:nvPr/>
          </p:nvSpPr>
          <p:spPr>
            <a:xfrm>
              <a:off x="3504678" y="3161078"/>
              <a:ext cx="2342244" cy="523220"/>
            </a:xfrm>
            <a:prstGeom prst="rect">
              <a:avLst/>
            </a:prstGeom>
            <a:noFill/>
          </p:spPr>
          <p:txBody>
            <a:bodyPr wrap="none" rtlCol="0">
              <a:spAutoFit/>
            </a:bodyPr>
            <a:lstStyle/>
            <a:p>
              <a:pPr algn="ctr"/>
              <a:r>
                <a:rPr lang="en-US" sz="1400" b="1">
                  <a:solidFill>
                    <a:schemeClr val="accent3"/>
                  </a:solidFill>
                  <a:latin typeface="Avenir Next LT Pro" panose="020B0504020202020204" pitchFamily="34" charset="77"/>
                </a:rPr>
                <a:t>CUSTOMER ASSISTANCE</a:t>
              </a:r>
            </a:p>
            <a:p>
              <a:pPr algn="ctr"/>
              <a:r>
                <a:rPr lang="en-US" sz="1400" b="1">
                  <a:solidFill>
                    <a:schemeClr val="accent3"/>
                  </a:solidFill>
                  <a:latin typeface="Avenir Next LT Pro" panose="020B0504020202020204" pitchFamily="34" charset="77"/>
                </a:rPr>
                <a:t>PROGRAM (CAP)</a:t>
              </a:r>
            </a:p>
          </p:txBody>
        </p:sp>
        <p:sp>
          <p:nvSpPr>
            <p:cNvPr id="27" name="TextBox 26">
              <a:extLst>
                <a:ext uri="{FF2B5EF4-FFF2-40B4-BE49-F238E27FC236}">
                  <a16:creationId xmlns:a16="http://schemas.microsoft.com/office/drawing/2014/main" id="{B551AEFB-1915-2A86-F4CA-92942C63C27C}"/>
                </a:ext>
              </a:extLst>
            </p:cNvPr>
            <p:cNvSpPr txBox="1"/>
            <p:nvPr/>
          </p:nvSpPr>
          <p:spPr>
            <a:xfrm>
              <a:off x="3776294" y="3784948"/>
              <a:ext cx="1799011" cy="1384995"/>
            </a:xfrm>
            <a:prstGeom prst="rect">
              <a:avLst/>
            </a:prstGeom>
            <a:noFill/>
          </p:spPr>
          <p:txBody>
            <a:bodyPr wrap="square" rtlCol="0">
              <a:spAutoFit/>
            </a:bodyPr>
            <a:lstStyle/>
            <a:p>
              <a:pPr algn="ctr"/>
              <a:r>
                <a:rPr lang="en-US" sz="1200">
                  <a:solidFill>
                    <a:schemeClr val="tx1">
                      <a:lumMod val="85000"/>
                      <a:lumOff val="15000"/>
                    </a:schemeClr>
                  </a:solidFill>
                  <a:effectLst/>
                  <a:latin typeface="Avenir Next LT Pro" panose="020B0504020202020204" pitchFamily="34" charset="77"/>
                </a:rPr>
                <a:t>CAP assists approved residential customers by </a:t>
              </a:r>
              <a:r>
                <a:rPr lang="en-US" sz="1200" b="1">
                  <a:solidFill>
                    <a:schemeClr val="tx1">
                      <a:lumMod val="85000"/>
                      <a:lumOff val="15000"/>
                    </a:schemeClr>
                  </a:solidFill>
                  <a:effectLst/>
                  <a:latin typeface="Avenir Next LT Pro" panose="020B0504020202020204" pitchFamily="34" charset="77"/>
                </a:rPr>
                <a:t>waiving fixed fees</a:t>
              </a:r>
              <a:r>
                <a:rPr lang="en-US" sz="1200">
                  <a:solidFill>
                    <a:schemeClr val="tx1">
                      <a:lumMod val="85000"/>
                      <a:lumOff val="15000"/>
                    </a:schemeClr>
                  </a:solidFill>
                  <a:effectLst/>
                  <a:latin typeface="Avenir Next LT Pro" panose="020B0504020202020204" pitchFamily="34" charset="77"/>
                </a:rPr>
                <a:t>, providing </a:t>
              </a:r>
              <a:r>
                <a:rPr lang="en-US" sz="1200" b="1">
                  <a:solidFill>
                    <a:schemeClr val="tx1">
                      <a:lumMod val="85000"/>
                      <a:lumOff val="15000"/>
                    </a:schemeClr>
                  </a:solidFill>
                  <a:effectLst/>
                  <a:latin typeface="Avenir Next LT Pro" panose="020B0504020202020204" pitchFamily="34" charset="77"/>
                </a:rPr>
                <a:t>free annual plumbing inspections</a:t>
              </a:r>
              <a:r>
                <a:rPr lang="en-US" sz="1200">
                  <a:solidFill>
                    <a:schemeClr val="tx1">
                      <a:lumMod val="85000"/>
                      <a:lumOff val="15000"/>
                    </a:schemeClr>
                  </a:solidFill>
                  <a:effectLst/>
                  <a:latin typeface="Avenir Next LT Pro" panose="020B0504020202020204" pitchFamily="34" charset="77"/>
                </a:rPr>
                <a:t> for water leaks and </a:t>
              </a:r>
              <a:r>
                <a:rPr lang="en-US" sz="1200" b="1">
                  <a:solidFill>
                    <a:schemeClr val="tx1">
                      <a:lumMod val="85000"/>
                      <a:lumOff val="15000"/>
                    </a:schemeClr>
                  </a:solidFill>
                  <a:effectLst/>
                  <a:latin typeface="Avenir Next LT Pro" panose="020B0504020202020204" pitchFamily="34" charset="77"/>
                </a:rPr>
                <a:t>much more.</a:t>
              </a:r>
            </a:p>
          </p:txBody>
        </p:sp>
      </p:grpSp>
      <p:grpSp>
        <p:nvGrpSpPr>
          <p:cNvPr id="1099" name="Group 1098">
            <a:extLst>
              <a:ext uri="{FF2B5EF4-FFF2-40B4-BE49-F238E27FC236}">
                <a16:creationId xmlns:a16="http://schemas.microsoft.com/office/drawing/2014/main" id="{E6728DF9-88A0-7983-6452-F05F43CD362A}"/>
              </a:ext>
            </a:extLst>
          </p:cNvPr>
          <p:cNvGrpSpPr/>
          <p:nvPr/>
        </p:nvGrpSpPr>
        <p:grpSpPr>
          <a:xfrm>
            <a:off x="6679174" y="1914351"/>
            <a:ext cx="1873296" cy="2886260"/>
            <a:chOff x="6947912" y="2287427"/>
            <a:chExt cx="1873296" cy="2886260"/>
          </a:xfrm>
        </p:grpSpPr>
        <p:sp>
          <p:nvSpPr>
            <p:cNvPr id="61" name="TextBox 60">
              <a:extLst>
                <a:ext uri="{FF2B5EF4-FFF2-40B4-BE49-F238E27FC236}">
                  <a16:creationId xmlns:a16="http://schemas.microsoft.com/office/drawing/2014/main" id="{4511EA51-49B9-51C5-74EE-7EF8BA913C12}"/>
                </a:ext>
              </a:extLst>
            </p:cNvPr>
            <p:cNvSpPr txBox="1"/>
            <p:nvPr/>
          </p:nvSpPr>
          <p:spPr>
            <a:xfrm>
              <a:off x="7044776" y="4158024"/>
              <a:ext cx="1679568" cy="1015663"/>
            </a:xfrm>
            <a:prstGeom prst="rect">
              <a:avLst/>
            </a:prstGeom>
            <a:noFill/>
          </p:spPr>
          <p:txBody>
            <a:bodyPr wrap="square" rtlCol="0">
              <a:spAutoFit/>
            </a:bodyPr>
            <a:lstStyle/>
            <a:p>
              <a:pPr algn="ctr"/>
              <a:r>
                <a:rPr lang="en-US" sz="1200">
                  <a:solidFill>
                    <a:schemeClr val="tx1">
                      <a:lumMod val="85000"/>
                      <a:lumOff val="15000"/>
                    </a:schemeClr>
                  </a:solidFill>
                  <a:effectLst/>
                  <a:latin typeface="Avenir Next LT Pro" panose="020B0504020202020204" pitchFamily="34" charset="77"/>
                </a:rPr>
                <a:t>Eligible customers can access the Water Fund multiple times, </a:t>
              </a:r>
              <a:r>
                <a:rPr lang="en-US" sz="1200" b="1">
                  <a:solidFill>
                    <a:schemeClr val="tx1">
                      <a:lumMod val="85000"/>
                      <a:lumOff val="15000"/>
                    </a:schemeClr>
                  </a:solidFill>
                  <a:effectLst/>
                  <a:latin typeface="Avenir Next LT Pro" panose="020B0504020202020204" pitchFamily="34" charset="77"/>
                </a:rPr>
                <a:t>up to $500 per year.</a:t>
              </a:r>
            </a:p>
          </p:txBody>
        </p:sp>
        <p:grpSp>
          <p:nvGrpSpPr>
            <p:cNvPr id="1024" name="Graphic 62">
              <a:extLst>
                <a:ext uri="{FF2B5EF4-FFF2-40B4-BE49-F238E27FC236}">
                  <a16:creationId xmlns:a16="http://schemas.microsoft.com/office/drawing/2014/main" id="{4A72B041-F018-1C28-C578-30433FE32197}"/>
                </a:ext>
              </a:extLst>
            </p:cNvPr>
            <p:cNvGrpSpPr/>
            <p:nvPr/>
          </p:nvGrpSpPr>
          <p:grpSpPr>
            <a:xfrm>
              <a:off x="7351672" y="2287427"/>
              <a:ext cx="1065776" cy="1065126"/>
              <a:chOff x="2667000" y="0"/>
              <a:chExt cx="6857912" cy="6853724"/>
            </a:xfrm>
            <a:solidFill>
              <a:srgbClr val="000000"/>
            </a:solidFill>
          </p:grpSpPr>
          <p:sp>
            <p:nvSpPr>
              <p:cNvPr id="1025" name="Freeform 1024">
                <a:extLst>
                  <a:ext uri="{FF2B5EF4-FFF2-40B4-BE49-F238E27FC236}">
                    <a16:creationId xmlns:a16="http://schemas.microsoft.com/office/drawing/2014/main" id="{31CBB7E9-6662-1F5E-78E4-3E81DF0F88A8}"/>
                  </a:ext>
                </a:extLst>
              </p:cNvPr>
              <p:cNvSpPr/>
              <p:nvPr/>
            </p:nvSpPr>
            <p:spPr>
              <a:xfrm>
                <a:off x="2667000" y="349"/>
                <a:ext cx="6857825" cy="6853375"/>
              </a:xfrm>
              <a:custGeom>
                <a:avLst/>
                <a:gdLst>
                  <a:gd name="connsiteX0" fmla="*/ 2838043 w 6857825"/>
                  <a:gd name="connsiteY0" fmla="*/ 3546005 h 6853375"/>
                  <a:gd name="connsiteX1" fmla="*/ 2838043 w 6857825"/>
                  <a:gd name="connsiteY1" fmla="*/ 3308331 h 6853375"/>
                  <a:gd name="connsiteX2" fmla="*/ 3071878 w 6857825"/>
                  <a:gd name="connsiteY2" fmla="*/ 3308331 h 6853375"/>
                  <a:gd name="connsiteX3" fmla="*/ 3071878 w 6857825"/>
                  <a:gd name="connsiteY3" fmla="*/ 3073536 h 6853375"/>
                  <a:gd name="connsiteX4" fmla="*/ 3313391 w 6857825"/>
                  <a:gd name="connsiteY4" fmla="*/ 3073536 h 6853375"/>
                  <a:gd name="connsiteX5" fmla="*/ 3313391 w 6857825"/>
                  <a:gd name="connsiteY5" fmla="*/ 3305888 h 6853375"/>
                  <a:gd name="connsiteX6" fmla="*/ 3546790 w 6857825"/>
                  <a:gd name="connsiteY6" fmla="*/ 3305888 h 6853375"/>
                  <a:gd name="connsiteX7" fmla="*/ 3546790 w 6857825"/>
                  <a:gd name="connsiteY7" fmla="*/ 3073012 h 6853375"/>
                  <a:gd name="connsiteX8" fmla="*/ 4017863 w 6857825"/>
                  <a:gd name="connsiteY8" fmla="*/ 3073012 h 6853375"/>
                  <a:gd name="connsiteX9" fmla="*/ 4017863 w 6857825"/>
                  <a:gd name="connsiteY9" fmla="*/ 2832982 h 6853375"/>
                  <a:gd name="connsiteX10" fmla="*/ 4252746 w 6857825"/>
                  <a:gd name="connsiteY10" fmla="*/ 2832982 h 6853375"/>
                  <a:gd name="connsiteX11" fmla="*/ 4252746 w 6857825"/>
                  <a:gd name="connsiteY11" fmla="*/ 2600369 h 6853375"/>
                  <a:gd name="connsiteX12" fmla="*/ 4019347 w 6857825"/>
                  <a:gd name="connsiteY12" fmla="*/ 2600369 h 6853375"/>
                  <a:gd name="connsiteX13" fmla="*/ 4019347 w 6857825"/>
                  <a:gd name="connsiteY13" fmla="*/ 2364701 h 6853375"/>
                  <a:gd name="connsiteX14" fmla="*/ 3784813 w 6857825"/>
                  <a:gd name="connsiteY14" fmla="*/ 2364701 h 6853375"/>
                  <a:gd name="connsiteX15" fmla="*/ 3784813 w 6857825"/>
                  <a:gd name="connsiteY15" fmla="*/ 1180693 h 6853375"/>
                  <a:gd name="connsiteX16" fmla="*/ 4492078 w 6857825"/>
                  <a:gd name="connsiteY16" fmla="*/ 1180693 h 6853375"/>
                  <a:gd name="connsiteX17" fmla="*/ 4492078 w 6857825"/>
                  <a:gd name="connsiteY17" fmla="*/ 708311 h 6853375"/>
                  <a:gd name="connsiteX18" fmla="*/ 4257108 w 6857825"/>
                  <a:gd name="connsiteY18" fmla="*/ 708311 h 6853375"/>
                  <a:gd name="connsiteX19" fmla="*/ 4257108 w 6857825"/>
                  <a:gd name="connsiteY19" fmla="*/ 945113 h 6853375"/>
                  <a:gd name="connsiteX20" fmla="*/ 4019870 w 6857825"/>
                  <a:gd name="connsiteY20" fmla="*/ 945113 h 6853375"/>
                  <a:gd name="connsiteX21" fmla="*/ 4019870 w 6857825"/>
                  <a:gd name="connsiteY21" fmla="*/ 705606 h 6853375"/>
                  <a:gd name="connsiteX22" fmla="*/ 4253269 w 6857825"/>
                  <a:gd name="connsiteY22" fmla="*/ 705606 h 6853375"/>
                  <a:gd name="connsiteX23" fmla="*/ 4253269 w 6857825"/>
                  <a:gd name="connsiteY23" fmla="*/ 471160 h 6853375"/>
                  <a:gd name="connsiteX24" fmla="*/ 4495567 w 6857825"/>
                  <a:gd name="connsiteY24" fmla="*/ 471160 h 6853375"/>
                  <a:gd name="connsiteX25" fmla="*/ 4495567 w 6857825"/>
                  <a:gd name="connsiteY25" fmla="*/ 703425 h 6853375"/>
                  <a:gd name="connsiteX26" fmla="*/ 4727309 w 6857825"/>
                  <a:gd name="connsiteY26" fmla="*/ 703425 h 6853375"/>
                  <a:gd name="connsiteX27" fmla="*/ 4727309 w 6857825"/>
                  <a:gd name="connsiteY27" fmla="*/ 237063 h 6853375"/>
                  <a:gd name="connsiteX28" fmla="*/ 4255712 w 6857825"/>
                  <a:gd name="connsiteY28" fmla="*/ 237063 h 6853375"/>
                  <a:gd name="connsiteX29" fmla="*/ 4255712 w 6857825"/>
                  <a:gd name="connsiteY29" fmla="*/ 0 h 6853375"/>
                  <a:gd name="connsiteX30" fmla="*/ 4965157 w 6857825"/>
                  <a:gd name="connsiteY30" fmla="*/ 0 h 6853375"/>
                  <a:gd name="connsiteX31" fmla="*/ 4965157 w 6857825"/>
                  <a:gd name="connsiteY31" fmla="*/ 706740 h 6853375"/>
                  <a:gd name="connsiteX32" fmla="*/ 4732980 w 6857825"/>
                  <a:gd name="connsiteY32" fmla="*/ 706740 h 6853375"/>
                  <a:gd name="connsiteX33" fmla="*/ 4732980 w 6857825"/>
                  <a:gd name="connsiteY33" fmla="*/ 943717 h 6853375"/>
                  <a:gd name="connsiteX34" fmla="*/ 4965419 w 6857825"/>
                  <a:gd name="connsiteY34" fmla="*/ 943717 h 6853375"/>
                  <a:gd name="connsiteX35" fmla="*/ 4965419 w 6857825"/>
                  <a:gd name="connsiteY35" fmla="*/ 1181653 h 6853375"/>
                  <a:gd name="connsiteX36" fmla="*/ 4732805 w 6857825"/>
                  <a:gd name="connsiteY36" fmla="*/ 1181653 h 6853375"/>
                  <a:gd name="connsiteX37" fmla="*/ 4732805 w 6857825"/>
                  <a:gd name="connsiteY37" fmla="*/ 1415052 h 6853375"/>
                  <a:gd name="connsiteX38" fmla="*/ 4966553 w 6857825"/>
                  <a:gd name="connsiteY38" fmla="*/ 1415052 h 6853375"/>
                  <a:gd name="connsiteX39" fmla="*/ 4966553 w 6857825"/>
                  <a:gd name="connsiteY39" fmla="*/ 2360164 h 6853375"/>
                  <a:gd name="connsiteX40" fmla="*/ 5199167 w 6857825"/>
                  <a:gd name="connsiteY40" fmla="*/ 2360164 h 6853375"/>
                  <a:gd name="connsiteX41" fmla="*/ 5199167 w 6857825"/>
                  <a:gd name="connsiteY41" fmla="*/ 1887957 h 6853375"/>
                  <a:gd name="connsiteX42" fmla="*/ 5441466 w 6857825"/>
                  <a:gd name="connsiteY42" fmla="*/ 1887957 h 6853375"/>
                  <a:gd name="connsiteX43" fmla="*/ 5441466 w 6857825"/>
                  <a:gd name="connsiteY43" fmla="*/ 2125020 h 6853375"/>
                  <a:gd name="connsiteX44" fmla="*/ 5910270 w 6857825"/>
                  <a:gd name="connsiteY44" fmla="*/ 2125020 h 6853375"/>
                  <a:gd name="connsiteX45" fmla="*/ 5910270 w 6857825"/>
                  <a:gd name="connsiteY45" fmla="*/ 1887782 h 6853375"/>
                  <a:gd name="connsiteX46" fmla="*/ 6146897 w 6857825"/>
                  <a:gd name="connsiteY46" fmla="*/ 1887782 h 6853375"/>
                  <a:gd name="connsiteX47" fmla="*/ 6146897 w 6857825"/>
                  <a:gd name="connsiteY47" fmla="*/ 2127638 h 6853375"/>
                  <a:gd name="connsiteX48" fmla="*/ 5914458 w 6857825"/>
                  <a:gd name="connsiteY48" fmla="*/ 2127638 h 6853375"/>
                  <a:gd name="connsiteX49" fmla="*/ 5914458 w 6857825"/>
                  <a:gd name="connsiteY49" fmla="*/ 2831935 h 6853375"/>
                  <a:gd name="connsiteX50" fmla="*/ 6387625 w 6857825"/>
                  <a:gd name="connsiteY50" fmla="*/ 2831935 h 6853375"/>
                  <a:gd name="connsiteX51" fmla="*/ 6387625 w 6857825"/>
                  <a:gd name="connsiteY51" fmla="*/ 3071965 h 6853375"/>
                  <a:gd name="connsiteX52" fmla="*/ 6857826 w 6857825"/>
                  <a:gd name="connsiteY52" fmla="*/ 3071965 h 6853375"/>
                  <a:gd name="connsiteX53" fmla="*/ 6857826 w 6857825"/>
                  <a:gd name="connsiteY53" fmla="*/ 3544522 h 6853375"/>
                  <a:gd name="connsiteX54" fmla="*/ 6624689 w 6857825"/>
                  <a:gd name="connsiteY54" fmla="*/ 3544522 h 6853375"/>
                  <a:gd name="connsiteX55" fmla="*/ 6624689 w 6857825"/>
                  <a:gd name="connsiteY55" fmla="*/ 4255363 h 6853375"/>
                  <a:gd name="connsiteX56" fmla="*/ 6389981 w 6857825"/>
                  <a:gd name="connsiteY56" fmla="*/ 4255363 h 6853375"/>
                  <a:gd name="connsiteX57" fmla="*/ 6389981 w 6857825"/>
                  <a:gd name="connsiteY57" fmla="*/ 4959660 h 6853375"/>
                  <a:gd name="connsiteX58" fmla="*/ 6857389 w 6857825"/>
                  <a:gd name="connsiteY58" fmla="*/ 4959660 h 6853375"/>
                  <a:gd name="connsiteX59" fmla="*/ 6857389 w 6857825"/>
                  <a:gd name="connsiteY59" fmla="*/ 5201959 h 6853375"/>
                  <a:gd name="connsiteX60" fmla="*/ 6625212 w 6857825"/>
                  <a:gd name="connsiteY60" fmla="*/ 5201959 h 6853375"/>
                  <a:gd name="connsiteX61" fmla="*/ 6625212 w 6857825"/>
                  <a:gd name="connsiteY61" fmla="*/ 5905471 h 6853375"/>
                  <a:gd name="connsiteX62" fmla="*/ 6857651 w 6857825"/>
                  <a:gd name="connsiteY62" fmla="*/ 5905471 h 6853375"/>
                  <a:gd name="connsiteX63" fmla="*/ 6857651 w 6857825"/>
                  <a:gd name="connsiteY63" fmla="*/ 6383175 h 6853375"/>
                  <a:gd name="connsiteX64" fmla="*/ 6624339 w 6857825"/>
                  <a:gd name="connsiteY64" fmla="*/ 6383175 h 6853375"/>
                  <a:gd name="connsiteX65" fmla="*/ 6624339 w 6857825"/>
                  <a:gd name="connsiteY65" fmla="*/ 6853114 h 6853375"/>
                  <a:gd name="connsiteX66" fmla="*/ 6386404 w 6857825"/>
                  <a:gd name="connsiteY66" fmla="*/ 6853114 h 6853375"/>
                  <a:gd name="connsiteX67" fmla="*/ 6386404 w 6857825"/>
                  <a:gd name="connsiteY67" fmla="*/ 6385531 h 6853375"/>
                  <a:gd name="connsiteX68" fmla="*/ 6149427 w 6857825"/>
                  <a:gd name="connsiteY68" fmla="*/ 6385531 h 6853375"/>
                  <a:gd name="connsiteX69" fmla="*/ 6149427 w 6857825"/>
                  <a:gd name="connsiteY69" fmla="*/ 6853376 h 6853375"/>
                  <a:gd name="connsiteX70" fmla="*/ 5912539 w 6857825"/>
                  <a:gd name="connsiteY70" fmla="*/ 6853376 h 6853375"/>
                  <a:gd name="connsiteX71" fmla="*/ 5912539 w 6857825"/>
                  <a:gd name="connsiteY71" fmla="*/ 6382477 h 6853375"/>
                  <a:gd name="connsiteX72" fmla="*/ 6144454 w 6857825"/>
                  <a:gd name="connsiteY72" fmla="*/ 6382477 h 6853375"/>
                  <a:gd name="connsiteX73" fmla="*/ 6144454 w 6857825"/>
                  <a:gd name="connsiteY73" fmla="*/ 6149776 h 6853375"/>
                  <a:gd name="connsiteX74" fmla="*/ 5678616 w 6857825"/>
                  <a:gd name="connsiteY74" fmla="*/ 6149776 h 6853375"/>
                  <a:gd name="connsiteX75" fmla="*/ 5678616 w 6857825"/>
                  <a:gd name="connsiteY75" fmla="*/ 6618407 h 6853375"/>
                  <a:gd name="connsiteX76" fmla="*/ 5442949 w 6857825"/>
                  <a:gd name="connsiteY76" fmla="*/ 6618407 h 6853375"/>
                  <a:gd name="connsiteX77" fmla="*/ 5442949 w 6857825"/>
                  <a:gd name="connsiteY77" fmla="*/ 6853027 h 6853375"/>
                  <a:gd name="connsiteX78" fmla="*/ 4254578 w 6857825"/>
                  <a:gd name="connsiteY78" fmla="*/ 6853027 h 6853375"/>
                  <a:gd name="connsiteX79" fmla="*/ 4254578 w 6857825"/>
                  <a:gd name="connsiteY79" fmla="*/ 6150213 h 6853375"/>
                  <a:gd name="connsiteX80" fmla="*/ 3551065 w 6857825"/>
                  <a:gd name="connsiteY80" fmla="*/ 6150213 h 6853375"/>
                  <a:gd name="connsiteX81" fmla="*/ 3551065 w 6857825"/>
                  <a:gd name="connsiteY81" fmla="*/ 6380645 h 6853375"/>
                  <a:gd name="connsiteX82" fmla="*/ 4018823 w 6857825"/>
                  <a:gd name="connsiteY82" fmla="*/ 6380645 h 6853375"/>
                  <a:gd name="connsiteX83" fmla="*/ 4018823 w 6857825"/>
                  <a:gd name="connsiteY83" fmla="*/ 6617883 h 6853375"/>
                  <a:gd name="connsiteX84" fmla="*/ 3548448 w 6857825"/>
                  <a:gd name="connsiteY84" fmla="*/ 6617883 h 6853375"/>
                  <a:gd name="connsiteX85" fmla="*/ 3548448 w 6857825"/>
                  <a:gd name="connsiteY85" fmla="*/ 6385269 h 6853375"/>
                  <a:gd name="connsiteX86" fmla="*/ 3315049 w 6857825"/>
                  <a:gd name="connsiteY86" fmla="*/ 6385269 h 6853375"/>
                  <a:gd name="connsiteX87" fmla="*/ 3315049 w 6857825"/>
                  <a:gd name="connsiteY87" fmla="*/ 6618930 h 6853375"/>
                  <a:gd name="connsiteX88" fmla="*/ 3075804 w 6857825"/>
                  <a:gd name="connsiteY88" fmla="*/ 6618930 h 6853375"/>
                  <a:gd name="connsiteX89" fmla="*/ 3075804 w 6857825"/>
                  <a:gd name="connsiteY89" fmla="*/ 6852852 h 6853375"/>
                  <a:gd name="connsiteX90" fmla="*/ 2603074 w 6857825"/>
                  <a:gd name="connsiteY90" fmla="*/ 6852852 h 6853375"/>
                  <a:gd name="connsiteX91" fmla="*/ 2603074 w 6857825"/>
                  <a:gd name="connsiteY91" fmla="*/ 6382564 h 6853375"/>
                  <a:gd name="connsiteX92" fmla="*/ 2836211 w 6857825"/>
                  <a:gd name="connsiteY92" fmla="*/ 6382564 h 6853375"/>
                  <a:gd name="connsiteX93" fmla="*/ 2836211 w 6857825"/>
                  <a:gd name="connsiteY93" fmla="*/ 6146897 h 6853375"/>
                  <a:gd name="connsiteX94" fmla="*/ 3071878 w 6857825"/>
                  <a:gd name="connsiteY94" fmla="*/ 6146897 h 6853375"/>
                  <a:gd name="connsiteX95" fmla="*/ 3071878 w 6857825"/>
                  <a:gd name="connsiteY95" fmla="*/ 5906867 h 6853375"/>
                  <a:gd name="connsiteX96" fmla="*/ 3311908 w 6857825"/>
                  <a:gd name="connsiteY96" fmla="*/ 5906867 h 6853375"/>
                  <a:gd name="connsiteX97" fmla="*/ 3311908 w 6857825"/>
                  <a:gd name="connsiteY97" fmla="*/ 5671985 h 6853375"/>
                  <a:gd name="connsiteX98" fmla="*/ 3546790 w 6857825"/>
                  <a:gd name="connsiteY98" fmla="*/ 5671985 h 6853375"/>
                  <a:gd name="connsiteX99" fmla="*/ 3546790 w 6857825"/>
                  <a:gd name="connsiteY99" fmla="*/ 5436317 h 6853375"/>
                  <a:gd name="connsiteX100" fmla="*/ 4016816 w 6857825"/>
                  <a:gd name="connsiteY100" fmla="*/ 5436317 h 6853375"/>
                  <a:gd name="connsiteX101" fmla="*/ 4016816 w 6857825"/>
                  <a:gd name="connsiteY101" fmla="*/ 5202919 h 6853375"/>
                  <a:gd name="connsiteX102" fmla="*/ 3784203 w 6857825"/>
                  <a:gd name="connsiteY102" fmla="*/ 5202919 h 6853375"/>
                  <a:gd name="connsiteX103" fmla="*/ 3784203 w 6857825"/>
                  <a:gd name="connsiteY103" fmla="*/ 4728269 h 6853375"/>
                  <a:gd name="connsiteX104" fmla="*/ 3549146 w 6857825"/>
                  <a:gd name="connsiteY104" fmla="*/ 4728269 h 6853375"/>
                  <a:gd name="connsiteX105" fmla="*/ 3549146 w 6857825"/>
                  <a:gd name="connsiteY105" fmla="*/ 4015158 h 6853375"/>
                  <a:gd name="connsiteX106" fmla="*/ 3781672 w 6857825"/>
                  <a:gd name="connsiteY106" fmla="*/ 4015158 h 6853375"/>
                  <a:gd name="connsiteX107" fmla="*/ 3781672 w 6857825"/>
                  <a:gd name="connsiteY107" fmla="*/ 3781760 h 6853375"/>
                  <a:gd name="connsiteX108" fmla="*/ 3548012 w 6857825"/>
                  <a:gd name="connsiteY108" fmla="*/ 3781760 h 6853375"/>
                  <a:gd name="connsiteX109" fmla="*/ 3548012 w 6857825"/>
                  <a:gd name="connsiteY109" fmla="*/ 3547314 h 6853375"/>
                  <a:gd name="connsiteX110" fmla="*/ 3315398 w 6857825"/>
                  <a:gd name="connsiteY110" fmla="*/ 3547314 h 6853375"/>
                  <a:gd name="connsiteX111" fmla="*/ 3315398 w 6857825"/>
                  <a:gd name="connsiteY111" fmla="*/ 3780364 h 6853375"/>
                  <a:gd name="connsiteX112" fmla="*/ 3076328 w 6857825"/>
                  <a:gd name="connsiteY112" fmla="*/ 3780364 h 6853375"/>
                  <a:gd name="connsiteX113" fmla="*/ 3076328 w 6857825"/>
                  <a:gd name="connsiteY113" fmla="*/ 4013762 h 6853375"/>
                  <a:gd name="connsiteX114" fmla="*/ 3312693 w 6857825"/>
                  <a:gd name="connsiteY114" fmla="*/ 4013762 h 6853375"/>
                  <a:gd name="connsiteX115" fmla="*/ 3312693 w 6857825"/>
                  <a:gd name="connsiteY115" fmla="*/ 4255189 h 6853375"/>
                  <a:gd name="connsiteX116" fmla="*/ 2838043 w 6857825"/>
                  <a:gd name="connsiteY116" fmla="*/ 4255189 h 6853375"/>
                  <a:gd name="connsiteX117" fmla="*/ 2838043 w 6857825"/>
                  <a:gd name="connsiteY117" fmla="*/ 4017689 h 6853375"/>
                  <a:gd name="connsiteX118" fmla="*/ 2602376 w 6857825"/>
                  <a:gd name="connsiteY118" fmla="*/ 4017689 h 6853375"/>
                  <a:gd name="connsiteX119" fmla="*/ 2602376 w 6857825"/>
                  <a:gd name="connsiteY119" fmla="*/ 3782021 h 6853375"/>
                  <a:gd name="connsiteX120" fmla="*/ 2126940 w 6857825"/>
                  <a:gd name="connsiteY120" fmla="*/ 3782021 h 6853375"/>
                  <a:gd name="connsiteX121" fmla="*/ 2126940 w 6857825"/>
                  <a:gd name="connsiteY121" fmla="*/ 3546354 h 6853375"/>
                  <a:gd name="connsiteX122" fmla="*/ 1891272 w 6857825"/>
                  <a:gd name="connsiteY122" fmla="*/ 3546354 h 6853375"/>
                  <a:gd name="connsiteX123" fmla="*/ 1891272 w 6857825"/>
                  <a:gd name="connsiteY123" fmla="*/ 3076415 h 6853375"/>
                  <a:gd name="connsiteX124" fmla="*/ 1424039 w 6857825"/>
                  <a:gd name="connsiteY124" fmla="*/ 3076415 h 6853375"/>
                  <a:gd name="connsiteX125" fmla="*/ 1424039 w 6857825"/>
                  <a:gd name="connsiteY125" fmla="*/ 3307196 h 6853375"/>
                  <a:gd name="connsiteX126" fmla="*/ 1655780 w 6857825"/>
                  <a:gd name="connsiteY126" fmla="*/ 3307196 h 6853375"/>
                  <a:gd name="connsiteX127" fmla="*/ 1655780 w 6857825"/>
                  <a:gd name="connsiteY127" fmla="*/ 3545132 h 6853375"/>
                  <a:gd name="connsiteX128" fmla="*/ 1188371 w 6857825"/>
                  <a:gd name="connsiteY128" fmla="*/ 3545132 h 6853375"/>
                  <a:gd name="connsiteX129" fmla="*/ 1188371 w 6857825"/>
                  <a:gd name="connsiteY129" fmla="*/ 3778531 h 6853375"/>
                  <a:gd name="connsiteX130" fmla="*/ 1656565 w 6857825"/>
                  <a:gd name="connsiteY130" fmla="*/ 3778531 h 6853375"/>
                  <a:gd name="connsiteX131" fmla="*/ 1656565 w 6857825"/>
                  <a:gd name="connsiteY131" fmla="*/ 4013413 h 6853375"/>
                  <a:gd name="connsiteX132" fmla="*/ 2127638 w 6857825"/>
                  <a:gd name="connsiteY132" fmla="*/ 4013413 h 6853375"/>
                  <a:gd name="connsiteX133" fmla="*/ 2127638 w 6857825"/>
                  <a:gd name="connsiteY133" fmla="*/ 4253444 h 6853375"/>
                  <a:gd name="connsiteX134" fmla="*/ 2603074 w 6857825"/>
                  <a:gd name="connsiteY134" fmla="*/ 4253444 h 6853375"/>
                  <a:gd name="connsiteX135" fmla="*/ 2603074 w 6857825"/>
                  <a:gd name="connsiteY135" fmla="*/ 4724517 h 6853375"/>
                  <a:gd name="connsiteX136" fmla="*/ 2837868 w 6857825"/>
                  <a:gd name="connsiteY136" fmla="*/ 4724517 h 6853375"/>
                  <a:gd name="connsiteX137" fmla="*/ 2837868 w 6857825"/>
                  <a:gd name="connsiteY137" fmla="*/ 5201435 h 6853375"/>
                  <a:gd name="connsiteX138" fmla="*/ 2605517 w 6857825"/>
                  <a:gd name="connsiteY138" fmla="*/ 5201435 h 6853375"/>
                  <a:gd name="connsiteX139" fmla="*/ 2605517 w 6857825"/>
                  <a:gd name="connsiteY139" fmla="*/ 5434311 h 6853375"/>
                  <a:gd name="connsiteX140" fmla="*/ 3071616 w 6857825"/>
                  <a:gd name="connsiteY140" fmla="*/ 5434311 h 6853375"/>
                  <a:gd name="connsiteX141" fmla="*/ 3071616 w 6857825"/>
                  <a:gd name="connsiteY141" fmla="*/ 4726349 h 6853375"/>
                  <a:gd name="connsiteX142" fmla="*/ 3313915 w 6857825"/>
                  <a:gd name="connsiteY142" fmla="*/ 4726349 h 6853375"/>
                  <a:gd name="connsiteX143" fmla="*/ 3313915 w 6857825"/>
                  <a:gd name="connsiteY143" fmla="*/ 4960097 h 6853375"/>
                  <a:gd name="connsiteX144" fmla="*/ 3548274 w 6857825"/>
                  <a:gd name="connsiteY144" fmla="*/ 4960097 h 6853375"/>
                  <a:gd name="connsiteX145" fmla="*/ 3548274 w 6857825"/>
                  <a:gd name="connsiteY145" fmla="*/ 5201610 h 6853375"/>
                  <a:gd name="connsiteX146" fmla="*/ 3315224 w 6857825"/>
                  <a:gd name="connsiteY146" fmla="*/ 5201610 h 6853375"/>
                  <a:gd name="connsiteX147" fmla="*/ 3315224 w 6857825"/>
                  <a:gd name="connsiteY147" fmla="*/ 5437278 h 6853375"/>
                  <a:gd name="connsiteX148" fmla="*/ 3075194 w 6857825"/>
                  <a:gd name="connsiteY148" fmla="*/ 5437278 h 6853375"/>
                  <a:gd name="connsiteX149" fmla="*/ 3075194 w 6857825"/>
                  <a:gd name="connsiteY149" fmla="*/ 5672945 h 6853375"/>
                  <a:gd name="connsiteX150" fmla="*/ 2839526 w 6857825"/>
                  <a:gd name="connsiteY150" fmla="*/ 5672945 h 6853375"/>
                  <a:gd name="connsiteX151" fmla="*/ 2839526 w 6857825"/>
                  <a:gd name="connsiteY151" fmla="*/ 5907827 h 6853375"/>
                  <a:gd name="connsiteX152" fmla="*/ 2604644 w 6857825"/>
                  <a:gd name="connsiteY152" fmla="*/ 5907827 h 6853375"/>
                  <a:gd name="connsiteX153" fmla="*/ 2604644 w 6857825"/>
                  <a:gd name="connsiteY153" fmla="*/ 6147159 h 6853375"/>
                  <a:gd name="connsiteX154" fmla="*/ 2366708 w 6857825"/>
                  <a:gd name="connsiteY154" fmla="*/ 6147159 h 6853375"/>
                  <a:gd name="connsiteX155" fmla="*/ 2366708 w 6857825"/>
                  <a:gd name="connsiteY155" fmla="*/ 5910096 h 6853375"/>
                  <a:gd name="connsiteX156" fmla="*/ 2128947 w 6857825"/>
                  <a:gd name="connsiteY156" fmla="*/ 5910096 h 6853375"/>
                  <a:gd name="connsiteX157" fmla="*/ 2128947 w 6857825"/>
                  <a:gd name="connsiteY157" fmla="*/ 6382739 h 6853375"/>
                  <a:gd name="connsiteX158" fmla="*/ 1892319 w 6857825"/>
                  <a:gd name="connsiteY158" fmla="*/ 6382739 h 6853375"/>
                  <a:gd name="connsiteX159" fmla="*/ 1892319 w 6857825"/>
                  <a:gd name="connsiteY159" fmla="*/ 5907478 h 6853375"/>
                  <a:gd name="connsiteX160" fmla="*/ 2124759 w 6857825"/>
                  <a:gd name="connsiteY160" fmla="*/ 5907478 h 6853375"/>
                  <a:gd name="connsiteX161" fmla="*/ 2124759 w 6857825"/>
                  <a:gd name="connsiteY161" fmla="*/ 5674079 h 6853375"/>
                  <a:gd name="connsiteX162" fmla="*/ 1891360 w 6857825"/>
                  <a:gd name="connsiteY162" fmla="*/ 5674079 h 6853375"/>
                  <a:gd name="connsiteX163" fmla="*/ 1891360 w 6857825"/>
                  <a:gd name="connsiteY163" fmla="*/ 4963238 h 6853375"/>
                  <a:gd name="connsiteX164" fmla="*/ 945025 w 6857825"/>
                  <a:gd name="connsiteY164" fmla="*/ 4963238 h 6853375"/>
                  <a:gd name="connsiteX165" fmla="*/ 945025 w 6857825"/>
                  <a:gd name="connsiteY165" fmla="*/ 4728792 h 6853375"/>
                  <a:gd name="connsiteX166" fmla="*/ 476919 w 6857825"/>
                  <a:gd name="connsiteY166" fmla="*/ 4728792 h 6853375"/>
                  <a:gd name="connsiteX167" fmla="*/ 476919 w 6857825"/>
                  <a:gd name="connsiteY167" fmla="*/ 4961231 h 6853375"/>
                  <a:gd name="connsiteX168" fmla="*/ 240117 w 6857825"/>
                  <a:gd name="connsiteY168" fmla="*/ 4961231 h 6853375"/>
                  <a:gd name="connsiteX169" fmla="*/ 240117 w 6857825"/>
                  <a:gd name="connsiteY169" fmla="*/ 4725651 h 6853375"/>
                  <a:gd name="connsiteX170" fmla="*/ 473167 w 6857825"/>
                  <a:gd name="connsiteY170" fmla="*/ 4725651 h 6853375"/>
                  <a:gd name="connsiteX171" fmla="*/ 473167 w 6857825"/>
                  <a:gd name="connsiteY171" fmla="*/ 4489984 h 6853375"/>
                  <a:gd name="connsiteX172" fmla="*/ 707613 w 6857825"/>
                  <a:gd name="connsiteY172" fmla="*/ 4489984 h 6853375"/>
                  <a:gd name="connsiteX173" fmla="*/ 707613 w 6857825"/>
                  <a:gd name="connsiteY173" fmla="*/ 4258242 h 6853375"/>
                  <a:gd name="connsiteX174" fmla="*/ 241513 w 6857825"/>
                  <a:gd name="connsiteY174" fmla="*/ 4258242 h 6853375"/>
                  <a:gd name="connsiteX175" fmla="*/ 241513 w 6857825"/>
                  <a:gd name="connsiteY175" fmla="*/ 4490071 h 6853375"/>
                  <a:gd name="connsiteX176" fmla="*/ 0 w 6857825"/>
                  <a:gd name="connsiteY176" fmla="*/ 4490071 h 6853375"/>
                  <a:gd name="connsiteX177" fmla="*/ 0 w 6857825"/>
                  <a:gd name="connsiteY177" fmla="*/ 4254752 h 6853375"/>
                  <a:gd name="connsiteX178" fmla="*/ 237238 w 6857825"/>
                  <a:gd name="connsiteY178" fmla="*/ 4254752 h 6853375"/>
                  <a:gd name="connsiteX179" fmla="*/ 237238 w 6857825"/>
                  <a:gd name="connsiteY179" fmla="*/ 4017776 h 6853375"/>
                  <a:gd name="connsiteX180" fmla="*/ 524 w 6857825"/>
                  <a:gd name="connsiteY180" fmla="*/ 4017776 h 6853375"/>
                  <a:gd name="connsiteX181" fmla="*/ 524 w 6857825"/>
                  <a:gd name="connsiteY181" fmla="*/ 3779840 h 6853375"/>
                  <a:gd name="connsiteX182" fmla="*/ 237587 w 6857825"/>
                  <a:gd name="connsiteY182" fmla="*/ 3779840 h 6853375"/>
                  <a:gd name="connsiteX183" fmla="*/ 237587 w 6857825"/>
                  <a:gd name="connsiteY183" fmla="*/ 3309465 h 6853375"/>
                  <a:gd name="connsiteX184" fmla="*/ 475523 w 6857825"/>
                  <a:gd name="connsiteY184" fmla="*/ 3309465 h 6853375"/>
                  <a:gd name="connsiteX185" fmla="*/ 475523 w 6857825"/>
                  <a:gd name="connsiteY185" fmla="*/ 3543038 h 6853375"/>
                  <a:gd name="connsiteX186" fmla="*/ 710405 w 6857825"/>
                  <a:gd name="connsiteY186" fmla="*/ 3543038 h 6853375"/>
                  <a:gd name="connsiteX187" fmla="*/ 710405 w 6857825"/>
                  <a:gd name="connsiteY187" fmla="*/ 3777048 h 6853375"/>
                  <a:gd name="connsiteX188" fmla="*/ 943804 w 6857825"/>
                  <a:gd name="connsiteY188" fmla="*/ 3777048 h 6853375"/>
                  <a:gd name="connsiteX189" fmla="*/ 943804 w 6857825"/>
                  <a:gd name="connsiteY189" fmla="*/ 3308767 h 6853375"/>
                  <a:gd name="connsiteX190" fmla="*/ 1183136 w 6857825"/>
                  <a:gd name="connsiteY190" fmla="*/ 3308767 h 6853375"/>
                  <a:gd name="connsiteX191" fmla="*/ 1183136 w 6857825"/>
                  <a:gd name="connsiteY191" fmla="*/ 2835600 h 6853375"/>
                  <a:gd name="connsiteX192" fmla="*/ 945025 w 6857825"/>
                  <a:gd name="connsiteY192" fmla="*/ 2835600 h 6853375"/>
                  <a:gd name="connsiteX193" fmla="*/ 945025 w 6857825"/>
                  <a:gd name="connsiteY193" fmla="*/ 2130343 h 6853375"/>
                  <a:gd name="connsiteX194" fmla="*/ 712412 w 6857825"/>
                  <a:gd name="connsiteY194" fmla="*/ 2130343 h 6853375"/>
                  <a:gd name="connsiteX195" fmla="*/ 712412 w 6857825"/>
                  <a:gd name="connsiteY195" fmla="*/ 2362782 h 6853375"/>
                  <a:gd name="connsiteX196" fmla="*/ 475610 w 6857825"/>
                  <a:gd name="connsiteY196" fmla="*/ 2362782 h 6853375"/>
                  <a:gd name="connsiteX197" fmla="*/ 475610 w 6857825"/>
                  <a:gd name="connsiteY197" fmla="*/ 1888131 h 6853375"/>
                  <a:gd name="connsiteX198" fmla="*/ 946421 w 6857825"/>
                  <a:gd name="connsiteY198" fmla="*/ 1888131 h 6853375"/>
                  <a:gd name="connsiteX199" fmla="*/ 946421 w 6857825"/>
                  <a:gd name="connsiteY199" fmla="*/ 2125369 h 6853375"/>
                  <a:gd name="connsiteX200" fmla="*/ 1183398 w 6857825"/>
                  <a:gd name="connsiteY200" fmla="*/ 2125369 h 6853375"/>
                  <a:gd name="connsiteX201" fmla="*/ 1183398 w 6857825"/>
                  <a:gd name="connsiteY201" fmla="*/ 1887782 h 6853375"/>
                  <a:gd name="connsiteX202" fmla="*/ 1889876 w 6857825"/>
                  <a:gd name="connsiteY202" fmla="*/ 1887782 h 6853375"/>
                  <a:gd name="connsiteX203" fmla="*/ 1889876 w 6857825"/>
                  <a:gd name="connsiteY203" fmla="*/ 1417756 h 6853375"/>
                  <a:gd name="connsiteX204" fmla="*/ 2127027 w 6857825"/>
                  <a:gd name="connsiteY204" fmla="*/ 1417756 h 6853375"/>
                  <a:gd name="connsiteX205" fmla="*/ 2127027 w 6857825"/>
                  <a:gd name="connsiteY205" fmla="*/ 1888480 h 6853375"/>
                  <a:gd name="connsiteX206" fmla="*/ 1893541 w 6857825"/>
                  <a:gd name="connsiteY206" fmla="*/ 1888480 h 6853375"/>
                  <a:gd name="connsiteX207" fmla="*/ 1893541 w 6857825"/>
                  <a:gd name="connsiteY207" fmla="*/ 2128510 h 6853375"/>
                  <a:gd name="connsiteX208" fmla="*/ 1187848 w 6857825"/>
                  <a:gd name="connsiteY208" fmla="*/ 2128510 h 6853375"/>
                  <a:gd name="connsiteX209" fmla="*/ 1187848 w 6857825"/>
                  <a:gd name="connsiteY209" fmla="*/ 2596093 h 6853375"/>
                  <a:gd name="connsiteX210" fmla="*/ 1419152 w 6857825"/>
                  <a:gd name="connsiteY210" fmla="*/ 2596093 h 6853375"/>
                  <a:gd name="connsiteX211" fmla="*/ 1419152 w 6857825"/>
                  <a:gd name="connsiteY211" fmla="*/ 2362694 h 6853375"/>
                  <a:gd name="connsiteX212" fmla="*/ 2125718 w 6857825"/>
                  <a:gd name="connsiteY212" fmla="*/ 2362694 h 6853375"/>
                  <a:gd name="connsiteX213" fmla="*/ 2125718 w 6857825"/>
                  <a:gd name="connsiteY213" fmla="*/ 2127027 h 6853375"/>
                  <a:gd name="connsiteX214" fmla="*/ 2600369 w 6857825"/>
                  <a:gd name="connsiteY214" fmla="*/ 2127027 h 6853375"/>
                  <a:gd name="connsiteX215" fmla="*/ 2600369 w 6857825"/>
                  <a:gd name="connsiteY215" fmla="*/ 1888742 h 6853375"/>
                  <a:gd name="connsiteX216" fmla="*/ 2838305 w 6857825"/>
                  <a:gd name="connsiteY216" fmla="*/ 1888742 h 6853375"/>
                  <a:gd name="connsiteX217" fmla="*/ 2838305 w 6857825"/>
                  <a:gd name="connsiteY217" fmla="*/ 2124846 h 6853375"/>
                  <a:gd name="connsiteX218" fmla="*/ 3071093 w 6857825"/>
                  <a:gd name="connsiteY218" fmla="*/ 2124846 h 6853375"/>
                  <a:gd name="connsiteX219" fmla="*/ 3071093 w 6857825"/>
                  <a:gd name="connsiteY219" fmla="*/ 1654122 h 6853375"/>
                  <a:gd name="connsiteX220" fmla="*/ 2837345 w 6857825"/>
                  <a:gd name="connsiteY220" fmla="*/ 1654122 h 6853375"/>
                  <a:gd name="connsiteX221" fmla="*/ 2837345 w 6857825"/>
                  <a:gd name="connsiteY221" fmla="*/ 1184270 h 6853375"/>
                  <a:gd name="connsiteX222" fmla="*/ 2604731 w 6857825"/>
                  <a:gd name="connsiteY222" fmla="*/ 1184270 h 6853375"/>
                  <a:gd name="connsiteX223" fmla="*/ 2604731 w 6857825"/>
                  <a:gd name="connsiteY223" fmla="*/ 1652202 h 6853375"/>
                  <a:gd name="connsiteX224" fmla="*/ 2367930 w 6857825"/>
                  <a:gd name="connsiteY224" fmla="*/ 1652202 h 6853375"/>
                  <a:gd name="connsiteX225" fmla="*/ 2367930 w 6857825"/>
                  <a:gd name="connsiteY225" fmla="*/ 1181129 h 6853375"/>
                  <a:gd name="connsiteX226" fmla="*/ 2599933 w 6857825"/>
                  <a:gd name="connsiteY226" fmla="*/ 1181129 h 6853375"/>
                  <a:gd name="connsiteX227" fmla="*/ 2599933 w 6857825"/>
                  <a:gd name="connsiteY227" fmla="*/ 472120 h 6853375"/>
                  <a:gd name="connsiteX228" fmla="*/ 2367668 w 6857825"/>
                  <a:gd name="connsiteY228" fmla="*/ 472120 h 6853375"/>
                  <a:gd name="connsiteX229" fmla="*/ 2367668 w 6857825"/>
                  <a:gd name="connsiteY229" fmla="*/ 235929 h 6853375"/>
                  <a:gd name="connsiteX230" fmla="*/ 2602899 w 6857825"/>
                  <a:gd name="connsiteY230" fmla="*/ 235929 h 6853375"/>
                  <a:gd name="connsiteX231" fmla="*/ 2602899 w 6857825"/>
                  <a:gd name="connsiteY231" fmla="*/ 467670 h 6853375"/>
                  <a:gd name="connsiteX232" fmla="*/ 3311559 w 6857825"/>
                  <a:gd name="connsiteY232" fmla="*/ 467670 h 6853375"/>
                  <a:gd name="connsiteX233" fmla="*/ 3311559 w 6857825"/>
                  <a:gd name="connsiteY233" fmla="*/ 234533 h 6853375"/>
                  <a:gd name="connsiteX234" fmla="*/ 3547226 w 6857825"/>
                  <a:gd name="connsiteY234" fmla="*/ 234533 h 6853375"/>
                  <a:gd name="connsiteX235" fmla="*/ 3547226 w 6857825"/>
                  <a:gd name="connsiteY235" fmla="*/ 175 h 6853375"/>
                  <a:gd name="connsiteX236" fmla="*/ 4018823 w 6857825"/>
                  <a:gd name="connsiteY236" fmla="*/ 175 h 6853375"/>
                  <a:gd name="connsiteX237" fmla="*/ 4018823 w 6857825"/>
                  <a:gd name="connsiteY237" fmla="*/ 235406 h 6853375"/>
                  <a:gd name="connsiteX238" fmla="*/ 3786122 w 6857825"/>
                  <a:gd name="connsiteY238" fmla="*/ 235406 h 6853375"/>
                  <a:gd name="connsiteX239" fmla="*/ 3786122 w 6857825"/>
                  <a:gd name="connsiteY239" fmla="*/ 706479 h 6853375"/>
                  <a:gd name="connsiteX240" fmla="*/ 3076328 w 6857825"/>
                  <a:gd name="connsiteY240" fmla="*/ 706479 h 6853375"/>
                  <a:gd name="connsiteX241" fmla="*/ 3076328 w 6857825"/>
                  <a:gd name="connsiteY241" fmla="*/ 944240 h 6853375"/>
                  <a:gd name="connsiteX242" fmla="*/ 3313391 w 6857825"/>
                  <a:gd name="connsiteY242" fmla="*/ 944240 h 6853375"/>
                  <a:gd name="connsiteX243" fmla="*/ 3313391 w 6857825"/>
                  <a:gd name="connsiteY243" fmla="*/ 1179122 h 6853375"/>
                  <a:gd name="connsiteX244" fmla="*/ 3548448 w 6857825"/>
                  <a:gd name="connsiteY244" fmla="*/ 1179122 h 6853375"/>
                  <a:gd name="connsiteX245" fmla="*/ 3548448 w 6857825"/>
                  <a:gd name="connsiteY245" fmla="*/ 2127638 h 6853375"/>
                  <a:gd name="connsiteX246" fmla="*/ 3075455 w 6857825"/>
                  <a:gd name="connsiteY246" fmla="*/ 2127638 h 6853375"/>
                  <a:gd name="connsiteX247" fmla="*/ 3075455 w 6857825"/>
                  <a:gd name="connsiteY247" fmla="*/ 2363305 h 6853375"/>
                  <a:gd name="connsiteX248" fmla="*/ 2840573 w 6857825"/>
                  <a:gd name="connsiteY248" fmla="*/ 2363305 h 6853375"/>
                  <a:gd name="connsiteX249" fmla="*/ 2840573 w 6857825"/>
                  <a:gd name="connsiteY249" fmla="*/ 2595483 h 6853375"/>
                  <a:gd name="connsiteX250" fmla="*/ 3311384 w 6857825"/>
                  <a:gd name="connsiteY250" fmla="*/ 2595483 h 6853375"/>
                  <a:gd name="connsiteX251" fmla="*/ 3311384 w 6857825"/>
                  <a:gd name="connsiteY251" fmla="*/ 2363044 h 6853375"/>
                  <a:gd name="connsiteX252" fmla="*/ 3549321 w 6857825"/>
                  <a:gd name="connsiteY252" fmla="*/ 2363044 h 6853375"/>
                  <a:gd name="connsiteX253" fmla="*/ 3549321 w 6857825"/>
                  <a:gd name="connsiteY253" fmla="*/ 2596355 h 6853375"/>
                  <a:gd name="connsiteX254" fmla="*/ 3783766 w 6857825"/>
                  <a:gd name="connsiteY254" fmla="*/ 2596355 h 6853375"/>
                  <a:gd name="connsiteX255" fmla="*/ 3783766 w 6857825"/>
                  <a:gd name="connsiteY255" fmla="*/ 2834291 h 6853375"/>
                  <a:gd name="connsiteX256" fmla="*/ 2840486 w 6857825"/>
                  <a:gd name="connsiteY256" fmla="*/ 2834291 h 6853375"/>
                  <a:gd name="connsiteX257" fmla="*/ 2840486 w 6857825"/>
                  <a:gd name="connsiteY257" fmla="*/ 3072576 h 6853375"/>
                  <a:gd name="connsiteX258" fmla="*/ 2603248 w 6857825"/>
                  <a:gd name="connsiteY258" fmla="*/ 3072576 h 6853375"/>
                  <a:gd name="connsiteX259" fmla="*/ 2603248 w 6857825"/>
                  <a:gd name="connsiteY259" fmla="*/ 2833331 h 6853375"/>
                  <a:gd name="connsiteX260" fmla="*/ 2835774 w 6857825"/>
                  <a:gd name="connsiteY260" fmla="*/ 2833331 h 6853375"/>
                  <a:gd name="connsiteX261" fmla="*/ 2835774 w 6857825"/>
                  <a:gd name="connsiteY261" fmla="*/ 2600980 h 6853375"/>
                  <a:gd name="connsiteX262" fmla="*/ 2368977 w 6857825"/>
                  <a:gd name="connsiteY262" fmla="*/ 2600980 h 6853375"/>
                  <a:gd name="connsiteX263" fmla="*/ 2368977 w 6857825"/>
                  <a:gd name="connsiteY263" fmla="*/ 2833680 h 6853375"/>
                  <a:gd name="connsiteX264" fmla="*/ 2130604 w 6857825"/>
                  <a:gd name="connsiteY264" fmla="*/ 2833680 h 6853375"/>
                  <a:gd name="connsiteX265" fmla="*/ 2130604 w 6857825"/>
                  <a:gd name="connsiteY265" fmla="*/ 3306848 h 6853375"/>
                  <a:gd name="connsiteX266" fmla="*/ 2603248 w 6857825"/>
                  <a:gd name="connsiteY266" fmla="*/ 3306848 h 6853375"/>
                  <a:gd name="connsiteX267" fmla="*/ 2603248 w 6857825"/>
                  <a:gd name="connsiteY267" fmla="*/ 3777310 h 6853375"/>
                  <a:gd name="connsiteX268" fmla="*/ 3071006 w 6857825"/>
                  <a:gd name="connsiteY268" fmla="*/ 3777310 h 6853375"/>
                  <a:gd name="connsiteX269" fmla="*/ 3071006 w 6857825"/>
                  <a:gd name="connsiteY269" fmla="*/ 3546005 h 6853375"/>
                  <a:gd name="connsiteX270" fmla="*/ 2838305 w 6857825"/>
                  <a:gd name="connsiteY270" fmla="*/ 3546005 h 6853375"/>
                  <a:gd name="connsiteX271" fmla="*/ 5910794 w 6857825"/>
                  <a:gd name="connsiteY271" fmla="*/ 2834029 h 6853375"/>
                  <a:gd name="connsiteX272" fmla="*/ 5438935 w 6857825"/>
                  <a:gd name="connsiteY272" fmla="*/ 2834029 h 6853375"/>
                  <a:gd name="connsiteX273" fmla="*/ 5438935 w 6857825"/>
                  <a:gd name="connsiteY273" fmla="*/ 2365399 h 6853375"/>
                  <a:gd name="connsiteX274" fmla="*/ 5201959 w 6857825"/>
                  <a:gd name="connsiteY274" fmla="*/ 2365399 h 6853375"/>
                  <a:gd name="connsiteX275" fmla="*/ 5201959 w 6857825"/>
                  <a:gd name="connsiteY275" fmla="*/ 2835251 h 6853375"/>
                  <a:gd name="connsiteX276" fmla="*/ 4497313 w 6857825"/>
                  <a:gd name="connsiteY276" fmla="*/ 2835251 h 6853375"/>
                  <a:gd name="connsiteX277" fmla="*/ 4497313 w 6857825"/>
                  <a:gd name="connsiteY277" fmla="*/ 3073012 h 6853375"/>
                  <a:gd name="connsiteX278" fmla="*/ 4732282 w 6857825"/>
                  <a:gd name="connsiteY278" fmla="*/ 3073012 h 6853375"/>
                  <a:gd name="connsiteX279" fmla="*/ 4732282 w 6857825"/>
                  <a:gd name="connsiteY279" fmla="*/ 3544085 h 6853375"/>
                  <a:gd name="connsiteX280" fmla="*/ 4967949 w 6857825"/>
                  <a:gd name="connsiteY280" fmla="*/ 3544085 h 6853375"/>
                  <a:gd name="connsiteX281" fmla="*/ 4967949 w 6857825"/>
                  <a:gd name="connsiteY281" fmla="*/ 3777397 h 6853375"/>
                  <a:gd name="connsiteX282" fmla="*/ 5198382 w 6857825"/>
                  <a:gd name="connsiteY282" fmla="*/ 3777397 h 6853375"/>
                  <a:gd name="connsiteX283" fmla="*/ 5198382 w 6857825"/>
                  <a:gd name="connsiteY283" fmla="*/ 3309291 h 6853375"/>
                  <a:gd name="connsiteX284" fmla="*/ 4966466 w 6857825"/>
                  <a:gd name="connsiteY284" fmla="*/ 3309291 h 6853375"/>
                  <a:gd name="connsiteX285" fmla="*/ 4966466 w 6857825"/>
                  <a:gd name="connsiteY285" fmla="*/ 3073797 h 6853375"/>
                  <a:gd name="connsiteX286" fmla="*/ 5678529 w 6857825"/>
                  <a:gd name="connsiteY286" fmla="*/ 3073797 h 6853375"/>
                  <a:gd name="connsiteX287" fmla="*/ 5678529 w 6857825"/>
                  <a:gd name="connsiteY287" fmla="*/ 3308854 h 6853375"/>
                  <a:gd name="connsiteX288" fmla="*/ 5913411 w 6857825"/>
                  <a:gd name="connsiteY288" fmla="*/ 3308854 h 6853375"/>
                  <a:gd name="connsiteX289" fmla="*/ 5913411 w 6857825"/>
                  <a:gd name="connsiteY289" fmla="*/ 3779142 h 6853375"/>
                  <a:gd name="connsiteX290" fmla="*/ 6149078 w 6857825"/>
                  <a:gd name="connsiteY290" fmla="*/ 3779142 h 6853375"/>
                  <a:gd name="connsiteX291" fmla="*/ 6149078 w 6857825"/>
                  <a:gd name="connsiteY291" fmla="*/ 4012279 h 6853375"/>
                  <a:gd name="connsiteX292" fmla="*/ 6384484 w 6857825"/>
                  <a:gd name="connsiteY292" fmla="*/ 4012279 h 6853375"/>
                  <a:gd name="connsiteX293" fmla="*/ 6384484 w 6857825"/>
                  <a:gd name="connsiteY293" fmla="*/ 3545132 h 6853375"/>
                  <a:gd name="connsiteX294" fmla="*/ 6145763 w 6857825"/>
                  <a:gd name="connsiteY294" fmla="*/ 3545132 h 6853375"/>
                  <a:gd name="connsiteX295" fmla="*/ 6145763 w 6857825"/>
                  <a:gd name="connsiteY295" fmla="*/ 3074059 h 6853375"/>
                  <a:gd name="connsiteX296" fmla="*/ 5910881 w 6857825"/>
                  <a:gd name="connsiteY296" fmla="*/ 3074059 h 6853375"/>
                  <a:gd name="connsiteX297" fmla="*/ 5910881 w 6857825"/>
                  <a:gd name="connsiteY297" fmla="*/ 2834029 h 6853375"/>
                  <a:gd name="connsiteX298" fmla="*/ 4495830 w 6857825"/>
                  <a:gd name="connsiteY298" fmla="*/ 4723382 h 6853375"/>
                  <a:gd name="connsiteX299" fmla="*/ 4729926 w 6857825"/>
                  <a:gd name="connsiteY299" fmla="*/ 4723382 h 6853375"/>
                  <a:gd name="connsiteX300" fmla="*/ 4729926 w 6857825"/>
                  <a:gd name="connsiteY300" fmla="*/ 4013152 h 6853375"/>
                  <a:gd name="connsiteX301" fmla="*/ 4962627 w 6857825"/>
                  <a:gd name="connsiteY301" fmla="*/ 4013152 h 6853375"/>
                  <a:gd name="connsiteX302" fmla="*/ 4962627 w 6857825"/>
                  <a:gd name="connsiteY302" fmla="*/ 3779840 h 6853375"/>
                  <a:gd name="connsiteX303" fmla="*/ 4728618 w 6857825"/>
                  <a:gd name="connsiteY303" fmla="*/ 3779840 h 6853375"/>
                  <a:gd name="connsiteX304" fmla="*/ 4728618 w 6857825"/>
                  <a:gd name="connsiteY304" fmla="*/ 3547052 h 6853375"/>
                  <a:gd name="connsiteX305" fmla="*/ 4020132 w 6857825"/>
                  <a:gd name="connsiteY305" fmla="*/ 3547052 h 6853375"/>
                  <a:gd name="connsiteX306" fmla="*/ 4020132 w 6857825"/>
                  <a:gd name="connsiteY306" fmla="*/ 4016904 h 6853375"/>
                  <a:gd name="connsiteX307" fmla="*/ 3786559 w 6857825"/>
                  <a:gd name="connsiteY307" fmla="*/ 4016904 h 6853375"/>
                  <a:gd name="connsiteX308" fmla="*/ 3786559 w 6857825"/>
                  <a:gd name="connsiteY308" fmla="*/ 4487540 h 6853375"/>
                  <a:gd name="connsiteX309" fmla="*/ 4019259 w 6857825"/>
                  <a:gd name="connsiteY309" fmla="*/ 4487540 h 6853375"/>
                  <a:gd name="connsiteX310" fmla="*/ 4019259 w 6857825"/>
                  <a:gd name="connsiteY310" fmla="*/ 4252920 h 6853375"/>
                  <a:gd name="connsiteX311" fmla="*/ 4254840 w 6857825"/>
                  <a:gd name="connsiteY311" fmla="*/ 4252920 h 6853375"/>
                  <a:gd name="connsiteX312" fmla="*/ 4254840 w 6857825"/>
                  <a:gd name="connsiteY312" fmla="*/ 3779840 h 6853375"/>
                  <a:gd name="connsiteX313" fmla="*/ 4494259 w 6857825"/>
                  <a:gd name="connsiteY313" fmla="*/ 3779840 h 6853375"/>
                  <a:gd name="connsiteX314" fmla="*/ 4494259 w 6857825"/>
                  <a:gd name="connsiteY314" fmla="*/ 4256497 h 6853375"/>
                  <a:gd name="connsiteX315" fmla="*/ 4257632 w 6857825"/>
                  <a:gd name="connsiteY315" fmla="*/ 4256497 h 6853375"/>
                  <a:gd name="connsiteX316" fmla="*/ 4257632 w 6857825"/>
                  <a:gd name="connsiteY316" fmla="*/ 4489809 h 6853375"/>
                  <a:gd name="connsiteX317" fmla="*/ 4495742 w 6857825"/>
                  <a:gd name="connsiteY317" fmla="*/ 4489809 h 6853375"/>
                  <a:gd name="connsiteX318" fmla="*/ 4495742 w 6857825"/>
                  <a:gd name="connsiteY318" fmla="*/ 4723295 h 6853375"/>
                  <a:gd name="connsiteX319" fmla="*/ 5203093 w 6857825"/>
                  <a:gd name="connsiteY319" fmla="*/ 6381430 h 6853375"/>
                  <a:gd name="connsiteX320" fmla="*/ 5203093 w 6857825"/>
                  <a:gd name="connsiteY320" fmla="*/ 6615091 h 6853375"/>
                  <a:gd name="connsiteX321" fmla="*/ 5440855 w 6857825"/>
                  <a:gd name="connsiteY321" fmla="*/ 6615091 h 6853375"/>
                  <a:gd name="connsiteX322" fmla="*/ 5440855 w 6857825"/>
                  <a:gd name="connsiteY322" fmla="*/ 6145676 h 6853375"/>
                  <a:gd name="connsiteX323" fmla="*/ 5673643 w 6857825"/>
                  <a:gd name="connsiteY323" fmla="*/ 6145676 h 6853375"/>
                  <a:gd name="connsiteX324" fmla="*/ 5673643 w 6857825"/>
                  <a:gd name="connsiteY324" fmla="*/ 5909834 h 6853375"/>
                  <a:gd name="connsiteX325" fmla="*/ 5201610 w 6857825"/>
                  <a:gd name="connsiteY325" fmla="*/ 5909834 h 6853375"/>
                  <a:gd name="connsiteX326" fmla="*/ 5201610 w 6857825"/>
                  <a:gd name="connsiteY326" fmla="*/ 6146897 h 6853375"/>
                  <a:gd name="connsiteX327" fmla="*/ 4963762 w 6857825"/>
                  <a:gd name="connsiteY327" fmla="*/ 6146897 h 6853375"/>
                  <a:gd name="connsiteX328" fmla="*/ 4963762 w 6857825"/>
                  <a:gd name="connsiteY328" fmla="*/ 5910096 h 6853375"/>
                  <a:gd name="connsiteX329" fmla="*/ 4731148 w 6857825"/>
                  <a:gd name="connsiteY329" fmla="*/ 5910096 h 6853375"/>
                  <a:gd name="connsiteX330" fmla="*/ 4731148 w 6857825"/>
                  <a:gd name="connsiteY330" fmla="*/ 6148904 h 6853375"/>
                  <a:gd name="connsiteX331" fmla="*/ 4497400 w 6857825"/>
                  <a:gd name="connsiteY331" fmla="*/ 6148904 h 6853375"/>
                  <a:gd name="connsiteX332" fmla="*/ 4497400 w 6857825"/>
                  <a:gd name="connsiteY332" fmla="*/ 6381518 h 6853375"/>
                  <a:gd name="connsiteX333" fmla="*/ 5203268 w 6857825"/>
                  <a:gd name="connsiteY333" fmla="*/ 6381518 h 6853375"/>
                  <a:gd name="connsiteX334" fmla="*/ 4968734 w 6857825"/>
                  <a:gd name="connsiteY334" fmla="*/ 4963151 h 6853375"/>
                  <a:gd name="connsiteX335" fmla="*/ 4968734 w 6857825"/>
                  <a:gd name="connsiteY335" fmla="*/ 5669629 h 6853375"/>
                  <a:gd name="connsiteX336" fmla="*/ 5673643 w 6857825"/>
                  <a:gd name="connsiteY336" fmla="*/ 5669629 h 6853375"/>
                  <a:gd name="connsiteX337" fmla="*/ 5673643 w 6857825"/>
                  <a:gd name="connsiteY337" fmla="*/ 4963151 h 6853375"/>
                  <a:gd name="connsiteX338" fmla="*/ 4968734 w 6857825"/>
                  <a:gd name="connsiteY338" fmla="*/ 4963151 h 6853375"/>
                  <a:gd name="connsiteX339" fmla="*/ 5443036 w 6857825"/>
                  <a:gd name="connsiteY339" fmla="*/ 4723382 h 6853375"/>
                  <a:gd name="connsiteX340" fmla="*/ 6144367 w 6857825"/>
                  <a:gd name="connsiteY340" fmla="*/ 4723382 h 6853375"/>
                  <a:gd name="connsiteX341" fmla="*/ 6144367 w 6857825"/>
                  <a:gd name="connsiteY341" fmla="*/ 4255363 h 6853375"/>
                  <a:gd name="connsiteX342" fmla="*/ 5909921 w 6857825"/>
                  <a:gd name="connsiteY342" fmla="*/ 4255363 h 6853375"/>
                  <a:gd name="connsiteX343" fmla="*/ 5909921 w 6857825"/>
                  <a:gd name="connsiteY343" fmla="*/ 4017601 h 6853375"/>
                  <a:gd name="connsiteX344" fmla="*/ 5676697 w 6857825"/>
                  <a:gd name="connsiteY344" fmla="*/ 4017601 h 6853375"/>
                  <a:gd name="connsiteX345" fmla="*/ 5676697 w 6857825"/>
                  <a:gd name="connsiteY345" fmla="*/ 4492252 h 6853375"/>
                  <a:gd name="connsiteX346" fmla="*/ 5443036 w 6857825"/>
                  <a:gd name="connsiteY346" fmla="*/ 4492252 h 6853375"/>
                  <a:gd name="connsiteX347" fmla="*/ 5443036 w 6857825"/>
                  <a:gd name="connsiteY347" fmla="*/ 4723382 h 6853375"/>
                  <a:gd name="connsiteX348" fmla="*/ 5203530 w 6857825"/>
                  <a:gd name="connsiteY348" fmla="*/ 3781847 h 6853375"/>
                  <a:gd name="connsiteX349" fmla="*/ 5203530 w 6857825"/>
                  <a:gd name="connsiteY349" fmla="*/ 4487628 h 6853375"/>
                  <a:gd name="connsiteX350" fmla="*/ 5440419 w 6857825"/>
                  <a:gd name="connsiteY350" fmla="*/ 4487628 h 6853375"/>
                  <a:gd name="connsiteX351" fmla="*/ 5440419 w 6857825"/>
                  <a:gd name="connsiteY351" fmla="*/ 4013413 h 6853375"/>
                  <a:gd name="connsiteX352" fmla="*/ 5673904 w 6857825"/>
                  <a:gd name="connsiteY352" fmla="*/ 4013413 h 6853375"/>
                  <a:gd name="connsiteX353" fmla="*/ 5673904 w 6857825"/>
                  <a:gd name="connsiteY353" fmla="*/ 3781847 h 6853375"/>
                  <a:gd name="connsiteX354" fmla="*/ 5203530 w 6857825"/>
                  <a:gd name="connsiteY354" fmla="*/ 3781847 h 6853375"/>
                  <a:gd name="connsiteX355" fmla="*/ 1184445 w 6857825"/>
                  <a:gd name="connsiteY355" fmla="*/ 4017689 h 6853375"/>
                  <a:gd name="connsiteX356" fmla="*/ 713372 w 6857825"/>
                  <a:gd name="connsiteY356" fmla="*/ 4017689 h 6853375"/>
                  <a:gd name="connsiteX357" fmla="*/ 713372 w 6857825"/>
                  <a:gd name="connsiteY357" fmla="*/ 4254665 h 6853375"/>
                  <a:gd name="connsiteX358" fmla="*/ 947905 w 6857825"/>
                  <a:gd name="connsiteY358" fmla="*/ 4254665 h 6853375"/>
                  <a:gd name="connsiteX359" fmla="*/ 947905 w 6857825"/>
                  <a:gd name="connsiteY359" fmla="*/ 4487890 h 6853375"/>
                  <a:gd name="connsiteX360" fmla="*/ 1418193 w 6857825"/>
                  <a:gd name="connsiteY360" fmla="*/ 4487890 h 6853375"/>
                  <a:gd name="connsiteX361" fmla="*/ 1418193 w 6857825"/>
                  <a:gd name="connsiteY361" fmla="*/ 4255189 h 6853375"/>
                  <a:gd name="connsiteX362" fmla="*/ 1184445 w 6857825"/>
                  <a:gd name="connsiteY362" fmla="*/ 4255189 h 6853375"/>
                  <a:gd name="connsiteX363" fmla="*/ 1184445 w 6857825"/>
                  <a:gd name="connsiteY363" fmla="*/ 4017601 h 6853375"/>
                  <a:gd name="connsiteX364" fmla="*/ 6149341 w 6857825"/>
                  <a:gd name="connsiteY364" fmla="*/ 6146810 h 6853375"/>
                  <a:gd name="connsiteX365" fmla="*/ 6388847 w 6857825"/>
                  <a:gd name="connsiteY365" fmla="*/ 6146810 h 6853375"/>
                  <a:gd name="connsiteX366" fmla="*/ 6388847 w 6857825"/>
                  <a:gd name="connsiteY366" fmla="*/ 6380209 h 6853375"/>
                  <a:gd name="connsiteX367" fmla="*/ 6619541 w 6857825"/>
                  <a:gd name="connsiteY367" fmla="*/ 6380209 h 6853375"/>
                  <a:gd name="connsiteX368" fmla="*/ 6619541 w 6857825"/>
                  <a:gd name="connsiteY368" fmla="*/ 5909921 h 6853375"/>
                  <a:gd name="connsiteX369" fmla="*/ 6149253 w 6857825"/>
                  <a:gd name="connsiteY369" fmla="*/ 5909921 h 6853375"/>
                  <a:gd name="connsiteX370" fmla="*/ 6149253 w 6857825"/>
                  <a:gd name="connsiteY370" fmla="*/ 6146897 h 6853375"/>
                  <a:gd name="connsiteX371" fmla="*/ 2365050 w 6857825"/>
                  <a:gd name="connsiteY371" fmla="*/ 4492863 h 6853375"/>
                  <a:gd name="connsiteX372" fmla="*/ 1894763 w 6857825"/>
                  <a:gd name="connsiteY372" fmla="*/ 4492863 h 6853375"/>
                  <a:gd name="connsiteX373" fmla="*/ 1894763 w 6857825"/>
                  <a:gd name="connsiteY373" fmla="*/ 4958788 h 6853375"/>
                  <a:gd name="connsiteX374" fmla="*/ 2126940 w 6857825"/>
                  <a:gd name="connsiteY374" fmla="*/ 4958788 h 6853375"/>
                  <a:gd name="connsiteX375" fmla="*/ 2126940 w 6857825"/>
                  <a:gd name="connsiteY375" fmla="*/ 4723906 h 6853375"/>
                  <a:gd name="connsiteX376" fmla="*/ 2365050 w 6857825"/>
                  <a:gd name="connsiteY376" fmla="*/ 4723906 h 6853375"/>
                  <a:gd name="connsiteX377" fmla="*/ 2365050 w 6857825"/>
                  <a:gd name="connsiteY377" fmla="*/ 4492863 h 6853375"/>
                  <a:gd name="connsiteX378" fmla="*/ 4495567 w 6857825"/>
                  <a:gd name="connsiteY378" fmla="*/ 5438761 h 6853375"/>
                  <a:gd name="connsiteX379" fmla="*/ 4495567 w 6857825"/>
                  <a:gd name="connsiteY379" fmla="*/ 5673469 h 6853375"/>
                  <a:gd name="connsiteX380" fmla="*/ 4257719 w 6857825"/>
                  <a:gd name="connsiteY380" fmla="*/ 5673469 h 6853375"/>
                  <a:gd name="connsiteX381" fmla="*/ 4257719 w 6857825"/>
                  <a:gd name="connsiteY381" fmla="*/ 5905122 h 6853375"/>
                  <a:gd name="connsiteX382" fmla="*/ 4727658 w 6857825"/>
                  <a:gd name="connsiteY382" fmla="*/ 5905122 h 6853375"/>
                  <a:gd name="connsiteX383" fmla="*/ 4727658 w 6857825"/>
                  <a:gd name="connsiteY383" fmla="*/ 5438848 h 6853375"/>
                  <a:gd name="connsiteX384" fmla="*/ 4495655 w 6857825"/>
                  <a:gd name="connsiteY384" fmla="*/ 5438848 h 6853375"/>
                  <a:gd name="connsiteX385" fmla="*/ 6149253 w 6857825"/>
                  <a:gd name="connsiteY385" fmla="*/ 5669455 h 6853375"/>
                  <a:gd name="connsiteX386" fmla="*/ 6384135 w 6857825"/>
                  <a:gd name="connsiteY386" fmla="*/ 5669455 h 6853375"/>
                  <a:gd name="connsiteX387" fmla="*/ 6384135 w 6857825"/>
                  <a:gd name="connsiteY387" fmla="*/ 5203529 h 6853375"/>
                  <a:gd name="connsiteX388" fmla="*/ 6149253 w 6857825"/>
                  <a:gd name="connsiteY388" fmla="*/ 5203529 h 6853375"/>
                  <a:gd name="connsiteX389" fmla="*/ 6149253 w 6857825"/>
                  <a:gd name="connsiteY389" fmla="*/ 5669455 h 6853375"/>
                  <a:gd name="connsiteX390" fmla="*/ 3310861 w 6857825"/>
                  <a:gd name="connsiteY390" fmla="*/ 1650021 h 6853375"/>
                  <a:gd name="connsiteX391" fmla="*/ 3310861 w 6857825"/>
                  <a:gd name="connsiteY391" fmla="*/ 1184096 h 6853375"/>
                  <a:gd name="connsiteX392" fmla="*/ 3075979 w 6857825"/>
                  <a:gd name="connsiteY392" fmla="*/ 1184096 h 6853375"/>
                  <a:gd name="connsiteX393" fmla="*/ 3075979 w 6857825"/>
                  <a:gd name="connsiteY393" fmla="*/ 1650021 h 6853375"/>
                  <a:gd name="connsiteX394" fmla="*/ 3310861 w 6857825"/>
                  <a:gd name="connsiteY394" fmla="*/ 1650021 h 6853375"/>
                  <a:gd name="connsiteX395" fmla="*/ 4021790 w 6857825"/>
                  <a:gd name="connsiteY395" fmla="*/ 3306498 h 6853375"/>
                  <a:gd name="connsiteX396" fmla="*/ 4492078 w 6857825"/>
                  <a:gd name="connsiteY396" fmla="*/ 3306498 h 6853375"/>
                  <a:gd name="connsiteX397" fmla="*/ 4492078 w 6857825"/>
                  <a:gd name="connsiteY397" fmla="*/ 3075804 h 6853375"/>
                  <a:gd name="connsiteX398" fmla="*/ 4021790 w 6857825"/>
                  <a:gd name="connsiteY398" fmla="*/ 3075804 h 6853375"/>
                  <a:gd name="connsiteX399" fmla="*/ 4021790 w 6857825"/>
                  <a:gd name="connsiteY399" fmla="*/ 3306498 h 6853375"/>
                  <a:gd name="connsiteX400" fmla="*/ 4017078 w 6857825"/>
                  <a:gd name="connsiteY400" fmla="*/ 3542253 h 6853375"/>
                  <a:gd name="connsiteX401" fmla="*/ 4017078 w 6857825"/>
                  <a:gd name="connsiteY401" fmla="*/ 3311734 h 6853375"/>
                  <a:gd name="connsiteX402" fmla="*/ 3551153 w 6857825"/>
                  <a:gd name="connsiteY402" fmla="*/ 3311734 h 6853375"/>
                  <a:gd name="connsiteX403" fmla="*/ 3551153 w 6857825"/>
                  <a:gd name="connsiteY403" fmla="*/ 3542253 h 6853375"/>
                  <a:gd name="connsiteX404" fmla="*/ 4017078 w 6857825"/>
                  <a:gd name="connsiteY404" fmla="*/ 3542253 h 6853375"/>
                  <a:gd name="connsiteX405" fmla="*/ 1423602 w 6857825"/>
                  <a:gd name="connsiteY405" fmla="*/ 2600281 h 6853375"/>
                  <a:gd name="connsiteX406" fmla="*/ 1423602 w 6857825"/>
                  <a:gd name="connsiteY406" fmla="*/ 2830801 h 6853375"/>
                  <a:gd name="connsiteX407" fmla="*/ 1889440 w 6857825"/>
                  <a:gd name="connsiteY407" fmla="*/ 2830801 h 6853375"/>
                  <a:gd name="connsiteX408" fmla="*/ 1889440 w 6857825"/>
                  <a:gd name="connsiteY408" fmla="*/ 2600281 h 6853375"/>
                  <a:gd name="connsiteX409" fmla="*/ 1423602 w 6857825"/>
                  <a:gd name="connsiteY409" fmla="*/ 2600281 h 6853375"/>
                  <a:gd name="connsiteX410" fmla="*/ 4963500 w 6857825"/>
                  <a:gd name="connsiteY410" fmla="*/ 2365312 h 6853375"/>
                  <a:gd name="connsiteX411" fmla="*/ 4497749 w 6857825"/>
                  <a:gd name="connsiteY411" fmla="*/ 2365312 h 6853375"/>
                  <a:gd name="connsiteX412" fmla="*/ 4497749 w 6857825"/>
                  <a:gd name="connsiteY412" fmla="*/ 2595657 h 6853375"/>
                  <a:gd name="connsiteX413" fmla="*/ 4963500 w 6857825"/>
                  <a:gd name="connsiteY413" fmla="*/ 2595657 h 6853375"/>
                  <a:gd name="connsiteX414" fmla="*/ 4963500 w 6857825"/>
                  <a:gd name="connsiteY414" fmla="*/ 2365312 h 6853375"/>
                  <a:gd name="connsiteX415" fmla="*/ 3310861 w 6857825"/>
                  <a:gd name="connsiteY415" fmla="*/ 3542166 h 6853375"/>
                  <a:gd name="connsiteX416" fmla="*/ 3310861 w 6857825"/>
                  <a:gd name="connsiteY416" fmla="*/ 3311646 h 6853375"/>
                  <a:gd name="connsiteX417" fmla="*/ 3075892 w 6857825"/>
                  <a:gd name="connsiteY417" fmla="*/ 3311646 h 6853375"/>
                  <a:gd name="connsiteX418" fmla="*/ 3075892 w 6857825"/>
                  <a:gd name="connsiteY418" fmla="*/ 3542166 h 6853375"/>
                  <a:gd name="connsiteX419" fmla="*/ 3310861 w 6857825"/>
                  <a:gd name="connsiteY419" fmla="*/ 3542166 h 6853375"/>
                  <a:gd name="connsiteX420" fmla="*/ 1654209 w 6857825"/>
                  <a:gd name="connsiteY420" fmla="*/ 4017863 h 6853375"/>
                  <a:gd name="connsiteX421" fmla="*/ 1423340 w 6857825"/>
                  <a:gd name="connsiteY421" fmla="*/ 4017863 h 6853375"/>
                  <a:gd name="connsiteX422" fmla="*/ 1423340 w 6857825"/>
                  <a:gd name="connsiteY422" fmla="*/ 4252309 h 6853375"/>
                  <a:gd name="connsiteX423" fmla="*/ 1654209 w 6857825"/>
                  <a:gd name="connsiteY423" fmla="*/ 4252309 h 6853375"/>
                  <a:gd name="connsiteX424" fmla="*/ 1654209 w 6857825"/>
                  <a:gd name="connsiteY424" fmla="*/ 4017863 h 6853375"/>
                  <a:gd name="connsiteX425" fmla="*/ 2129470 w 6857825"/>
                  <a:gd name="connsiteY425" fmla="*/ 2595744 h 6853375"/>
                  <a:gd name="connsiteX426" fmla="*/ 2364352 w 6857825"/>
                  <a:gd name="connsiteY426" fmla="*/ 2595744 h 6853375"/>
                  <a:gd name="connsiteX427" fmla="*/ 2364352 w 6857825"/>
                  <a:gd name="connsiteY427" fmla="*/ 2365225 h 6853375"/>
                  <a:gd name="connsiteX428" fmla="*/ 2129470 w 6857825"/>
                  <a:gd name="connsiteY428" fmla="*/ 2365225 h 6853375"/>
                  <a:gd name="connsiteX429" fmla="*/ 2129470 w 6857825"/>
                  <a:gd name="connsiteY429" fmla="*/ 2595744 h 6853375"/>
                  <a:gd name="connsiteX430" fmla="*/ 4251960 w 6857825"/>
                  <a:gd name="connsiteY430" fmla="*/ 5199167 h 6853375"/>
                  <a:gd name="connsiteX431" fmla="*/ 4251960 w 6857825"/>
                  <a:gd name="connsiteY431" fmla="*/ 4963587 h 6853375"/>
                  <a:gd name="connsiteX432" fmla="*/ 4022226 w 6857825"/>
                  <a:gd name="connsiteY432" fmla="*/ 4963587 h 6853375"/>
                  <a:gd name="connsiteX433" fmla="*/ 4022226 w 6857825"/>
                  <a:gd name="connsiteY433" fmla="*/ 5199167 h 6853375"/>
                  <a:gd name="connsiteX434" fmla="*/ 4251960 w 6857825"/>
                  <a:gd name="connsiteY434" fmla="*/ 5199167 h 6853375"/>
                  <a:gd name="connsiteX435" fmla="*/ 4727745 w 6857825"/>
                  <a:gd name="connsiteY435" fmla="*/ 5198993 h 6853375"/>
                  <a:gd name="connsiteX436" fmla="*/ 4727745 w 6857825"/>
                  <a:gd name="connsiteY436" fmla="*/ 4964110 h 6853375"/>
                  <a:gd name="connsiteX437" fmla="*/ 4497225 w 6857825"/>
                  <a:gd name="connsiteY437" fmla="*/ 4964110 h 6853375"/>
                  <a:gd name="connsiteX438" fmla="*/ 4497225 w 6857825"/>
                  <a:gd name="connsiteY438" fmla="*/ 5198993 h 6853375"/>
                  <a:gd name="connsiteX439" fmla="*/ 4727745 w 6857825"/>
                  <a:gd name="connsiteY439" fmla="*/ 5198993 h 6853375"/>
                  <a:gd name="connsiteX440" fmla="*/ 4492688 w 6857825"/>
                  <a:gd name="connsiteY440" fmla="*/ 5203529 h 6853375"/>
                  <a:gd name="connsiteX441" fmla="*/ 4257806 w 6857825"/>
                  <a:gd name="connsiteY441" fmla="*/ 5203529 h 6853375"/>
                  <a:gd name="connsiteX442" fmla="*/ 4257806 w 6857825"/>
                  <a:gd name="connsiteY442" fmla="*/ 5434049 h 6853375"/>
                  <a:gd name="connsiteX443" fmla="*/ 4492688 w 6857825"/>
                  <a:gd name="connsiteY443" fmla="*/ 5434049 h 6853375"/>
                  <a:gd name="connsiteX444" fmla="*/ 4492688 w 6857825"/>
                  <a:gd name="connsiteY444" fmla="*/ 5203529 h 6853375"/>
                  <a:gd name="connsiteX445" fmla="*/ 1653947 w 6857825"/>
                  <a:gd name="connsiteY445" fmla="*/ 4723731 h 6853375"/>
                  <a:gd name="connsiteX446" fmla="*/ 1653947 w 6857825"/>
                  <a:gd name="connsiteY446" fmla="*/ 4493387 h 6853375"/>
                  <a:gd name="connsiteX447" fmla="*/ 1423602 w 6857825"/>
                  <a:gd name="connsiteY447" fmla="*/ 4493387 h 6853375"/>
                  <a:gd name="connsiteX448" fmla="*/ 1423602 w 6857825"/>
                  <a:gd name="connsiteY448" fmla="*/ 4723731 h 6853375"/>
                  <a:gd name="connsiteX449" fmla="*/ 1653947 w 6857825"/>
                  <a:gd name="connsiteY449" fmla="*/ 4723731 h 6853375"/>
                  <a:gd name="connsiteX450" fmla="*/ 4497313 w 6857825"/>
                  <a:gd name="connsiteY450" fmla="*/ 1418803 h 6853375"/>
                  <a:gd name="connsiteX451" fmla="*/ 4497313 w 6857825"/>
                  <a:gd name="connsiteY451" fmla="*/ 1649236 h 6853375"/>
                  <a:gd name="connsiteX452" fmla="*/ 4727745 w 6857825"/>
                  <a:gd name="connsiteY452" fmla="*/ 1649236 h 6853375"/>
                  <a:gd name="connsiteX453" fmla="*/ 4727745 w 6857825"/>
                  <a:gd name="connsiteY453" fmla="*/ 1418803 h 6853375"/>
                  <a:gd name="connsiteX454" fmla="*/ 4497313 w 6857825"/>
                  <a:gd name="connsiteY454" fmla="*/ 1418803 h 6853375"/>
                  <a:gd name="connsiteX455" fmla="*/ 4021702 w 6857825"/>
                  <a:gd name="connsiteY455" fmla="*/ 1649672 h 6853375"/>
                  <a:gd name="connsiteX456" fmla="*/ 4252222 w 6857825"/>
                  <a:gd name="connsiteY456" fmla="*/ 1649672 h 6853375"/>
                  <a:gd name="connsiteX457" fmla="*/ 4252222 w 6857825"/>
                  <a:gd name="connsiteY457" fmla="*/ 1419152 h 6853375"/>
                  <a:gd name="connsiteX458" fmla="*/ 4021702 w 6857825"/>
                  <a:gd name="connsiteY458" fmla="*/ 1419152 h 6853375"/>
                  <a:gd name="connsiteX459" fmla="*/ 4021702 w 6857825"/>
                  <a:gd name="connsiteY459" fmla="*/ 1649672 h 6853375"/>
                  <a:gd name="connsiteX460" fmla="*/ 2600369 w 6857825"/>
                  <a:gd name="connsiteY460" fmla="*/ 5439110 h 6853375"/>
                  <a:gd name="connsiteX461" fmla="*/ 2370111 w 6857825"/>
                  <a:gd name="connsiteY461" fmla="*/ 5439110 h 6853375"/>
                  <a:gd name="connsiteX462" fmla="*/ 2370111 w 6857825"/>
                  <a:gd name="connsiteY462" fmla="*/ 5669367 h 6853375"/>
                  <a:gd name="connsiteX463" fmla="*/ 2600369 w 6857825"/>
                  <a:gd name="connsiteY463" fmla="*/ 5669367 h 6853375"/>
                  <a:gd name="connsiteX464" fmla="*/ 2600369 w 6857825"/>
                  <a:gd name="connsiteY464" fmla="*/ 5439110 h 6853375"/>
                  <a:gd name="connsiteX465" fmla="*/ 4021964 w 6857825"/>
                  <a:gd name="connsiteY465" fmla="*/ 5438761 h 6853375"/>
                  <a:gd name="connsiteX466" fmla="*/ 4021964 w 6857825"/>
                  <a:gd name="connsiteY466" fmla="*/ 5669280 h 6853375"/>
                  <a:gd name="connsiteX467" fmla="*/ 4252658 w 6857825"/>
                  <a:gd name="connsiteY467" fmla="*/ 5669280 h 6853375"/>
                  <a:gd name="connsiteX468" fmla="*/ 4252658 w 6857825"/>
                  <a:gd name="connsiteY468" fmla="*/ 5438761 h 6853375"/>
                  <a:gd name="connsiteX469" fmla="*/ 4021964 w 6857825"/>
                  <a:gd name="connsiteY469" fmla="*/ 5438761 h 6853375"/>
                  <a:gd name="connsiteX470" fmla="*/ 5914109 w 6857825"/>
                  <a:gd name="connsiteY470" fmla="*/ 5674166 h 6853375"/>
                  <a:gd name="connsiteX471" fmla="*/ 5914109 w 6857825"/>
                  <a:gd name="connsiteY471" fmla="*/ 5904686 h 6853375"/>
                  <a:gd name="connsiteX472" fmla="*/ 6144891 w 6857825"/>
                  <a:gd name="connsiteY472" fmla="*/ 5904686 h 6853375"/>
                  <a:gd name="connsiteX473" fmla="*/ 6144891 w 6857825"/>
                  <a:gd name="connsiteY473" fmla="*/ 5674166 h 6853375"/>
                  <a:gd name="connsiteX474" fmla="*/ 5914109 w 6857825"/>
                  <a:gd name="connsiteY474" fmla="*/ 5674166 h 685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Lst>
                <a:rect l="l" t="t" r="r" b="b"/>
                <a:pathLst>
                  <a:path w="6857825" h="6853375">
                    <a:moveTo>
                      <a:pt x="2838043" y="3546005"/>
                    </a:moveTo>
                    <a:lnTo>
                      <a:pt x="2838043" y="3308331"/>
                    </a:lnTo>
                    <a:lnTo>
                      <a:pt x="3071878" y="3308331"/>
                    </a:lnTo>
                    <a:lnTo>
                      <a:pt x="3071878" y="3073536"/>
                    </a:lnTo>
                    <a:lnTo>
                      <a:pt x="3313391" y="3073536"/>
                    </a:lnTo>
                    <a:lnTo>
                      <a:pt x="3313391" y="3305888"/>
                    </a:lnTo>
                    <a:lnTo>
                      <a:pt x="3546790" y="3305888"/>
                    </a:lnTo>
                    <a:lnTo>
                      <a:pt x="3546790" y="3073012"/>
                    </a:lnTo>
                    <a:lnTo>
                      <a:pt x="4017863" y="3073012"/>
                    </a:lnTo>
                    <a:lnTo>
                      <a:pt x="4017863" y="2832982"/>
                    </a:lnTo>
                    <a:lnTo>
                      <a:pt x="4252746" y="2832982"/>
                    </a:lnTo>
                    <a:lnTo>
                      <a:pt x="4252746" y="2600369"/>
                    </a:lnTo>
                    <a:lnTo>
                      <a:pt x="4019347" y="2600369"/>
                    </a:lnTo>
                    <a:lnTo>
                      <a:pt x="4019347" y="2364701"/>
                    </a:lnTo>
                    <a:lnTo>
                      <a:pt x="3784813" y="2364701"/>
                    </a:lnTo>
                    <a:lnTo>
                      <a:pt x="3784813" y="1180693"/>
                    </a:lnTo>
                    <a:lnTo>
                      <a:pt x="4492078" y="1180693"/>
                    </a:lnTo>
                    <a:lnTo>
                      <a:pt x="4492078" y="708311"/>
                    </a:lnTo>
                    <a:lnTo>
                      <a:pt x="4257108" y="708311"/>
                    </a:lnTo>
                    <a:lnTo>
                      <a:pt x="4257108" y="945113"/>
                    </a:lnTo>
                    <a:lnTo>
                      <a:pt x="4019870" y="945113"/>
                    </a:lnTo>
                    <a:lnTo>
                      <a:pt x="4019870" y="705606"/>
                    </a:lnTo>
                    <a:lnTo>
                      <a:pt x="4253269" y="705606"/>
                    </a:lnTo>
                    <a:lnTo>
                      <a:pt x="4253269" y="471160"/>
                    </a:lnTo>
                    <a:lnTo>
                      <a:pt x="4495567" y="471160"/>
                    </a:lnTo>
                    <a:lnTo>
                      <a:pt x="4495567" y="703425"/>
                    </a:lnTo>
                    <a:lnTo>
                      <a:pt x="4727309" y="703425"/>
                    </a:lnTo>
                    <a:lnTo>
                      <a:pt x="4727309" y="237063"/>
                    </a:lnTo>
                    <a:lnTo>
                      <a:pt x="4255712" y="237063"/>
                    </a:lnTo>
                    <a:lnTo>
                      <a:pt x="4255712" y="0"/>
                    </a:lnTo>
                    <a:lnTo>
                      <a:pt x="4965157" y="0"/>
                    </a:lnTo>
                    <a:lnTo>
                      <a:pt x="4965157" y="706740"/>
                    </a:lnTo>
                    <a:lnTo>
                      <a:pt x="4732980" y="706740"/>
                    </a:lnTo>
                    <a:lnTo>
                      <a:pt x="4732980" y="943717"/>
                    </a:lnTo>
                    <a:lnTo>
                      <a:pt x="4965419" y="943717"/>
                    </a:lnTo>
                    <a:lnTo>
                      <a:pt x="4965419" y="1181653"/>
                    </a:lnTo>
                    <a:lnTo>
                      <a:pt x="4732805" y="1181653"/>
                    </a:lnTo>
                    <a:lnTo>
                      <a:pt x="4732805" y="1415052"/>
                    </a:lnTo>
                    <a:lnTo>
                      <a:pt x="4966553" y="1415052"/>
                    </a:lnTo>
                    <a:lnTo>
                      <a:pt x="4966553" y="2360164"/>
                    </a:lnTo>
                    <a:lnTo>
                      <a:pt x="5199167" y="2360164"/>
                    </a:lnTo>
                    <a:lnTo>
                      <a:pt x="5199167" y="1887957"/>
                    </a:lnTo>
                    <a:lnTo>
                      <a:pt x="5441466" y="1887957"/>
                    </a:lnTo>
                    <a:lnTo>
                      <a:pt x="5441466" y="2125020"/>
                    </a:lnTo>
                    <a:lnTo>
                      <a:pt x="5910270" y="2125020"/>
                    </a:lnTo>
                    <a:lnTo>
                      <a:pt x="5910270" y="1887782"/>
                    </a:lnTo>
                    <a:lnTo>
                      <a:pt x="6146897" y="1887782"/>
                    </a:lnTo>
                    <a:lnTo>
                      <a:pt x="6146897" y="2127638"/>
                    </a:lnTo>
                    <a:lnTo>
                      <a:pt x="5914458" y="2127638"/>
                    </a:lnTo>
                    <a:lnTo>
                      <a:pt x="5914458" y="2831935"/>
                    </a:lnTo>
                    <a:lnTo>
                      <a:pt x="6387625" y="2831935"/>
                    </a:lnTo>
                    <a:lnTo>
                      <a:pt x="6387625" y="3071965"/>
                    </a:lnTo>
                    <a:lnTo>
                      <a:pt x="6857826" y="3071965"/>
                    </a:lnTo>
                    <a:lnTo>
                      <a:pt x="6857826" y="3544522"/>
                    </a:lnTo>
                    <a:lnTo>
                      <a:pt x="6624689" y="3544522"/>
                    </a:lnTo>
                    <a:lnTo>
                      <a:pt x="6624689" y="4255363"/>
                    </a:lnTo>
                    <a:lnTo>
                      <a:pt x="6389981" y="4255363"/>
                    </a:lnTo>
                    <a:lnTo>
                      <a:pt x="6389981" y="4959660"/>
                    </a:lnTo>
                    <a:lnTo>
                      <a:pt x="6857389" y="4959660"/>
                    </a:lnTo>
                    <a:lnTo>
                      <a:pt x="6857389" y="5201959"/>
                    </a:lnTo>
                    <a:lnTo>
                      <a:pt x="6625212" y="5201959"/>
                    </a:lnTo>
                    <a:lnTo>
                      <a:pt x="6625212" y="5905471"/>
                    </a:lnTo>
                    <a:lnTo>
                      <a:pt x="6857651" y="5905471"/>
                    </a:lnTo>
                    <a:lnTo>
                      <a:pt x="6857651" y="6383175"/>
                    </a:lnTo>
                    <a:lnTo>
                      <a:pt x="6624339" y="6383175"/>
                    </a:lnTo>
                    <a:lnTo>
                      <a:pt x="6624339" y="6853114"/>
                    </a:lnTo>
                    <a:lnTo>
                      <a:pt x="6386404" y="6853114"/>
                    </a:lnTo>
                    <a:lnTo>
                      <a:pt x="6386404" y="6385531"/>
                    </a:lnTo>
                    <a:lnTo>
                      <a:pt x="6149427" y="6385531"/>
                    </a:lnTo>
                    <a:lnTo>
                      <a:pt x="6149427" y="6853376"/>
                    </a:lnTo>
                    <a:lnTo>
                      <a:pt x="5912539" y="6853376"/>
                    </a:lnTo>
                    <a:lnTo>
                      <a:pt x="5912539" y="6382477"/>
                    </a:lnTo>
                    <a:lnTo>
                      <a:pt x="6144454" y="6382477"/>
                    </a:lnTo>
                    <a:lnTo>
                      <a:pt x="6144454" y="6149776"/>
                    </a:lnTo>
                    <a:lnTo>
                      <a:pt x="5678616" y="6149776"/>
                    </a:lnTo>
                    <a:lnTo>
                      <a:pt x="5678616" y="6618407"/>
                    </a:lnTo>
                    <a:lnTo>
                      <a:pt x="5442949" y="6618407"/>
                    </a:lnTo>
                    <a:lnTo>
                      <a:pt x="5442949" y="6853027"/>
                    </a:lnTo>
                    <a:lnTo>
                      <a:pt x="4254578" y="6853027"/>
                    </a:lnTo>
                    <a:lnTo>
                      <a:pt x="4254578" y="6150213"/>
                    </a:lnTo>
                    <a:lnTo>
                      <a:pt x="3551065" y="6150213"/>
                    </a:lnTo>
                    <a:lnTo>
                      <a:pt x="3551065" y="6380645"/>
                    </a:lnTo>
                    <a:lnTo>
                      <a:pt x="4018823" y="6380645"/>
                    </a:lnTo>
                    <a:lnTo>
                      <a:pt x="4018823" y="6617883"/>
                    </a:lnTo>
                    <a:lnTo>
                      <a:pt x="3548448" y="6617883"/>
                    </a:lnTo>
                    <a:lnTo>
                      <a:pt x="3548448" y="6385269"/>
                    </a:lnTo>
                    <a:lnTo>
                      <a:pt x="3315049" y="6385269"/>
                    </a:lnTo>
                    <a:lnTo>
                      <a:pt x="3315049" y="6618930"/>
                    </a:lnTo>
                    <a:lnTo>
                      <a:pt x="3075804" y="6618930"/>
                    </a:lnTo>
                    <a:lnTo>
                      <a:pt x="3075804" y="6852852"/>
                    </a:lnTo>
                    <a:lnTo>
                      <a:pt x="2603074" y="6852852"/>
                    </a:lnTo>
                    <a:lnTo>
                      <a:pt x="2603074" y="6382564"/>
                    </a:lnTo>
                    <a:lnTo>
                      <a:pt x="2836211" y="6382564"/>
                    </a:lnTo>
                    <a:lnTo>
                      <a:pt x="2836211" y="6146897"/>
                    </a:lnTo>
                    <a:lnTo>
                      <a:pt x="3071878" y="6146897"/>
                    </a:lnTo>
                    <a:lnTo>
                      <a:pt x="3071878" y="5906867"/>
                    </a:lnTo>
                    <a:lnTo>
                      <a:pt x="3311908" y="5906867"/>
                    </a:lnTo>
                    <a:lnTo>
                      <a:pt x="3311908" y="5671985"/>
                    </a:lnTo>
                    <a:lnTo>
                      <a:pt x="3546790" y="5671985"/>
                    </a:lnTo>
                    <a:lnTo>
                      <a:pt x="3546790" y="5436317"/>
                    </a:lnTo>
                    <a:lnTo>
                      <a:pt x="4016816" y="5436317"/>
                    </a:lnTo>
                    <a:lnTo>
                      <a:pt x="4016816" y="5202919"/>
                    </a:lnTo>
                    <a:lnTo>
                      <a:pt x="3784203" y="5202919"/>
                    </a:lnTo>
                    <a:lnTo>
                      <a:pt x="3784203" y="4728269"/>
                    </a:lnTo>
                    <a:lnTo>
                      <a:pt x="3549146" y="4728269"/>
                    </a:lnTo>
                    <a:lnTo>
                      <a:pt x="3549146" y="4015158"/>
                    </a:lnTo>
                    <a:lnTo>
                      <a:pt x="3781672" y="4015158"/>
                    </a:lnTo>
                    <a:lnTo>
                      <a:pt x="3781672" y="3781760"/>
                    </a:lnTo>
                    <a:lnTo>
                      <a:pt x="3548012" y="3781760"/>
                    </a:lnTo>
                    <a:lnTo>
                      <a:pt x="3548012" y="3547314"/>
                    </a:lnTo>
                    <a:lnTo>
                      <a:pt x="3315398" y="3547314"/>
                    </a:lnTo>
                    <a:lnTo>
                      <a:pt x="3315398" y="3780364"/>
                    </a:lnTo>
                    <a:lnTo>
                      <a:pt x="3076328" y="3780364"/>
                    </a:lnTo>
                    <a:lnTo>
                      <a:pt x="3076328" y="4013762"/>
                    </a:lnTo>
                    <a:lnTo>
                      <a:pt x="3312693" y="4013762"/>
                    </a:lnTo>
                    <a:lnTo>
                      <a:pt x="3312693" y="4255189"/>
                    </a:lnTo>
                    <a:lnTo>
                      <a:pt x="2838043" y="4255189"/>
                    </a:lnTo>
                    <a:lnTo>
                      <a:pt x="2838043" y="4017689"/>
                    </a:lnTo>
                    <a:lnTo>
                      <a:pt x="2602376" y="4017689"/>
                    </a:lnTo>
                    <a:lnTo>
                      <a:pt x="2602376" y="3782021"/>
                    </a:lnTo>
                    <a:lnTo>
                      <a:pt x="2126940" y="3782021"/>
                    </a:lnTo>
                    <a:lnTo>
                      <a:pt x="2126940" y="3546354"/>
                    </a:lnTo>
                    <a:lnTo>
                      <a:pt x="1891272" y="3546354"/>
                    </a:lnTo>
                    <a:lnTo>
                      <a:pt x="1891272" y="3076415"/>
                    </a:lnTo>
                    <a:lnTo>
                      <a:pt x="1424039" y="3076415"/>
                    </a:lnTo>
                    <a:lnTo>
                      <a:pt x="1424039" y="3307196"/>
                    </a:lnTo>
                    <a:lnTo>
                      <a:pt x="1655780" y="3307196"/>
                    </a:lnTo>
                    <a:lnTo>
                      <a:pt x="1655780" y="3545132"/>
                    </a:lnTo>
                    <a:lnTo>
                      <a:pt x="1188371" y="3545132"/>
                    </a:lnTo>
                    <a:lnTo>
                      <a:pt x="1188371" y="3778531"/>
                    </a:lnTo>
                    <a:lnTo>
                      <a:pt x="1656565" y="3778531"/>
                    </a:lnTo>
                    <a:lnTo>
                      <a:pt x="1656565" y="4013413"/>
                    </a:lnTo>
                    <a:lnTo>
                      <a:pt x="2127638" y="4013413"/>
                    </a:lnTo>
                    <a:lnTo>
                      <a:pt x="2127638" y="4253444"/>
                    </a:lnTo>
                    <a:lnTo>
                      <a:pt x="2603074" y="4253444"/>
                    </a:lnTo>
                    <a:lnTo>
                      <a:pt x="2603074" y="4724517"/>
                    </a:lnTo>
                    <a:lnTo>
                      <a:pt x="2837868" y="4724517"/>
                    </a:lnTo>
                    <a:lnTo>
                      <a:pt x="2837868" y="5201435"/>
                    </a:lnTo>
                    <a:lnTo>
                      <a:pt x="2605517" y="5201435"/>
                    </a:lnTo>
                    <a:lnTo>
                      <a:pt x="2605517" y="5434311"/>
                    </a:lnTo>
                    <a:lnTo>
                      <a:pt x="3071616" y="5434311"/>
                    </a:lnTo>
                    <a:lnTo>
                      <a:pt x="3071616" y="4726349"/>
                    </a:lnTo>
                    <a:lnTo>
                      <a:pt x="3313915" y="4726349"/>
                    </a:lnTo>
                    <a:lnTo>
                      <a:pt x="3313915" y="4960097"/>
                    </a:lnTo>
                    <a:lnTo>
                      <a:pt x="3548274" y="4960097"/>
                    </a:lnTo>
                    <a:lnTo>
                      <a:pt x="3548274" y="5201610"/>
                    </a:lnTo>
                    <a:lnTo>
                      <a:pt x="3315224" y="5201610"/>
                    </a:lnTo>
                    <a:lnTo>
                      <a:pt x="3315224" y="5437278"/>
                    </a:lnTo>
                    <a:lnTo>
                      <a:pt x="3075194" y="5437278"/>
                    </a:lnTo>
                    <a:lnTo>
                      <a:pt x="3075194" y="5672945"/>
                    </a:lnTo>
                    <a:lnTo>
                      <a:pt x="2839526" y="5672945"/>
                    </a:lnTo>
                    <a:lnTo>
                      <a:pt x="2839526" y="5907827"/>
                    </a:lnTo>
                    <a:lnTo>
                      <a:pt x="2604644" y="5907827"/>
                    </a:lnTo>
                    <a:lnTo>
                      <a:pt x="2604644" y="6147159"/>
                    </a:lnTo>
                    <a:lnTo>
                      <a:pt x="2366708" y="6147159"/>
                    </a:lnTo>
                    <a:lnTo>
                      <a:pt x="2366708" y="5910096"/>
                    </a:lnTo>
                    <a:lnTo>
                      <a:pt x="2128947" y="5910096"/>
                    </a:lnTo>
                    <a:lnTo>
                      <a:pt x="2128947" y="6382739"/>
                    </a:lnTo>
                    <a:lnTo>
                      <a:pt x="1892319" y="6382739"/>
                    </a:lnTo>
                    <a:lnTo>
                      <a:pt x="1892319" y="5907478"/>
                    </a:lnTo>
                    <a:lnTo>
                      <a:pt x="2124759" y="5907478"/>
                    </a:lnTo>
                    <a:lnTo>
                      <a:pt x="2124759" y="5674079"/>
                    </a:lnTo>
                    <a:lnTo>
                      <a:pt x="1891360" y="5674079"/>
                    </a:lnTo>
                    <a:lnTo>
                      <a:pt x="1891360" y="4963238"/>
                    </a:lnTo>
                    <a:lnTo>
                      <a:pt x="945025" y="4963238"/>
                    </a:lnTo>
                    <a:lnTo>
                      <a:pt x="945025" y="4728792"/>
                    </a:lnTo>
                    <a:lnTo>
                      <a:pt x="476919" y="4728792"/>
                    </a:lnTo>
                    <a:lnTo>
                      <a:pt x="476919" y="4961231"/>
                    </a:lnTo>
                    <a:lnTo>
                      <a:pt x="240117" y="4961231"/>
                    </a:lnTo>
                    <a:lnTo>
                      <a:pt x="240117" y="4725651"/>
                    </a:lnTo>
                    <a:lnTo>
                      <a:pt x="473167" y="4725651"/>
                    </a:lnTo>
                    <a:lnTo>
                      <a:pt x="473167" y="4489984"/>
                    </a:lnTo>
                    <a:lnTo>
                      <a:pt x="707613" y="4489984"/>
                    </a:lnTo>
                    <a:lnTo>
                      <a:pt x="707613" y="4258242"/>
                    </a:lnTo>
                    <a:lnTo>
                      <a:pt x="241513" y="4258242"/>
                    </a:lnTo>
                    <a:lnTo>
                      <a:pt x="241513" y="4490071"/>
                    </a:lnTo>
                    <a:lnTo>
                      <a:pt x="0" y="4490071"/>
                    </a:lnTo>
                    <a:lnTo>
                      <a:pt x="0" y="4254752"/>
                    </a:lnTo>
                    <a:lnTo>
                      <a:pt x="237238" y="4254752"/>
                    </a:lnTo>
                    <a:lnTo>
                      <a:pt x="237238" y="4017776"/>
                    </a:lnTo>
                    <a:lnTo>
                      <a:pt x="524" y="4017776"/>
                    </a:lnTo>
                    <a:lnTo>
                      <a:pt x="524" y="3779840"/>
                    </a:lnTo>
                    <a:lnTo>
                      <a:pt x="237587" y="3779840"/>
                    </a:lnTo>
                    <a:lnTo>
                      <a:pt x="237587" y="3309465"/>
                    </a:lnTo>
                    <a:lnTo>
                      <a:pt x="475523" y="3309465"/>
                    </a:lnTo>
                    <a:lnTo>
                      <a:pt x="475523" y="3543038"/>
                    </a:lnTo>
                    <a:lnTo>
                      <a:pt x="710405" y="3543038"/>
                    </a:lnTo>
                    <a:lnTo>
                      <a:pt x="710405" y="3777048"/>
                    </a:lnTo>
                    <a:lnTo>
                      <a:pt x="943804" y="3777048"/>
                    </a:lnTo>
                    <a:lnTo>
                      <a:pt x="943804" y="3308767"/>
                    </a:lnTo>
                    <a:lnTo>
                      <a:pt x="1183136" y="3308767"/>
                    </a:lnTo>
                    <a:lnTo>
                      <a:pt x="1183136" y="2835600"/>
                    </a:lnTo>
                    <a:lnTo>
                      <a:pt x="945025" y="2835600"/>
                    </a:lnTo>
                    <a:lnTo>
                      <a:pt x="945025" y="2130343"/>
                    </a:lnTo>
                    <a:lnTo>
                      <a:pt x="712412" y="2130343"/>
                    </a:lnTo>
                    <a:lnTo>
                      <a:pt x="712412" y="2362782"/>
                    </a:lnTo>
                    <a:lnTo>
                      <a:pt x="475610" y="2362782"/>
                    </a:lnTo>
                    <a:lnTo>
                      <a:pt x="475610" y="1888131"/>
                    </a:lnTo>
                    <a:lnTo>
                      <a:pt x="946421" y="1888131"/>
                    </a:lnTo>
                    <a:lnTo>
                      <a:pt x="946421" y="2125369"/>
                    </a:lnTo>
                    <a:lnTo>
                      <a:pt x="1183398" y="2125369"/>
                    </a:lnTo>
                    <a:lnTo>
                      <a:pt x="1183398" y="1887782"/>
                    </a:lnTo>
                    <a:lnTo>
                      <a:pt x="1889876" y="1887782"/>
                    </a:lnTo>
                    <a:lnTo>
                      <a:pt x="1889876" y="1417756"/>
                    </a:lnTo>
                    <a:lnTo>
                      <a:pt x="2127027" y="1417756"/>
                    </a:lnTo>
                    <a:lnTo>
                      <a:pt x="2127027" y="1888480"/>
                    </a:lnTo>
                    <a:lnTo>
                      <a:pt x="1893541" y="1888480"/>
                    </a:lnTo>
                    <a:lnTo>
                      <a:pt x="1893541" y="2128510"/>
                    </a:lnTo>
                    <a:lnTo>
                      <a:pt x="1187848" y="2128510"/>
                    </a:lnTo>
                    <a:lnTo>
                      <a:pt x="1187848" y="2596093"/>
                    </a:lnTo>
                    <a:lnTo>
                      <a:pt x="1419152" y="2596093"/>
                    </a:lnTo>
                    <a:lnTo>
                      <a:pt x="1419152" y="2362694"/>
                    </a:lnTo>
                    <a:lnTo>
                      <a:pt x="2125718" y="2362694"/>
                    </a:lnTo>
                    <a:lnTo>
                      <a:pt x="2125718" y="2127027"/>
                    </a:lnTo>
                    <a:lnTo>
                      <a:pt x="2600369" y="2127027"/>
                    </a:lnTo>
                    <a:lnTo>
                      <a:pt x="2600369" y="1888742"/>
                    </a:lnTo>
                    <a:lnTo>
                      <a:pt x="2838305" y="1888742"/>
                    </a:lnTo>
                    <a:lnTo>
                      <a:pt x="2838305" y="2124846"/>
                    </a:lnTo>
                    <a:lnTo>
                      <a:pt x="3071093" y="2124846"/>
                    </a:lnTo>
                    <a:lnTo>
                      <a:pt x="3071093" y="1654122"/>
                    </a:lnTo>
                    <a:lnTo>
                      <a:pt x="2837345" y="1654122"/>
                    </a:lnTo>
                    <a:lnTo>
                      <a:pt x="2837345" y="1184270"/>
                    </a:lnTo>
                    <a:lnTo>
                      <a:pt x="2604731" y="1184270"/>
                    </a:lnTo>
                    <a:lnTo>
                      <a:pt x="2604731" y="1652202"/>
                    </a:lnTo>
                    <a:lnTo>
                      <a:pt x="2367930" y="1652202"/>
                    </a:lnTo>
                    <a:lnTo>
                      <a:pt x="2367930" y="1181129"/>
                    </a:lnTo>
                    <a:lnTo>
                      <a:pt x="2599933" y="1181129"/>
                    </a:lnTo>
                    <a:lnTo>
                      <a:pt x="2599933" y="472120"/>
                    </a:lnTo>
                    <a:lnTo>
                      <a:pt x="2367668" y="472120"/>
                    </a:lnTo>
                    <a:lnTo>
                      <a:pt x="2367668" y="235929"/>
                    </a:lnTo>
                    <a:lnTo>
                      <a:pt x="2602899" y="235929"/>
                    </a:lnTo>
                    <a:lnTo>
                      <a:pt x="2602899" y="467670"/>
                    </a:lnTo>
                    <a:lnTo>
                      <a:pt x="3311559" y="467670"/>
                    </a:lnTo>
                    <a:lnTo>
                      <a:pt x="3311559" y="234533"/>
                    </a:lnTo>
                    <a:lnTo>
                      <a:pt x="3547226" y="234533"/>
                    </a:lnTo>
                    <a:lnTo>
                      <a:pt x="3547226" y="175"/>
                    </a:lnTo>
                    <a:lnTo>
                      <a:pt x="4018823" y="175"/>
                    </a:lnTo>
                    <a:lnTo>
                      <a:pt x="4018823" y="235406"/>
                    </a:lnTo>
                    <a:lnTo>
                      <a:pt x="3786122" y="235406"/>
                    </a:lnTo>
                    <a:lnTo>
                      <a:pt x="3786122" y="706479"/>
                    </a:lnTo>
                    <a:lnTo>
                      <a:pt x="3076328" y="706479"/>
                    </a:lnTo>
                    <a:lnTo>
                      <a:pt x="3076328" y="944240"/>
                    </a:lnTo>
                    <a:lnTo>
                      <a:pt x="3313391" y="944240"/>
                    </a:lnTo>
                    <a:lnTo>
                      <a:pt x="3313391" y="1179122"/>
                    </a:lnTo>
                    <a:lnTo>
                      <a:pt x="3548448" y="1179122"/>
                    </a:lnTo>
                    <a:lnTo>
                      <a:pt x="3548448" y="2127638"/>
                    </a:lnTo>
                    <a:lnTo>
                      <a:pt x="3075455" y="2127638"/>
                    </a:lnTo>
                    <a:lnTo>
                      <a:pt x="3075455" y="2363305"/>
                    </a:lnTo>
                    <a:lnTo>
                      <a:pt x="2840573" y="2363305"/>
                    </a:lnTo>
                    <a:lnTo>
                      <a:pt x="2840573" y="2595483"/>
                    </a:lnTo>
                    <a:lnTo>
                      <a:pt x="3311384" y="2595483"/>
                    </a:lnTo>
                    <a:lnTo>
                      <a:pt x="3311384" y="2363044"/>
                    </a:lnTo>
                    <a:lnTo>
                      <a:pt x="3549321" y="2363044"/>
                    </a:lnTo>
                    <a:lnTo>
                      <a:pt x="3549321" y="2596355"/>
                    </a:lnTo>
                    <a:lnTo>
                      <a:pt x="3783766" y="2596355"/>
                    </a:lnTo>
                    <a:lnTo>
                      <a:pt x="3783766" y="2834291"/>
                    </a:lnTo>
                    <a:lnTo>
                      <a:pt x="2840486" y="2834291"/>
                    </a:lnTo>
                    <a:lnTo>
                      <a:pt x="2840486" y="3072576"/>
                    </a:lnTo>
                    <a:lnTo>
                      <a:pt x="2603248" y="3072576"/>
                    </a:lnTo>
                    <a:lnTo>
                      <a:pt x="2603248" y="2833331"/>
                    </a:lnTo>
                    <a:lnTo>
                      <a:pt x="2835774" y="2833331"/>
                    </a:lnTo>
                    <a:lnTo>
                      <a:pt x="2835774" y="2600980"/>
                    </a:lnTo>
                    <a:lnTo>
                      <a:pt x="2368977" y="2600980"/>
                    </a:lnTo>
                    <a:lnTo>
                      <a:pt x="2368977" y="2833680"/>
                    </a:lnTo>
                    <a:lnTo>
                      <a:pt x="2130604" y="2833680"/>
                    </a:lnTo>
                    <a:lnTo>
                      <a:pt x="2130604" y="3306848"/>
                    </a:lnTo>
                    <a:lnTo>
                      <a:pt x="2603248" y="3306848"/>
                    </a:lnTo>
                    <a:lnTo>
                      <a:pt x="2603248" y="3777310"/>
                    </a:lnTo>
                    <a:lnTo>
                      <a:pt x="3071006" y="3777310"/>
                    </a:lnTo>
                    <a:lnTo>
                      <a:pt x="3071006" y="3546005"/>
                    </a:lnTo>
                    <a:lnTo>
                      <a:pt x="2838305" y="3546005"/>
                    </a:lnTo>
                    <a:close/>
                    <a:moveTo>
                      <a:pt x="5910794" y="2834029"/>
                    </a:moveTo>
                    <a:lnTo>
                      <a:pt x="5438935" y="2834029"/>
                    </a:lnTo>
                    <a:lnTo>
                      <a:pt x="5438935" y="2365399"/>
                    </a:lnTo>
                    <a:lnTo>
                      <a:pt x="5201959" y="2365399"/>
                    </a:lnTo>
                    <a:lnTo>
                      <a:pt x="5201959" y="2835251"/>
                    </a:lnTo>
                    <a:lnTo>
                      <a:pt x="4497313" y="2835251"/>
                    </a:lnTo>
                    <a:lnTo>
                      <a:pt x="4497313" y="3073012"/>
                    </a:lnTo>
                    <a:lnTo>
                      <a:pt x="4732282" y="3073012"/>
                    </a:lnTo>
                    <a:lnTo>
                      <a:pt x="4732282" y="3544085"/>
                    </a:lnTo>
                    <a:lnTo>
                      <a:pt x="4967949" y="3544085"/>
                    </a:lnTo>
                    <a:lnTo>
                      <a:pt x="4967949" y="3777397"/>
                    </a:lnTo>
                    <a:lnTo>
                      <a:pt x="5198382" y="3777397"/>
                    </a:lnTo>
                    <a:lnTo>
                      <a:pt x="5198382" y="3309291"/>
                    </a:lnTo>
                    <a:lnTo>
                      <a:pt x="4966466" y="3309291"/>
                    </a:lnTo>
                    <a:lnTo>
                      <a:pt x="4966466" y="3073797"/>
                    </a:lnTo>
                    <a:lnTo>
                      <a:pt x="5678529" y="3073797"/>
                    </a:lnTo>
                    <a:lnTo>
                      <a:pt x="5678529" y="3308854"/>
                    </a:lnTo>
                    <a:lnTo>
                      <a:pt x="5913411" y="3308854"/>
                    </a:lnTo>
                    <a:lnTo>
                      <a:pt x="5913411" y="3779142"/>
                    </a:lnTo>
                    <a:lnTo>
                      <a:pt x="6149078" y="3779142"/>
                    </a:lnTo>
                    <a:lnTo>
                      <a:pt x="6149078" y="4012279"/>
                    </a:lnTo>
                    <a:lnTo>
                      <a:pt x="6384484" y="4012279"/>
                    </a:lnTo>
                    <a:lnTo>
                      <a:pt x="6384484" y="3545132"/>
                    </a:lnTo>
                    <a:lnTo>
                      <a:pt x="6145763" y="3545132"/>
                    </a:lnTo>
                    <a:lnTo>
                      <a:pt x="6145763" y="3074059"/>
                    </a:lnTo>
                    <a:lnTo>
                      <a:pt x="5910881" y="3074059"/>
                    </a:lnTo>
                    <a:lnTo>
                      <a:pt x="5910881" y="2834029"/>
                    </a:lnTo>
                    <a:close/>
                    <a:moveTo>
                      <a:pt x="4495830" y="4723382"/>
                    </a:moveTo>
                    <a:lnTo>
                      <a:pt x="4729926" y="4723382"/>
                    </a:lnTo>
                    <a:lnTo>
                      <a:pt x="4729926" y="4013152"/>
                    </a:lnTo>
                    <a:lnTo>
                      <a:pt x="4962627" y="4013152"/>
                    </a:lnTo>
                    <a:lnTo>
                      <a:pt x="4962627" y="3779840"/>
                    </a:lnTo>
                    <a:lnTo>
                      <a:pt x="4728618" y="3779840"/>
                    </a:lnTo>
                    <a:lnTo>
                      <a:pt x="4728618" y="3547052"/>
                    </a:lnTo>
                    <a:lnTo>
                      <a:pt x="4020132" y="3547052"/>
                    </a:lnTo>
                    <a:lnTo>
                      <a:pt x="4020132" y="4016904"/>
                    </a:lnTo>
                    <a:lnTo>
                      <a:pt x="3786559" y="4016904"/>
                    </a:lnTo>
                    <a:lnTo>
                      <a:pt x="3786559" y="4487540"/>
                    </a:lnTo>
                    <a:lnTo>
                      <a:pt x="4019259" y="4487540"/>
                    </a:lnTo>
                    <a:lnTo>
                      <a:pt x="4019259" y="4252920"/>
                    </a:lnTo>
                    <a:lnTo>
                      <a:pt x="4254840" y="4252920"/>
                    </a:lnTo>
                    <a:lnTo>
                      <a:pt x="4254840" y="3779840"/>
                    </a:lnTo>
                    <a:lnTo>
                      <a:pt x="4494259" y="3779840"/>
                    </a:lnTo>
                    <a:lnTo>
                      <a:pt x="4494259" y="4256497"/>
                    </a:lnTo>
                    <a:lnTo>
                      <a:pt x="4257632" y="4256497"/>
                    </a:lnTo>
                    <a:lnTo>
                      <a:pt x="4257632" y="4489809"/>
                    </a:lnTo>
                    <a:lnTo>
                      <a:pt x="4495742" y="4489809"/>
                    </a:lnTo>
                    <a:lnTo>
                      <a:pt x="4495742" y="4723295"/>
                    </a:lnTo>
                    <a:close/>
                    <a:moveTo>
                      <a:pt x="5203093" y="6381430"/>
                    </a:moveTo>
                    <a:lnTo>
                      <a:pt x="5203093" y="6615091"/>
                    </a:lnTo>
                    <a:lnTo>
                      <a:pt x="5440855" y="6615091"/>
                    </a:lnTo>
                    <a:lnTo>
                      <a:pt x="5440855" y="6145676"/>
                    </a:lnTo>
                    <a:lnTo>
                      <a:pt x="5673643" y="6145676"/>
                    </a:lnTo>
                    <a:lnTo>
                      <a:pt x="5673643" y="5909834"/>
                    </a:lnTo>
                    <a:lnTo>
                      <a:pt x="5201610" y="5909834"/>
                    </a:lnTo>
                    <a:lnTo>
                      <a:pt x="5201610" y="6146897"/>
                    </a:lnTo>
                    <a:lnTo>
                      <a:pt x="4963762" y="6146897"/>
                    </a:lnTo>
                    <a:lnTo>
                      <a:pt x="4963762" y="5910096"/>
                    </a:lnTo>
                    <a:lnTo>
                      <a:pt x="4731148" y="5910096"/>
                    </a:lnTo>
                    <a:lnTo>
                      <a:pt x="4731148" y="6148904"/>
                    </a:lnTo>
                    <a:lnTo>
                      <a:pt x="4497400" y="6148904"/>
                    </a:lnTo>
                    <a:lnTo>
                      <a:pt x="4497400" y="6381518"/>
                    </a:lnTo>
                    <a:lnTo>
                      <a:pt x="5203268" y="6381518"/>
                    </a:lnTo>
                    <a:close/>
                    <a:moveTo>
                      <a:pt x="4968734" y="4963151"/>
                    </a:moveTo>
                    <a:lnTo>
                      <a:pt x="4968734" y="5669629"/>
                    </a:lnTo>
                    <a:lnTo>
                      <a:pt x="5673643" y="5669629"/>
                    </a:lnTo>
                    <a:lnTo>
                      <a:pt x="5673643" y="4963151"/>
                    </a:lnTo>
                    <a:lnTo>
                      <a:pt x="4968734" y="4963151"/>
                    </a:lnTo>
                    <a:close/>
                    <a:moveTo>
                      <a:pt x="5443036" y="4723382"/>
                    </a:moveTo>
                    <a:lnTo>
                      <a:pt x="6144367" y="4723382"/>
                    </a:lnTo>
                    <a:lnTo>
                      <a:pt x="6144367" y="4255363"/>
                    </a:lnTo>
                    <a:lnTo>
                      <a:pt x="5909921" y="4255363"/>
                    </a:lnTo>
                    <a:lnTo>
                      <a:pt x="5909921" y="4017601"/>
                    </a:lnTo>
                    <a:lnTo>
                      <a:pt x="5676697" y="4017601"/>
                    </a:lnTo>
                    <a:lnTo>
                      <a:pt x="5676697" y="4492252"/>
                    </a:lnTo>
                    <a:lnTo>
                      <a:pt x="5443036" y="4492252"/>
                    </a:lnTo>
                    <a:lnTo>
                      <a:pt x="5443036" y="4723382"/>
                    </a:lnTo>
                    <a:close/>
                    <a:moveTo>
                      <a:pt x="5203530" y="3781847"/>
                    </a:moveTo>
                    <a:lnTo>
                      <a:pt x="5203530" y="4487628"/>
                    </a:lnTo>
                    <a:lnTo>
                      <a:pt x="5440419" y="4487628"/>
                    </a:lnTo>
                    <a:lnTo>
                      <a:pt x="5440419" y="4013413"/>
                    </a:lnTo>
                    <a:lnTo>
                      <a:pt x="5673904" y="4013413"/>
                    </a:lnTo>
                    <a:lnTo>
                      <a:pt x="5673904" y="3781847"/>
                    </a:lnTo>
                    <a:lnTo>
                      <a:pt x="5203530" y="3781847"/>
                    </a:lnTo>
                    <a:close/>
                    <a:moveTo>
                      <a:pt x="1184445" y="4017689"/>
                    </a:moveTo>
                    <a:lnTo>
                      <a:pt x="713372" y="4017689"/>
                    </a:lnTo>
                    <a:lnTo>
                      <a:pt x="713372" y="4254665"/>
                    </a:lnTo>
                    <a:lnTo>
                      <a:pt x="947905" y="4254665"/>
                    </a:lnTo>
                    <a:lnTo>
                      <a:pt x="947905" y="4487890"/>
                    </a:lnTo>
                    <a:lnTo>
                      <a:pt x="1418193" y="4487890"/>
                    </a:lnTo>
                    <a:lnTo>
                      <a:pt x="1418193" y="4255189"/>
                    </a:lnTo>
                    <a:lnTo>
                      <a:pt x="1184445" y="4255189"/>
                    </a:lnTo>
                    <a:lnTo>
                      <a:pt x="1184445" y="4017601"/>
                    </a:lnTo>
                    <a:close/>
                    <a:moveTo>
                      <a:pt x="6149341" y="6146810"/>
                    </a:moveTo>
                    <a:lnTo>
                      <a:pt x="6388847" y="6146810"/>
                    </a:lnTo>
                    <a:lnTo>
                      <a:pt x="6388847" y="6380209"/>
                    </a:lnTo>
                    <a:lnTo>
                      <a:pt x="6619541" y="6380209"/>
                    </a:lnTo>
                    <a:lnTo>
                      <a:pt x="6619541" y="5909921"/>
                    </a:lnTo>
                    <a:lnTo>
                      <a:pt x="6149253" y="5909921"/>
                    </a:lnTo>
                    <a:lnTo>
                      <a:pt x="6149253" y="6146897"/>
                    </a:lnTo>
                    <a:close/>
                    <a:moveTo>
                      <a:pt x="2365050" y="4492863"/>
                    </a:moveTo>
                    <a:lnTo>
                      <a:pt x="1894763" y="4492863"/>
                    </a:lnTo>
                    <a:lnTo>
                      <a:pt x="1894763" y="4958788"/>
                    </a:lnTo>
                    <a:lnTo>
                      <a:pt x="2126940" y="4958788"/>
                    </a:lnTo>
                    <a:lnTo>
                      <a:pt x="2126940" y="4723906"/>
                    </a:lnTo>
                    <a:lnTo>
                      <a:pt x="2365050" y="4723906"/>
                    </a:lnTo>
                    <a:lnTo>
                      <a:pt x="2365050" y="4492863"/>
                    </a:lnTo>
                    <a:close/>
                    <a:moveTo>
                      <a:pt x="4495567" y="5438761"/>
                    </a:moveTo>
                    <a:lnTo>
                      <a:pt x="4495567" y="5673469"/>
                    </a:lnTo>
                    <a:lnTo>
                      <a:pt x="4257719" y="5673469"/>
                    </a:lnTo>
                    <a:lnTo>
                      <a:pt x="4257719" y="5905122"/>
                    </a:lnTo>
                    <a:lnTo>
                      <a:pt x="4727658" y="5905122"/>
                    </a:lnTo>
                    <a:lnTo>
                      <a:pt x="4727658" y="5438848"/>
                    </a:lnTo>
                    <a:lnTo>
                      <a:pt x="4495655" y="5438848"/>
                    </a:lnTo>
                    <a:close/>
                    <a:moveTo>
                      <a:pt x="6149253" y="5669455"/>
                    </a:moveTo>
                    <a:lnTo>
                      <a:pt x="6384135" y="5669455"/>
                    </a:lnTo>
                    <a:lnTo>
                      <a:pt x="6384135" y="5203529"/>
                    </a:lnTo>
                    <a:lnTo>
                      <a:pt x="6149253" y="5203529"/>
                    </a:lnTo>
                    <a:lnTo>
                      <a:pt x="6149253" y="5669455"/>
                    </a:lnTo>
                    <a:close/>
                    <a:moveTo>
                      <a:pt x="3310861" y="1650021"/>
                    </a:moveTo>
                    <a:lnTo>
                      <a:pt x="3310861" y="1184096"/>
                    </a:lnTo>
                    <a:lnTo>
                      <a:pt x="3075979" y="1184096"/>
                    </a:lnTo>
                    <a:lnTo>
                      <a:pt x="3075979" y="1650021"/>
                    </a:lnTo>
                    <a:lnTo>
                      <a:pt x="3310861" y="1650021"/>
                    </a:lnTo>
                    <a:close/>
                    <a:moveTo>
                      <a:pt x="4021790" y="3306498"/>
                    </a:moveTo>
                    <a:lnTo>
                      <a:pt x="4492078" y="3306498"/>
                    </a:lnTo>
                    <a:lnTo>
                      <a:pt x="4492078" y="3075804"/>
                    </a:lnTo>
                    <a:lnTo>
                      <a:pt x="4021790" y="3075804"/>
                    </a:lnTo>
                    <a:lnTo>
                      <a:pt x="4021790" y="3306498"/>
                    </a:lnTo>
                    <a:close/>
                    <a:moveTo>
                      <a:pt x="4017078" y="3542253"/>
                    </a:moveTo>
                    <a:lnTo>
                      <a:pt x="4017078" y="3311734"/>
                    </a:lnTo>
                    <a:lnTo>
                      <a:pt x="3551153" y="3311734"/>
                    </a:lnTo>
                    <a:lnTo>
                      <a:pt x="3551153" y="3542253"/>
                    </a:lnTo>
                    <a:lnTo>
                      <a:pt x="4017078" y="3542253"/>
                    </a:lnTo>
                    <a:close/>
                    <a:moveTo>
                      <a:pt x="1423602" y="2600281"/>
                    </a:moveTo>
                    <a:lnTo>
                      <a:pt x="1423602" y="2830801"/>
                    </a:lnTo>
                    <a:lnTo>
                      <a:pt x="1889440" y="2830801"/>
                    </a:lnTo>
                    <a:lnTo>
                      <a:pt x="1889440" y="2600281"/>
                    </a:lnTo>
                    <a:lnTo>
                      <a:pt x="1423602" y="2600281"/>
                    </a:lnTo>
                    <a:close/>
                    <a:moveTo>
                      <a:pt x="4963500" y="2365312"/>
                    </a:moveTo>
                    <a:lnTo>
                      <a:pt x="4497749" y="2365312"/>
                    </a:lnTo>
                    <a:lnTo>
                      <a:pt x="4497749" y="2595657"/>
                    </a:lnTo>
                    <a:lnTo>
                      <a:pt x="4963500" y="2595657"/>
                    </a:lnTo>
                    <a:lnTo>
                      <a:pt x="4963500" y="2365312"/>
                    </a:lnTo>
                    <a:close/>
                    <a:moveTo>
                      <a:pt x="3310861" y="3542166"/>
                    </a:moveTo>
                    <a:lnTo>
                      <a:pt x="3310861" y="3311646"/>
                    </a:lnTo>
                    <a:lnTo>
                      <a:pt x="3075892" y="3311646"/>
                    </a:lnTo>
                    <a:lnTo>
                      <a:pt x="3075892" y="3542166"/>
                    </a:lnTo>
                    <a:lnTo>
                      <a:pt x="3310861" y="3542166"/>
                    </a:lnTo>
                    <a:close/>
                    <a:moveTo>
                      <a:pt x="1654209" y="4017863"/>
                    </a:moveTo>
                    <a:lnTo>
                      <a:pt x="1423340" y="4017863"/>
                    </a:lnTo>
                    <a:lnTo>
                      <a:pt x="1423340" y="4252309"/>
                    </a:lnTo>
                    <a:lnTo>
                      <a:pt x="1654209" y="4252309"/>
                    </a:lnTo>
                    <a:lnTo>
                      <a:pt x="1654209" y="4017863"/>
                    </a:lnTo>
                    <a:close/>
                    <a:moveTo>
                      <a:pt x="2129470" y="2595744"/>
                    </a:moveTo>
                    <a:lnTo>
                      <a:pt x="2364352" y="2595744"/>
                    </a:lnTo>
                    <a:lnTo>
                      <a:pt x="2364352" y="2365225"/>
                    </a:lnTo>
                    <a:lnTo>
                      <a:pt x="2129470" y="2365225"/>
                    </a:lnTo>
                    <a:lnTo>
                      <a:pt x="2129470" y="2595744"/>
                    </a:lnTo>
                    <a:close/>
                    <a:moveTo>
                      <a:pt x="4251960" y="5199167"/>
                    </a:moveTo>
                    <a:lnTo>
                      <a:pt x="4251960" y="4963587"/>
                    </a:lnTo>
                    <a:lnTo>
                      <a:pt x="4022226" y="4963587"/>
                    </a:lnTo>
                    <a:lnTo>
                      <a:pt x="4022226" y="5199167"/>
                    </a:lnTo>
                    <a:lnTo>
                      <a:pt x="4251960" y="5199167"/>
                    </a:lnTo>
                    <a:close/>
                    <a:moveTo>
                      <a:pt x="4727745" y="5198993"/>
                    </a:moveTo>
                    <a:lnTo>
                      <a:pt x="4727745" y="4964110"/>
                    </a:lnTo>
                    <a:lnTo>
                      <a:pt x="4497225" y="4964110"/>
                    </a:lnTo>
                    <a:lnTo>
                      <a:pt x="4497225" y="5198993"/>
                    </a:lnTo>
                    <a:lnTo>
                      <a:pt x="4727745" y="5198993"/>
                    </a:lnTo>
                    <a:close/>
                    <a:moveTo>
                      <a:pt x="4492688" y="5203529"/>
                    </a:moveTo>
                    <a:lnTo>
                      <a:pt x="4257806" y="5203529"/>
                    </a:lnTo>
                    <a:lnTo>
                      <a:pt x="4257806" y="5434049"/>
                    </a:lnTo>
                    <a:lnTo>
                      <a:pt x="4492688" y="5434049"/>
                    </a:lnTo>
                    <a:lnTo>
                      <a:pt x="4492688" y="5203529"/>
                    </a:lnTo>
                    <a:close/>
                    <a:moveTo>
                      <a:pt x="1653947" y="4723731"/>
                    </a:moveTo>
                    <a:lnTo>
                      <a:pt x="1653947" y="4493387"/>
                    </a:lnTo>
                    <a:lnTo>
                      <a:pt x="1423602" y="4493387"/>
                    </a:lnTo>
                    <a:lnTo>
                      <a:pt x="1423602" y="4723731"/>
                    </a:lnTo>
                    <a:lnTo>
                      <a:pt x="1653947" y="4723731"/>
                    </a:lnTo>
                    <a:close/>
                    <a:moveTo>
                      <a:pt x="4497313" y="1418803"/>
                    </a:moveTo>
                    <a:lnTo>
                      <a:pt x="4497313" y="1649236"/>
                    </a:lnTo>
                    <a:lnTo>
                      <a:pt x="4727745" y="1649236"/>
                    </a:lnTo>
                    <a:lnTo>
                      <a:pt x="4727745" y="1418803"/>
                    </a:lnTo>
                    <a:lnTo>
                      <a:pt x="4497313" y="1418803"/>
                    </a:lnTo>
                    <a:close/>
                    <a:moveTo>
                      <a:pt x="4021702" y="1649672"/>
                    </a:moveTo>
                    <a:lnTo>
                      <a:pt x="4252222" y="1649672"/>
                    </a:lnTo>
                    <a:lnTo>
                      <a:pt x="4252222" y="1419152"/>
                    </a:lnTo>
                    <a:lnTo>
                      <a:pt x="4021702" y="1419152"/>
                    </a:lnTo>
                    <a:lnTo>
                      <a:pt x="4021702" y="1649672"/>
                    </a:lnTo>
                    <a:close/>
                    <a:moveTo>
                      <a:pt x="2600369" y="5439110"/>
                    </a:moveTo>
                    <a:lnTo>
                      <a:pt x="2370111" y="5439110"/>
                    </a:lnTo>
                    <a:lnTo>
                      <a:pt x="2370111" y="5669367"/>
                    </a:lnTo>
                    <a:lnTo>
                      <a:pt x="2600369" y="5669367"/>
                    </a:lnTo>
                    <a:lnTo>
                      <a:pt x="2600369" y="5439110"/>
                    </a:lnTo>
                    <a:close/>
                    <a:moveTo>
                      <a:pt x="4021964" y="5438761"/>
                    </a:moveTo>
                    <a:lnTo>
                      <a:pt x="4021964" y="5669280"/>
                    </a:lnTo>
                    <a:lnTo>
                      <a:pt x="4252658" y="5669280"/>
                    </a:lnTo>
                    <a:lnTo>
                      <a:pt x="4252658" y="5438761"/>
                    </a:lnTo>
                    <a:lnTo>
                      <a:pt x="4021964" y="5438761"/>
                    </a:lnTo>
                    <a:close/>
                    <a:moveTo>
                      <a:pt x="5914109" y="5674166"/>
                    </a:moveTo>
                    <a:lnTo>
                      <a:pt x="5914109" y="5904686"/>
                    </a:lnTo>
                    <a:lnTo>
                      <a:pt x="6144891" y="5904686"/>
                    </a:lnTo>
                    <a:lnTo>
                      <a:pt x="6144891" y="5674166"/>
                    </a:lnTo>
                    <a:lnTo>
                      <a:pt x="5914109" y="5674166"/>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27" name="Freeform 1026">
                <a:extLst>
                  <a:ext uri="{FF2B5EF4-FFF2-40B4-BE49-F238E27FC236}">
                    <a16:creationId xmlns:a16="http://schemas.microsoft.com/office/drawing/2014/main" id="{6FB86DD9-2172-209B-A923-961F586C6358}"/>
                  </a:ext>
                </a:extLst>
              </p:cNvPr>
              <p:cNvSpPr/>
              <p:nvPr/>
            </p:nvSpPr>
            <p:spPr>
              <a:xfrm>
                <a:off x="2667000" y="0"/>
                <a:ext cx="1656215" cy="1651853"/>
              </a:xfrm>
              <a:custGeom>
                <a:avLst/>
                <a:gdLst>
                  <a:gd name="connsiteX0" fmla="*/ 0 w 1656215"/>
                  <a:gd name="connsiteY0" fmla="*/ 0 h 1651853"/>
                  <a:gd name="connsiteX1" fmla="*/ 1656216 w 1656215"/>
                  <a:gd name="connsiteY1" fmla="*/ 0 h 1651853"/>
                  <a:gd name="connsiteX2" fmla="*/ 1656216 w 1656215"/>
                  <a:gd name="connsiteY2" fmla="*/ 1651853 h 1651853"/>
                  <a:gd name="connsiteX3" fmla="*/ 0 w 1656215"/>
                  <a:gd name="connsiteY3" fmla="*/ 1651853 h 1651853"/>
                  <a:gd name="connsiteX4" fmla="*/ 0 w 1656215"/>
                  <a:gd name="connsiteY4" fmla="*/ 0 h 1651853"/>
                  <a:gd name="connsiteX5" fmla="*/ 242037 w 1656215"/>
                  <a:gd name="connsiteY5" fmla="*/ 237587 h 1651853"/>
                  <a:gd name="connsiteX6" fmla="*/ 242037 w 1656215"/>
                  <a:gd name="connsiteY6" fmla="*/ 1414179 h 1651853"/>
                  <a:gd name="connsiteX7" fmla="*/ 1418629 w 1656215"/>
                  <a:gd name="connsiteY7" fmla="*/ 1414179 h 1651853"/>
                  <a:gd name="connsiteX8" fmla="*/ 1418629 w 1656215"/>
                  <a:gd name="connsiteY8" fmla="*/ 237587 h 1651853"/>
                  <a:gd name="connsiteX9" fmla="*/ 242037 w 1656215"/>
                  <a:gd name="connsiteY9" fmla="*/ 237587 h 165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215" h="1651853">
                    <a:moveTo>
                      <a:pt x="0" y="0"/>
                    </a:moveTo>
                    <a:lnTo>
                      <a:pt x="1656216" y="0"/>
                    </a:lnTo>
                    <a:lnTo>
                      <a:pt x="1656216" y="1651853"/>
                    </a:lnTo>
                    <a:lnTo>
                      <a:pt x="0" y="1651853"/>
                    </a:lnTo>
                    <a:lnTo>
                      <a:pt x="0" y="0"/>
                    </a:lnTo>
                    <a:close/>
                    <a:moveTo>
                      <a:pt x="242037" y="237587"/>
                    </a:moveTo>
                    <a:lnTo>
                      <a:pt x="242037" y="1414179"/>
                    </a:lnTo>
                    <a:lnTo>
                      <a:pt x="1418629" y="1414179"/>
                    </a:lnTo>
                    <a:lnTo>
                      <a:pt x="1418629" y="237587"/>
                    </a:lnTo>
                    <a:lnTo>
                      <a:pt x="242037" y="237587"/>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28" name="Freeform 1027">
                <a:extLst>
                  <a:ext uri="{FF2B5EF4-FFF2-40B4-BE49-F238E27FC236}">
                    <a16:creationId xmlns:a16="http://schemas.microsoft.com/office/drawing/2014/main" id="{1E24E796-6B7E-C013-C34C-7E3A4A5F6357}"/>
                  </a:ext>
                </a:extLst>
              </p:cNvPr>
              <p:cNvSpPr/>
              <p:nvPr/>
            </p:nvSpPr>
            <p:spPr>
              <a:xfrm>
                <a:off x="7868522" y="174"/>
                <a:ext cx="1656215" cy="1652289"/>
              </a:xfrm>
              <a:custGeom>
                <a:avLst/>
                <a:gdLst>
                  <a:gd name="connsiteX0" fmla="*/ 1656215 w 1656215"/>
                  <a:gd name="connsiteY0" fmla="*/ 0 h 1652289"/>
                  <a:gd name="connsiteX1" fmla="*/ 1656215 w 1656215"/>
                  <a:gd name="connsiteY1" fmla="*/ 1652289 h 1652289"/>
                  <a:gd name="connsiteX2" fmla="*/ 0 w 1656215"/>
                  <a:gd name="connsiteY2" fmla="*/ 1652289 h 1652289"/>
                  <a:gd name="connsiteX3" fmla="*/ 0 w 1656215"/>
                  <a:gd name="connsiteY3" fmla="*/ 0 h 1652289"/>
                  <a:gd name="connsiteX4" fmla="*/ 1656215 w 1656215"/>
                  <a:gd name="connsiteY4" fmla="*/ 0 h 1652289"/>
                  <a:gd name="connsiteX5" fmla="*/ 1418803 w 1656215"/>
                  <a:gd name="connsiteY5" fmla="*/ 237761 h 1652289"/>
                  <a:gd name="connsiteX6" fmla="*/ 242211 w 1656215"/>
                  <a:gd name="connsiteY6" fmla="*/ 237761 h 1652289"/>
                  <a:gd name="connsiteX7" fmla="*/ 242211 w 1656215"/>
                  <a:gd name="connsiteY7" fmla="*/ 1414353 h 1652289"/>
                  <a:gd name="connsiteX8" fmla="*/ 1418803 w 1656215"/>
                  <a:gd name="connsiteY8" fmla="*/ 1414353 h 1652289"/>
                  <a:gd name="connsiteX9" fmla="*/ 1418803 w 1656215"/>
                  <a:gd name="connsiteY9" fmla="*/ 237761 h 16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215" h="1652289">
                    <a:moveTo>
                      <a:pt x="1656215" y="0"/>
                    </a:moveTo>
                    <a:lnTo>
                      <a:pt x="1656215" y="1652289"/>
                    </a:lnTo>
                    <a:lnTo>
                      <a:pt x="0" y="1652289"/>
                    </a:lnTo>
                    <a:lnTo>
                      <a:pt x="0" y="0"/>
                    </a:lnTo>
                    <a:lnTo>
                      <a:pt x="1656215" y="0"/>
                    </a:lnTo>
                    <a:close/>
                    <a:moveTo>
                      <a:pt x="1418803" y="237761"/>
                    </a:moveTo>
                    <a:lnTo>
                      <a:pt x="242211" y="237761"/>
                    </a:lnTo>
                    <a:lnTo>
                      <a:pt x="242211" y="1414353"/>
                    </a:lnTo>
                    <a:lnTo>
                      <a:pt x="1418803" y="1414353"/>
                    </a:lnTo>
                    <a:lnTo>
                      <a:pt x="1418803" y="237761"/>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29" name="Freeform 1028">
                <a:extLst>
                  <a:ext uri="{FF2B5EF4-FFF2-40B4-BE49-F238E27FC236}">
                    <a16:creationId xmlns:a16="http://schemas.microsoft.com/office/drawing/2014/main" id="{3CE958C4-F19E-4D6D-C887-6572A0325501}"/>
                  </a:ext>
                </a:extLst>
              </p:cNvPr>
              <p:cNvSpPr/>
              <p:nvPr/>
            </p:nvSpPr>
            <p:spPr>
              <a:xfrm>
                <a:off x="2667174" y="5202220"/>
                <a:ext cx="1656651" cy="1650806"/>
              </a:xfrm>
              <a:custGeom>
                <a:avLst/>
                <a:gdLst>
                  <a:gd name="connsiteX0" fmla="*/ 1656652 w 1656651"/>
                  <a:gd name="connsiteY0" fmla="*/ 0 h 1650806"/>
                  <a:gd name="connsiteX1" fmla="*/ 1656652 w 1656651"/>
                  <a:gd name="connsiteY1" fmla="*/ 1650806 h 1650806"/>
                  <a:gd name="connsiteX2" fmla="*/ 0 w 1656651"/>
                  <a:gd name="connsiteY2" fmla="*/ 1650806 h 1650806"/>
                  <a:gd name="connsiteX3" fmla="*/ 0 w 1656651"/>
                  <a:gd name="connsiteY3" fmla="*/ 0 h 1650806"/>
                  <a:gd name="connsiteX4" fmla="*/ 1656652 w 1656651"/>
                  <a:gd name="connsiteY4" fmla="*/ 0 h 1650806"/>
                  <a:gd name="connsiteX5" fmla="*/ 241862 w 1656651"/>
                  <a:gd name="connsiteY5" fmla="*/ 236802 h 1650806"/>
                  <a:gd name="connsiteX6" fmla="*/ 241862 w 1656651"/>
                  <a:gd name="connsiteY6" fmla="*/ 1413307 h 1650806"/>
                  <a:gd name="connsiteX7" fmla="*/ 1418367 w 1656651"/>
                  <a:gd name="connsiteY7" fmla="*/ 1413307 h 1650806"/>
                  <a:gd name="connsiteX8" fmla="*/ 1418367 w 1656651"/>
                  <a:gd name="connsiteY8" fmla="*/ 236802 h 1650806"/>
                  <a:gd name="connsiteX9" fmla="*/ 241862 w 1656651"/>
                  <a:gd name="connsiteY9" fmla="*/ 236802 h 165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651" h="1650806">
                    <a:moveTo>
                      <a:pt x="1656652" y="0"/>
                    </a:moveTo>
                    <a:lnTo>
                      <a:pt x="1656652" y="1650806"/>
                    </a:lnTo>
                    <a:lnTo>
                      <a:pt x="0" y="1650806"/>
                    </a:lnTo>
                    <a:lnTo>
                      <a:pt x="0" y="0"/>
                    </a:lnTo>
                    <a:lnTo>
                      <a:pt x="1656652" y="0"/>
                    </a:lnTo>
                    <a:close/>
                    <a:moveTo>
                      <a:pt x="241862" y="236802"/>
                    </a:moveTo>
                    <a:lnTo>
                      <a:pt x="241862" y="1413307"/>
                    </a:lnTo>
                    <a:lnTo>
                      <a:pt x="1418367" y="1413307"/>
                    </a:lnTo>
                    <a:lnTo>
                      <a:pt x="1418367" y="236802"/>
                    </a:lnTo>
                    <a:lnTo>
                      <a:pt x="241862" y="236802"/>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0" name="Freeform 1029">
                <a:extLst>
                  <a:ext uri="{FF2B5EF4-FFF2-40B4-BE49-F238E27FC236}">
                    <a16:creationId xmlns:a16="http://schemas.microsoft.com/office/drawing/2014/main" id="{C3802144-9096-3715-7202-062E9558F331}"/>
                  </a:ext>
                </a:extLst>
              </p:cNvPr>
              <p:cNvSpPr/>
              <p:nvPr/>
            </p:nvSpPr>
            <p:spPr>
              <a:xfrm>
                <a:off x="8814856" y="1888044"/>
                <a:ext cx="710056" cy="945636"/>
              </a:xfrm>
              <a:custGeom>
                <a:avLst/>
                <a:gdLst>
                  <a:gd name="connsiteX0" fmla="*/ 710056 w 710056"/>
                  <a:gd name="connsiteY0" fmla="*/ 87 h 945636"/>
                  <a:gd name="connsiteX1" fmla="*/ 710056 w 710056"/>
                  <a:gd name="connsiteY1" fmla="*/ 475348 h 945636"/>
                  <a:gd name="connsiteX2" fmla="*/ 477443 w 710056"/>
                  <a:gd name="connsiteY2" fmla="*/ 475348 h 945636"/>
                  <a:gd name="connsiteX3" fmla="*/ 477443 w 710056"/>
                  <a:gd name="connsiteY3" fmla="*/ 708573 h 945636"/>
                  <a:gd name="connsiteX4" fmla="*/ 709358 w 710056"/>
                  <a:gd name="connsiteY4" fmla="*/ 708573 h 945636"/>
                  <a:gd name="connsiteX5" fmla="*/ 709358 w 710056"/>
                  <a:gd name="connsiteY5" fmla="*/ 945636 h 945636"/>
                  <a:gd name="connsiteX6" fmla="*/ 474127 w 710056"/>
                  <a:gd name="connsiteY6" fmla="*/ 945636 h 945636"/>
                  <a:gd name="connsiteX7" fmla="*/ 474127 w 710056"/>
                  <a:gd name="connsiteY7" fmla="*/ 712325 h 945636"/>
                  <a:gd name="connsiteX8" fmla="*/ 0 w 710056"/>
                  <a:gd name="connsiteY8" fmla="*/ 712325 h 945636"/>
                  <a:gd name="connsiteX9" fmla="*/ 0 w 710056"/>
                  <a:gd name="connsiteY9" fmla="*/ 474650 h 945636"/>
                  <a:gd name="connsiteX10" fmla="*/ 471684 w 710056"/>
                  <a:gd name="connsiteY10" fmla="*/ 474650 h 945636"/>
                  <a:gd name="connsiteX11" fmla="*/ 471684 w 710056"/>
                  <a:gd name="connsiteY11" fmla="*/ 241426 h 945636"/>
                  <a:gd name="connsiteX12" fmla="*/ 239769 w 710056"/>
                  <a:gd name="connsiteY12" fmla="*/ 241426 h 945636"/>
                  <a:gd name="connsiteX13" fmla="*/ 239769 w 710056"/>
                  <a:gd name="connsiteY13" fmla="*/ 0 h 945636"/>
                  <a:gd name="connsiteX14" fmla="*/ 710056 w 710056"/>
                  <a:gd name="connsiteY14" fmla="*/ 0 h 9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0056" h="945636">
                    <a:moveTo>
                      <a:pt x="710056" y="87"/>
                    </a:moveTo>
                    <a:lnTo>
                      <a:pt x="710056" y="475348"/>
                    </a:lnTo>
                    <a:lnTo>
                      <a:pt x="477443" y="475348"/>
                    </a:lnTo>
                    <a:lnTo>
                      <a:pt x="477443" y="708573"/>
                    </a:lnTo>
                    <a:lnTo>
                      <a:pt x="709358" y="708573"/>
                    </a:lnTo>
                    <a:lnTo>
                      <a:pt x="709358" y="945636"/>
                    </a:lnTo>
                    <a:lnTo>
                      <a:pt x="474127" y="945636"/>
                    </a:lnTo>
                    <a:lnTo>
                      <a:pt x="474127" y="712325"/>
                    </a:lnTo>
                    <a:lnTo>
                      <a:pt x="0" y="712325"/>
                    </a:lnTo>
                    <a:lnTo>
                      <a:pt x="0" y="474650"/>
                    </a:lnTo>
                    <a:lnTo>
                      <a:pt x="471684" y="474650"/>
                    </a:lnTo>
                    <a:lnTo>
                      <a:pt x="471684" y="241426"/>
                    </a:lnTo>
                    <a:lnTo>
                      <a:pt x="239769" y="241426"/>
                    </a:lnTo>
                    <a:lnTo>
                      <a:pt x="239769" y="0"/>
                    </a:lnTo>
                    <a:lnTo>
                      <a:pt x="710056"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1" name="Freeform 1030">
                <a:extLst>
                  <a:ext uri="{FF2B5EF4-FFF2-40B4-BE49-F238E27FC236}">
                    <a16:creationId xmlns:a16="http://schemas.microsoft.com/office/drawing/2014/main" id="{F1035E71-984E-AB4E-BB83-C43C2CC69FFE}"/>
                  </a:ext>
                </a:extLst>
              </p:cNvPr>
              <p:cNvSpPr/>
              <p:nvPr/>
            </p:nvSpPr>
            <p:spPr>
              <a:xfrm>
                <a:off x="2667000" y="2599234"/>
                <a:ext cx="710143" cy="473952"/>
              </a:xfrm>
              <a:custGeom>
                <a:avLst/>
                <a:gdLst>
                  <a:gd name="connsiteX0" fmla="*/ 239157 w 710143"/>
                  <a:gd name="connsiteY0" fmla="*/ 235842 h 473952"/>
                  <a:gd name="connsiteX1" fmla="*/ 0 w 710143"/>
                  <a:gd name="connsiteY1" fmla="*/ 235842 h 473952"/>
                  <a:gd name="connsiteX2" fmla="*/ 0 w 710143"/>
                  <a:gd name="connsiteY2" fmla="*/ 0 h 473952"/>
                  <a:gd name="connsiteX3" fmla="*/ 475348 w 710143"/>
                  <a:gd name="connsiteY3" fmla="*/ 0 h 473952"/>
                  <a:gd name="connsiteX4" fmla="*/ 475348 w 710143"/>
                  <a:gd name="connsiteY4" fmla="*/ 232963 h 473952"/>
                  <a:gd name="connsiteX5" fmla="*/ 710143 w 710143"/>
                  <a:gd name="connsiteY5" fmla="*/ 232963 h 473952"/>
                  <a:gd name="connsiteX6" fmla="*/ 710143 w 710143"/>
                  <a:gd name="connsiteY6" fmla="*/ 473952 h 473952"/>
                  <a:gd name="connsiteX7" fmla="*/ 239157 w 710143"/>
                  <a:gd name="connsiteY7" fmla="*/ 473952 h 473952"/>
                  <a:gd name="connsiteX8" fmla="*/ 239157 w 710143"/>
                  <a:gd name="connsiteY8" fmla="*/ 235842 h 47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143" h="473952">
                    <a:moveTo>
                      <a:pt x="239157" y="235842"/>
                    </a:moveTo>
                    <a:lnTo>
                      <a:pt x="0" y="235842"/>
                    </a:lnTo>
                    <a:lnTo>
                      <a:pt x="0" y="0"/>
                    </a:lnTo>
                    <a:lnTo>
                      <a:pt x="475348" y="0"/>
                    </a:lnTo>
                    <a:lnTo>
                      <a:pt x="475348" y="232963"/>
                    </a:lnTo>
                    <a:lnTo>
                      <a:pt x="710143" y="232963"/>
                    </a:lnTo>
                    <a:lnTo>
                      <a:pt x="710143" y="473952"/>
                    </a:lnTo>
                    <a:lnTo>
                      <a:pt x="239157" y="473952"/>
                    </a:lnTo>
                    <a:lnTo>
                      <a:pt x="239157" y="235842"/>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2" name="Freeform 1031">
                <a:extLst>
                  <a:ext uri="{FF2B5EF4-FFF2-40B4-BE49-F238E27FC236}">
                    <a16:creationId xmlns:a16="http://schemas.microsoft.com/office/drawing/2014/main" id="{4803EC51-8D32-AD8F-78FA-377EB1D82DA5}"/>
                  </a:ext>
                </a:extLst>
              </p:cNvPr>
              <p:cNvSpPr/>
              <p:nvPr/>
            </p:nvSpPr>
            <p:spPr>
              <a:xfrm>
                <a:off x="4559144" y="706914"/>
                <a:ext cx="474824" cy="239244"/>
              </a:xfrm>
              <a:custGeom>
                <a:avLst/>
                <a:gdLst>
                  <a:gd name="connsiteX0" fmla="*/ 474825 w 474824"/>
                  <a:gd name="connsiteY0" fmla="*/ 239245 h 239244"/>
                  <a:gd name="connsiteX1" fmla="*/ 0 w 474824"/>
                  <a:gd name="connsiteY1" fmla="*/ 239245 h 239244"/>
                  <a:gd name="connsiteX2" fmla="*/ 0 w 474824"/>
                  <a:gd name="connsiteY2" fmla="*/ 0 h 239244"/>
                  <a:gd name="connsiteX3" fmla="*/ 474825 w 474824"/>
                  <a:gd name="connsiteY3" fmla="*/ 0 h 239244"/>
                  <a:gd name="connsiteX4" fmla="*/ 474825 w 474824"/>
                  <a:gd name="connsiteY4" fmla="*/ 239245 h 23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824" h="239244">
                    <a:moveTo>
                      <a:pt x="474825" y="239245"/>
                    </a:moveTo>
                    <a:lnTo>
                      <a:pt x="0" y="239245"/>
                    </a:lnTo>
                    <a:lnTo>
                      <a:pt x="0" y="0"/>
                    </a:lnTo>
                    <a:lnTo>
                      <a:pt x="474825" y="0"/>
                    </a:lnTo>
                    <a:lnTo>
                      <a:pt x="474825" y="239245"/>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3" name="Freeform 1032">
                <a:extLst>
                  <a:ext uri="{FF2B5EF4-FFF2-40B4-BE49-F238E27FC236}">
                    <a16:creationId xmlns:a16="http://schemas.microsoft.com/office/drawing/2014/main" id="{82167763-FECF-FB69-ACCB-DBD58F49D407}"/>
                  </a:ext>
                </a:extLst>
              </p:cNvPr>
              <p:cNvSpPr/>
              <p:nvPr/>
            </p:nvSpPr>
            <p:spPr>
              <a:xfrm>
                <a:off x="4559668" y="436"/>
                <a:ext cx="234009" cy="470985"/>
              </a:xfrm>
              <a:custGeom>
                <a:avLst/>
                <a:gdLst>
                  <a:gd name="connsiteX0" fmla="*/ 234010 w 234009"/>
                  <a:gd name="connsiteY0" fmla="*/ 470899 h 470985"/>
                  <a:gd name="connsiteX1" fmla="*/ 0 w 234009"/>
                  <a:gd name="connsiteY1" fmla="*/ 470899 h 470985"/>
                  <a:gd name="connsiteX2" fmla="*/ 0 w 234009"/>
                  <a:gd name="connsiteY2" fmla="*/ 0 h 470985"/>
                  <a:gd name="connsiteX3" fmla="*/ 234010 w 234009"/>
                  <a:gd name="connsiteY3" fmla="*/ 0 h 470985"/>
                  <a:gd name="connsiteX4" fmla="*/ 234010 w 234009"/>
                  <a:gd name="connsiteY4" fmla="*/ 470986 h 47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9" h="470985">
                    <a:moveTo>
                      <a:pt x="234010" y="470899"/>
                    </a:moveTo>
                    <a:lnTo>
                      <a:pt x="0" y="470899"/>
                    </a:lnTo>
                    <a:lnTo>
                      <a:pt x="0" y="0"/>
                    </a:lnTo>
                    <a:lnTo>
                      <a:pt x="234010" y="0"/>
                    </a:lnTo>
                    <a:lnTo>
                      <a:pt x="234010" y="470986"/>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4" name="Freeform 1033">
                <a:extLst>
                  <a:ext uri="{FF2B5EF4-FFF2-40B4-BE49-F238E27FC236}">
                    <a16:creationId xmlns:a16="http://schemas.microsoft.com/office/drawing/2014/main" id="{4DA3E060-D9BF-8B53-7628-E8484CF563E4}"/>
                  </a:ext>
                </a:extLst>
              </p:cNvPr>
              <p:cNvSpPr/>
              <p:nvPr/>
            </p:nvSpPr>
            <p:spPr>
              <a:xfrm>
                <a:off x="2667261" y="1888044"/>
                <a:ext cx="239244" cy="239506"/>
              </a:xfrm>
              <a:custGeom>
                <a:avLst/>
                <a:gdLst>
                  <a:gd name="connsiteX0" fmla="*/ 239245 w 239244"/>
                  <a:gd name="connsiteY0" fmla="*/ 0 h 239506"/>
                  <a:gd name="connsiteX1" fmla="*/ 239245 w 239244"/>
                  <a:gd name="connsiteY1" fmla="*/ 239506 h 239506"/>
                  <a:gd name="connsiteX2" fmla="*/ 0 w 239244"/>
                  <a:gd name="connsiteY2" fmla="*/ 239506 h 239506"/>
                  <a:gd name="connsiteX3" fmla="*/ 0 w 239244"/>
                  <a:gd name="connsiteY3" fmla="*/ 0 h 239506"/>
                  <a:gd name="connsiteX4" fmla="*/ 239245 w 239244"/>
                  <a:gd name="connsiteY4" fmla="*/ 0 h 23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44" h="239506">
                    <a:moveTo>
                      <a:pt x="239245" y="0"/>
                    </a:moveTo>
                    <a:lnTo>
                      <a:pt x="239245" y="239506"/>
                    </a:lnTo>
                    <a:lnTo>
                      <a:pt x="0" y="239506"/>
                    </a:lnTo>
                    <a:lnTo>
                      <a:pt x="0" y="0"/>
                    </a:lnTo>
                    <a:lnTo>
                      <a:pt x="239245"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5" name="Freeform 1034">
                <a:extLst>
                  <a:ext uri="{FF2B5EF4-FFF2-40B4-BE49-F238E27FC236}">
                    <a16:creationId xmlns:a16="http://schemas.microsoft.com/office/drawing/2014/main" id="{1109A491-70EF-D462-3D60-27C4A1D5A05B}"/>
                  </a:ext>
                </a:extLst>
              </p:cNvPr>
              <p:cNvSpPr/>
              <p:nvPr/>
            </p:nvSpPr>
            <p:spPr>
              <a:xfrm>
                <a:off x="4559493" y="6618580"/>
                <a:ext cx="234358" cy="235143"/>
              </a:xfrm>
              <a:custGeom>
                <a:avLst/>
                <a:gdLst>
                  <a:gd name="connsiteX0" fmla="*/ 234359 w 234358"/>
                  <a:gd name="connsiteY0" fmla="*/ 235144 h 235143"/>
                  <a:gd name="connsiteX1" fmla="*/ 0 w 234358"/>
                  <a:gd name="connsiteY1" fmla="*/ 235144 h 235143"/>
                  <a:gd name="connsiteX2" fmla="*/ 0 w 234358"/>
                  <a:gd name="connsiteY2" fmla="*/ 0 h 235143"/>
                  <a:gd name="connsiteX3" fmla="*/ 234359 w 234358"/>
                  <a:gd name="connsiteY3" fmla="*/ 0 h 235143"/>
                  <a:gd name="connsiteX4" fmla="*/ 234359 w 234358"/>
                  <a:gd name="connsiteY4" fmla="*/ 235144 h 23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58" h="235143">
                    <a:moveTo>
                      <a:pt x="234359" y="235144"/>
                    </a:moveTo>
                    <a:lnTo>
                      <a:pt x="0" y="235144"/>
                    </a:lnTo>
                    <a:lnTo>
                      <a:pt x="0" y="0"/>
                    </a:lnTo>
                    <a:lnTo>
                      <a:pt x="234359" y="0"/>
                    </a:lnTo>
                    <a:lnTo>
                      <a:pt x="234359" y="235144"/>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6" name="Freeform 1035">
                <a:extLst>
                  <a:ext uri="{FF2B5EF4-FFF2-40B4-BE49-F238E27FC236}">
                    <a16:creationId xmlns:a16="http://schemas.microsoft.com/office/drawing/2014/main" id="{2D55D693-2302-DB52-A26D-A1FB1D263B6C}"/>
                  </a:ext>
                </a:extLst>
              </p:cNvPr>
              <p:cNvSpPr/>
              <p:nvPr/>
            </p:nvSpPr>
            <p:spPr>
              <a:xfrm>
                <a:off x="7868609" y="5201522"/>
                <a:ext cx="238459" cy="235666"/>
              </a:xfrm>
              <a:custGeom>
                <a:avLst/>
                <a:gdLst>
                  <a:gd name="connsiteX0" fmla="*/ 238460 w 238459"/>
                  <a:gd name="connsiteY0" fmla="*/ 235667 h 235666"/>
                  <a:gd name="connsiteX1" fmla="*/ 0 w 238459"/>
                  <a:gd name="connsiteY1" fmla="*/ 235667 h 235666"/>
                  <a:gd name="connsiteX2" fmla="*/ 0 w 238459"/>
                  <a:gd name="connsiteY2" fmla="*/ 0 h 235666"/>
                  <a:gd name="connsiteX3" fmla="*/ 238460 w 238459"/>
                  <a:gd name="connsiteY3" fmla="*/ 0 h 235666"/>
                  <a:gd name="connsiteX4" fmla="*/ 238460 w 238459"/>
                  <a:gd name="connsiteY4" fmla="*/ 235667 h 2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59" h="235666">
                    <a:moveTo>
                      <a:pt x="238460" y="235667"/>
                    </a:moveTo>
                    <a:lnTo>
                      <a:pt x="0" y="235667"/>
                    </a:lnTo>
                    <a:lnTo>
                      <a:pt x="0" y="0"/>
                    </a:lnTo>
                    <a:lnTo>
                      <a:pt x="238460" y="0"/>
                    </a:lnTo>
                    <a:lnTo>
                      <a:pt x="238460" y="235667"/>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7" name="Freeform 1036">
                <a:extLst>
                  <a:ext uri="{FF2B5EF4-FFF2-40B4-BE49-F238E27FC236}">
                    <a16:creationId xmlns:a16="http://schemas.microsoft.com/office/drawing/2014/main" id="{7002B8A0-A2C4-9E42-3739-D93C9AFC5309}"/>
                  </a:ext>
                </a:extLst>
              </p:cNvPr>
              <p:cNvSpPr/>
              <p:nvPr/>
            </p:nvSpPr>
            <p:spPr>
              <a:xfrm>
                <a:off x="3141999" y="471422"/>
                <a:ext cx="710579" cy="710056"/>
              </a:xfrm>
              <a:custGeom>
                <a:avLst/>
                <a:gdLst>
                  <a:gd name="connsiteX0" fmla="*/ 710580 w 710579"/>
                  <a:gd name="connsiteY0" fmla="*/ 710056 h 710056"/>
                  <a:gd name="connsiteX1" fmla="*/ 0 w 710579"/>
                  <a:gd name="connsiteY1" fmla="*/ 710056 h 710056"/>
                  <a:gd name="connsiteX2" fmla="*/ 0 w 710579"/>
                  <a:gd name="connsiteY2" fmla="*/ 0 h 710056"/>
                  <a:gd name="connsiteX3" fmla="*/ 710580 w 710579"/>
                  <a:gd name="connsiteY3" fmla="*/ 0 h 710056"/>
                  <a:gd name="connsiteX4" fmla="*/ 710580 w 710579"/>
                  <a:gd name="connsiteY4" fmla="*/ 710056 h 7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579" h="710056">
                    <a:moveTo>
                      <a:pt x="710580" y="710056"/>
                    </a:moveTo>
                    <a:lnTo>
                      <a:pt x="0" y="710056"/>
                    </a:lnTo>
                    <a:lnTo>
                      <a:pt x="0" y="0"/>
                    </a:lnTo>
                    <a:lnTo>
                      <a:pt x="710580" y="0"/>
                    </a:lnTo>
                    <a:lnTo>
                      <a:pt x="710580" y="710056"/>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8" name="Freeform 1037">
                <a:extLst>
                  <a:ext uri="{FF2B5EF4-FFF2-40B4-BE49-F238E27FC236}">
                    <a16:creationId xmlns:a16="http://schemas.microsoft.com/office/drawing/2014/main" id="{F3563D9D-3C62-BD4C-9E53-5FDACBED7054}"/>
                  </a:ext>
                </a:extLst>
              </p:cNvPr>
              <p:cNvSpPr/>
              <p:nvPr/>
            </p:nvSpPr>
            <p:spPr>
              <a:xfrm>
                <a:off x="8343260" y="471247"/>
                <a:ext cx="710056" cy="710056"/>
              </a:xfrm>
              <a:custGeom>
                <a:avLst/>
                <a:gdLst>
                  <a:gd name="connsiteX0" fmla="*/ 0 w 710056"/>
                  <a:gd name="connsiteY0" fmla="*/ 710056 h 710056"/>
                  <a:gd name="connsiteX1" fmla="*/ 0 w 710056"/>
                  <a:gd name="connsiteY1" fmla="*/ 0 h 710056"/>
                  <a:gd name="connsiteX2" fmla="*/ 710056 w 710056"/>
                  <a:gd name="connsiteY2" fmla="*/ 0 h 710056"/>
                  <a:gd name="connsiteX3" fmla="*/ 710056 w 710056"/>
                  <a:gd name="connsiteY3" fmla="*/ 710056 h 710056"/>
                  <a:gd name="connsiteX4" fmla="*/ 0 w 710056"/>
                  <a:gd name="connsiteY4" fmla="*/ 710056 h 7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056" h="710056">
                    <a:moveTo>
                      <a:pt x="0" y="710056"/>
                    </a:moveTo>
                    <a:lnTo>
                      <a:pt x="0" y="0"/>
                    </a:lnTo>
                    <a:lnTo>
                      <a:pt x="710056" y="0"/>
                    </a:lnTo>
                    <a:lnTo>
                      <a:pt x="710056" y="710056"/>
                    </a:lnTo>
                    <a:lnTo>
                      <a:pt x="0" y="710056"/>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39" name="Freeform 1038">
                <a:extLst>
                  <a:ext uri="{FF2B5EF4-FFF2-40B4-BE49-F238E27FC236}">
                    <a16:creationId xmlns:a16="http://schemas.microsoft.com/office/drawing/2014/main" id="{B35EF053-F4C2-20F2-82E0-90E9623D7C0A}"/>
                  </a:ext>
                </a:extLst>
              </p:cNvPr>
              <p:cNvSpPr/>
              <p:nvPr/>
            </p:nvSpPr>
            <p:spPr>
              <a:xfrm>
                <a:off x="3142435" y="5673119"/>
                <a:ext cx="710579" cy="709009"/>
              </a:xfrm>
              <a:custGeom>
                <a:avLst/>
                <a:gdLst>
                  <a:gd name="connsiteX0" fmla="*/ 710579 w 710579"/>
                  <a:gd name="connsiteY0" fmla="*/ 0 h 709009"/>
                  <a:gd name="connsiteX1" fmla="*/ 710579 w 710579"/>
                  <a:gd name="connsiteY1" fmla="*/ 709009 h 709009"/>
                  <a:gd name="connsiteX2" fmla="*/ 0 w 710579"/>
                  <a:gd name="connsiteY2" fmla="*/ 709009 h 709009"/>
                  <a:gd name="connsiteX3" fmla="*/ 0 w 710579"/>
                  <a:gd name="connsiteY3" fmla="*/ 0 h 709009"/>
                  <a:gd name="connsiteX4" fmla="*/ 710579 w 710579"/>
                  <a:gd name="connsiteY4" fmla="*/ 0 h 70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579" h="709009">
                    <a:moveTo>
                      <a:pt x="710579" y="0"/>
                    </a:moveTo>
                    <a:lnTo>
                      <a:pt x="710579" y="709009"/>
                    </a:lnTo>
                    <a:lnTo>
                      <a:pt x="0" y="709009"/>
                    </a:lnTo>
                    <a:lnTo>
                      <a:pt x="0" y="0"/>
                    </a:lnTo>
                    <a:lnTo>
                      <a:pt x="710579"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grpSp>
        <p:grpSp>
          <p:nvGrpSpPr>
            <p:cNvPr id="1042" name="Graphic 1040">
              <a:extLst>
                <a:ext uri="{FF2B5EF4-FFF2-40B4-BE49-F238E27FC236}">
                  <a16:creationId xmlns:a16="http://schemas.microsoft.com/office/drawing/2014/main" id="{206A430A-6B4F-1C65-7570-B780563D79D2}"/>
                </a:ext>
              </a:extLst>
            </p:cNvPr>
            <p:cNvGrpSpPr/>
            <p:nvPr/>
          </p:nvGrpSpPr>
          <p:grpSpPr>
            <a:xfrm>
              <a:off x="6947912" y="3520190"/>
              <a:ext cx="1873296" cy="551148"/>
              <a:chOff x="3187696" y="2571738"/>
              <a:chExt cx="5814889" cy="1710816"/>
            </a:xfrm>
          </p:grpSpPr>
          <p:grpSp>
            <p:nvGrpSpPr>
              <p:cNvPr id="1043" name="Graphic 1040">
                <a:extLst>
                  <a:ext uri="{FF2B5EF4-FFF2-40B4-BE49-F238E27FC236}">
                    <a16:creationId xmlns:a16="http://schemas.microsoft.com/office/drawing/2014/main" id="{B6B6C973-C10C-5686-1DC6-D9EF2988915F}"/>
                  </a:ext>
                </a:extLst>
              </p:cNvPr>
              <p:cNvGrpSpPr/>
              <p:nvPr/>
            </p:nvGrpSpPr>
            <p:grpSpPr>
              <a:xfrm>
                <a:off x="3187696" y="2571738"/>
                <a:ext cx="1334122" cy="1710816"/>
                <a:chOff x="3187696" y="2571738"/>
                <a:chExt cx="1334122" cy="1710816"/>
              </a:xfrm>
            </p:grpSpPr>
            <p:sp>
              <p:nvSpPr>
                <p:cNvPr id="1044" name="Freeform 1043">
                  <a:extLst>
                    <a:ext uri="{FF2B5EF4-FFF2-40B4-BE49-F238E27FC236}">
                      <a16:creationId xmlns:a16="http://schemas.microsoft.com/office/drawing/2014/main" id="{4FE3268A-E914-9CDD-9BF2-C0F3531D3E39}"/>
                    </a:ext>
                  </a:extLst>
                </p:cNvPr>
                <p:cNvSpPr/>
                <p:nvPr/>
              </p:nvSpPr>
              <p:spPr>
                <a:xfrm>
                  <a:off x="3187696" y="3021325"/>
                  <a:ext cx="1334122" cy="1261230"/>
                </a:xfrm>
                <a:custGeom>
                  <a:avLst/>
                  <a:gdLst>
                    <a:gd name="connsiteX0" fmla="*/ 666865 w 1334122"/>
                    <a:gd name="connsiteY0" fmla="*/ 326875 h 1261230"/>
                    <a:gd name="connsiteX1" fmla="*/ 621456 w 1334122"/>
                    <a:gd name="connsiteY1" fmla="*/ 253464 h 1261230"/>
                    <a:gd name="connsiteX2" fmla="*/ 436010 w 1334122"/>
                    <a:gd name="connsiteY2" fmla="*/ 114978 h 1261230"/>
                    <a:gd name="connsiteX3" fmla="*/ 430203 w 1334122"/>
                    <a:gd name="connsiteY3" fmla="*/ 112610 h 1261230"/>
                    <a:gd name="connsiteX4" fmla="*/ 482657 w 1334122"/>
                    <a:gd name="connsiteY4" fmla="*/ 19591 h 1261230"/>
                    <a:gd name="connsiteX5" fmla="*/ 494652 w 1334122"/>
                    <a:gd name="connsiteY5" fmla="*/ 17981 h 1261230"/>
                    <a:gd name="connsiteX6" fmla="*/ 631261 w 1334122"/>
                    <a:gd name="connsiteY6" fmla="*/ 96033 h 1261230"/>
                    <a:gd name="connsiteX7" fmla="*/ 667151 w 1334122"/>
                    <a:gd name="connsiteY7" fmla="*/ 131934 h 1261230"/>
                    <a:gd name="connsiteX8" fmla="*/ 782721 w 1334122"/>
                    <a:gd name="connsiteY8" fmla="*/ 41567 h 1261230"/>
                    <a:gd name="connsiteX9" fmla="*/ 1181316 w 1334122"/>
                    <a:gd name="connsiteY9" fmla="*/ 79457 h 1261230"/>
                    <a:gd name="connsiteX10" fmla="*/ 1323542 w 1334122"/>
                    <a:gd name="connsiteY10" fmla="*/ 310583 h 1261230"/>
                    <a:gd name="connsiteX11" fmla="*/ 1284891 w 1334122"/>
                    <a:gd name="connsiteY11" fmla="*/ 627907 h 1261230"/>
                    <a:gd name="connsiteX12" fmla="*/ 1095828 w 1334122"/>
                    <a:gd name="connsiteY12" fmla="*/ 904217 h 1261230"/>
                    <a:gd name="connsiteX13" fmla="*/ 695139 w 1334122"/>
                    <a:gd name="connsiteY13" fmla="*/ 1243706 h 1261230"/>
                    <a:gd name="connsiteX14" fmla="*/ 667056 w 1334122"/>
                    <a:gd name="connsiteY14" fmla="*/ 1261230 h 1261230"/>
                    <a:gd name="connsiteX15" fmla="*/ 638877 w 1334122"/>
                    <a:gd name="connsiteY15" fmla="*/ 1243612 h 1261230"/>
                    <a:gd name="connsiteX16" fmla="*/ 275506 w 1334122"/>
                    <a:gd name="connsiteY16" fmla="*/ 943243 h 1261230"/>
                    <a:gd name="connsiteX17" fmla="*/ 64071 w 1334122"/>
                    <a:gd name="connsiteY17" fmla="*/ 659545 h 1261230"/>
                    <a:gd name="connsiteX18" fmla="*/ 384 w 1334122"/>
                    <a:gd name="connsiteY18" fmla="*/ 396118 h 1261230"/>
                    <a:gd name="connsiteX19" fmla="*/ 184592 w 1334122"/>
                    <a:gd name="connsiteY19" fmla="*/ 57007 h 1261230"/>
                    <a:gd name="connsiteX20" fmla="*/ 213247 w 1334122"/>
                    <a:gd name="connsiteY20" fmla="*/ 40904 h 1261230"/>
                    <a:gd name="connsiteX21" fmla="*/ 232096 w 1334122"/>
                    <a:gd name="connsiteY21" fmla="*/ 32379 h 1261230"/>
                    <a:gd name="connsiteX22" fmla="*/ 224004 w 1334122"/>
                    <a:gd name="connsiteY22" fmla="*/ 49619 h 1261230"/>
                    <a:gd name="connsiteX23" fmla="*/ 157461 w 1334122"/>
                    <a:gd name="connsiteY23" fmla="*/ 227794 h 1261230"/>
                    <a:gd name="connsiteX24" fmla="*/ 137945 w 1334122"/>
                    <a:gd name="connsiteY24" fmla="*/ 268904 h 1261230"/>
                    <a:gd name="connsiteX25" fmla="*/ 137660 w 1334122"/>
                    <a:gd name="connsiteY25" fmla="*/ 554118 h 1261230"/>
                    <a:gd name="connsiteX26" fmla="*/ 284645 w 1334122"/>
                    <a:gd name="connsiteY26" fmla="*/ 791969 h 1261230"/>
                    <a:gd name="connsiteX27" fmla="*/ 584614 w 1334122"/>
                    <a:gd name="connsiteY27" fmla="*/ 1068373 h 1261230"/>
                    <a:gd name="connsiteX28" fmla="*/ 659821 w 1334122"/>
                    <a:gd name="connsiteY28" fmla="*/ 1124733 h 1261230"/>
                    <a:gd name="connsiteX29" fmla="*/ 674100 w 1334122"/>
                    <a:gd name="connsiteY29" fmla="*/ 1125112 h 1261230"/>
                    <a:gd name="connsiteX30" fmla="*/ 1013577 w 1334122"/>
                    <a:gd name="connsiteY30" fmla="*/ 832890 h 1261230"/>
                    <a:gd name="connsiteX31" fmla="*/ 1167893 w 1334122"/>
                    <a:gd name="connsiteY31" fmla="*/ 619951 h 1261230"/>
                    <a:gd name="connsiteX32" fmla="*/ 1224250 w 1334122"/>
                    <a:gd name="connsiteY32" fmla="*/ 396876 h 1261230"/>
                    <a:gd name="connsiteX33" fmla="*/ 1117247 w 1334122"/>
                    <a:gd name="connsiteY33" fmla="*/ 166887 h 1261230"/>
                    <a:gd name="connsiteX34" fmla="*/ 741120 w 1334122"/>
                    <a:gd name="connsiteY34" fmla="*/ 213491 h 1261230"/>
                    <a:gd name="connsiteX35" fmla="*/ 673815 w 1334122"/>
                    <a:gd name="connsiteY35" fmla="*/ 316361 h 1261230"/>
                    <a:gd name="connsiteX36" fmla="*/ 667056 w 1334122"/>
                    <a:gd name="connsiteY36" fmla="*/ 326970 h 126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34122" h="1261230">
                      <a:moveTo>
                        <a:pt x="666865" y="326875"/>
                      </a:moveTo>
                      <a:cubicBezTo>
                        <a:pt x="651348" y="301868"/>
                        <a:pt x="636497" y="277619"/>
                        <a:pt x="621456" y="253464"/>
                      </a:cubicBezTo>
                      <a:cubicBezTo>
                        <a:pt x="577665" y="183369"/>
                        <a:pt x="519023" y="132976"/>
                        <a:pt x="436010" y="114978"/>
                      </a:cubicBezTo>
                      <a:cubicBezTo>
                        <a:pt x="434201" y="114599"/>
                        <a:pt x="432488" y="113557"/>
                        <a:pt x="430203" y="112610"/>
                      </a:cubicBezTo>
                      <a:cubicBezTo>
                        <a:pt x="446196" y="80404"/>
                        <a:pt x="464379" y="49998"/>
                        <a:pt x="482657" y="19591"/>
                      </a:cubicBezTo>
                      <a:cubicBezTo>
                        <a:pt x="486560" y="13150"/>
                        <a:pt x="490844" y="16844"/>
                        <a:pt x="494652" y="17981"/>
                      </a:cubicBezTo>
                      <a:cubicBezTo>
                        <a:pt x="545774" y="34274"/>
                        <a:pt x="591183" y="60512"/>
                        <a:pt x="631261" y="96033"/>
                      </a:cubicBezTo>
                      <a:cubicBezTo>
                        <a:pt x="643827" y="107211"/>
                        <a:pt x="655537" y="119146"/>
                        <a:pt x="667151" y="131934"/>
                      </a:cubicBezTo>
                      <a:cubicBezTo>
                        <a:pt x="700566" y="94328"/>
                        <a:pt x="737978" y="62785"/>
                        <a:pt x="782721" y="41567"/>
                      </a:cubicBezTo>
                      <a:cubicBezTo>
                        <a:pt x="922948" y="-25118"/>
                        <a:pt x="1056606" y="-10910"/>
                        <a:pt x="1181316" y="79457"/>
                      </a:cubicBezTo>
                      <a:cubicBezTo>
                        <a:pt x="1260044" y="136480"/>
                        <a:pt x="1303455" y="216996"/>
                        <a:pt x="1323542" y="310583"/>
                      </a:cubicBezTo>
                      <a:cubicBezTo>
                        <a:pt x="1347246" y="420652"/>
                        <a:pt x="1329729" y="526079"/>
                        <a:pt x="1284891" y="627907"/>
                      </a:cubicBezTo>
                      <a:cubicBezTo>
                        <a:pt x="1239196" y="731725"/>
                        <a:pt x="1172177" y="821144"/>
                        <a:pt x="1095828" y="904217"/>
                      </a:cubicBezTo>
                      <a:cubicBezTo>
                        <a:pt x="976449" y="1033893"/>
                        <a:pt x="838698" y="1142257"/>
                        <a:pt x="695139" y="1243706"/>
                      </a:cubicBezTo>
                      <a:cubicBezTo>
                        <a:pt x="685905" y="1250242"/>
                        <a:pt x="676385" y="1261230"/>
                        <a:pt x="667056" y="1261230"/>
                      </a:cubicBezTo>
                      <a:cubicBezTo>
                        <a:pt x="657631" y="1261230"/>
                        <a:pt x="648111" y="1250148"/>
                        <a:pt x="638877" y="1243612"/>
                      </a:cubicBezTo>
                      <a:cubicBezTo>
                        <a:pt x="510074" y="1152677"/>
                        <a:pt x="386126" y="1055869"/>
                        <a:pt x="275506" y="943243"/>
                      </a:cubicBezTo>
                      <a:cubicBezTo>
                        <a:pt x="192018" y="858276"/>
                        <a:pt x="117573" y="766583"/>
                        <a:pt x="64071" y="659545"/>
                      </a:cubicBezTo>
                      <a:cubicBezTo>
                        <a:pt x="22660" y="576472"/>
                        <a:pt x="-3519" y="489326"/>
                        <a:pt x="384" y="396118"/>
                      </a:cubicBezTo>
                      <a:cubicBezTo>
                        <a:pt x="6381" y="253843"/>
                        <a:pt x="59788" y="135912"/>
                        <a:pt x="184592" y="57007"/>
                      </a:cubicBezTo>
                      <a:cubicBezTo>
                        <a:pt x="193826" y="51134"/>
                        <a:pt x="203537" y="46114"/>
                        <a:pt x="213247" y="40904"/>
                      </a:cubicBezTo>
                      <a:cubicBezTo>
                        <a:pt x="218387" y="38157"/>
                        <a:pt x="223814" y="36073"/>
                        <a:pt x="232096" y="32379"/>
                      </a:cubicBezTo>
                      <a:cubicBezTo>
                        <a:pt x="228669" y="39673"/>
                        <a:pt x="226289" y="44693"/>
                        <a:pt x="224004" y="49619"/>
                      </a:cubicBezTo>
                      <a:cubicBezTo>
                        <a:pt x="196778" y="107211"/>
                        <a:pt x="173835" y="166318"/>
                        <a:pt x="157461" y="227794"/>
                      </a:cubicBezTo>
                      <a:cubicBezTo>
                        <a:pt x="153558" y="242666"/>
                        <a:pt x="143847" y="254885"/>
                        <a:pt x="137945" y="268904"/>
                      </a:cubicBezTo>
                      <a:cubicBezTo>
                        <a:pt x="98343" y="364007"/>
                        <a:pt x="102627" y="459015"/>
                        <a:pt x="137660" y="554118"/>
                      </a:cubicBezTo>
                      <a:cubicBezTo>
                        <a:pt x="170503" y="643253"/>
                        <a:pt x="223528" y="720168"/>
                        <a:pt x="284645" y="791969"/>
                      </a:cubicBezTo>
                      <a:cubicBezTo>
                        <a:pt x="373370" y="896260"/>
                        <a:pt x="476279" y="985205"/>
                        <a:pt x="584614" y="1068373"/>
                      </a:cubicBezTo>
                      <a:cubicBezTo>
                        <a:pt x="609461" y="1087412"/>
                        <a:pt x="634879" y="1105789"/>
                        <a:pt x="659821" y="1124733"/>
                      </a:cubicBezTo>
                      <a:cubicBezTo>
                        <a:pt x="664866" y="1128617"/>
                        <a:pt x="668484" y="1129280"/>
                        <a:pt x="674100" y="1125112"/>
                      </a:cubicBezTo>
                      <a:cubicBezTo>
                        <a:pt x="795288" y="1036924"/>
                        <a:pt x="911524" y="942959"/>
                        <a:pt x="1013577" y="832890"/>
                      </a:cubicBezTo>
                      <a:cubicBezTo>
                        <a:pt x="1073647" y="768099"/>
                        <a:pt x="1127434" y="698761"/>
                        <a:pt x="1167893" y="619951"/>
                      </a:cubicBezTo>
                      <a:cubicBezTo>
                        <a:pt x="1203782" y="549950"/>
                        <a:pt x="1227582" y="476349"/>
                        <a:pt x="1224250" y="396876"/>
                      </a:cubicBezTo>
                      <a:cubicBezTo>
                        <a:pt x="1220442" y="305941"/>
                        <a:pt x="1191883" y="225142"/>
                        <a:pt x="1117247" y="166887"/>
                      </a:cubicBezTo>
                      <a:cubicBezTo>
                        <a:pt x="999011" y="74531"/>
                        <a:pt x="837651" y="94802"/>
                        <a:pt x="741120" y="213491"/>
                      </a:cubicBezTo>
                      <a:cubicBezTo>
                        <a:pt x="715131" y="245413"/>
                        <a:pt x="696091" y="281976"/>
                        <a:pt x="673815" y="316361"/>
                      </a:cubicBezTo>
                      <a:cubicBezTo>
                        <a:pt x="671721" y="319487"/>
                        <a:pt x="669721" y="322707"/>
                        <a:pt x="667056" y="326970"/>
                      </a:cubicBezTo>
                      <a:close/>
                    </a:path>
                  </a:pathLst>
                </a:custGeom>
                <a:solidFill>
                  <a:srgbClr val="3B4B84"/>
                </a:solidFill>
                <a:ln w="0" cap="flat">
                  <a:noFill/>
                  <a:prstDash val="solid"/>
                  <a:miter/>
                </a:ln>
              </p:spPr>
              <p:txBody>
                <a:bodyPr rtlCol="0" anchor="ctr"/>
                <a:lstStyle/>
                <a:p>
                  <a:endParaRPr lang="en-US">
                    <a:latin typeface="Avenir Next LT Pro" panose="020B0504020202020204" pitchFamily="34" charset="77"/>
                  </a:endParaRPr>
                </a:p>
              </p:txBody>
            </p:sp>
            <p:sp>
              <p:nvSpPr>
                <p:cNvPr id="1045" name="Freeform 1044">
                  <a:extLst>
                    <a:ext uri="{FF2B5EF4-FFF2-40B4-BE49-F238E27FC236}">
                      <a16:creationId xmlns:a16="http://schemas.microsoft.com/office/drawing/2014/main" id="{8A62BEA1-4B54-5795-C524-A6784136D896}"/>
                    </a:ext>
                  </a:extLst>
                </p:cNvPr>
                <p:cNvSpPr/>
                <p:nvPr/>
              </p:nvSpPr>
              <p:spPr>
                <a:xfrm>
                  <a:off x="3371216" y="2571738"/>
                  <a:ext cx="967530" cy="1343155"/>
                </a:xfrm>
                <a:custGeom>
                  <a:avLst/>
                  <a:gdLst>
                    <a:gd name="connsiteX0" fmla="*/ 813588 w 967530"/>
                    <a:gd name="connsiteY0" fmla="*/ 401640 h 1343155"/>
                    <a:gd name="connsiteX1" fmla="*/ 761610 w 967530"/>
                    <a:gd name="connsiteY1" fmla="*/ 398798 h 1343155"/>
                    <a:gd name="connsiteX2" fmla="*/ 697351 w 967530"/>
                    <a:gd name="connsiteY2" fmla="*/ 404861 h 1343155"/>
                    <a:gd name="connsiteX3" fmla="*/ 683833 w 967530"/>
                    <a:gd name="connsiteY3" fmla="*/ 399367 h 1343155"/>
                    <a:gd name="connsiteX4" fmla="*/ 489915 w 967530"/>
                    <a:gd name="connsiteY4" fmla="*/ 159810 h 1343155"/>
                    <a:gd name="connsiteX5" fmla="*/ 477634 w 967530"/>
                    <a:gd name="connsiteY5" fmla="*/ 159052 h 1343155"/>
                    <a:gd name="connsiteX6" fmla="*/ 194230 w 967530"/>
                    <a:gd name="connsiteY6" fmla="*/ 551114 h 1343155"/>
                    <a:gd name="connsiteX7" fmla="*/ 116262 w 967530"/>
                    <a:gd name="connsiteY7" fmla="*/ 781766 h 1343155"/>
                    <a:gd name="connsiteX8" fmla="*/ 235831 w 967530"/>
                    <a:gd name="connsiteY8" fmla="*/ 1140391 h 1343155"/>
                    <a:gd name="connsiteX9" fmla="*/ 468590 w 967530"/>
                    <a:gd name="connsiteY9" fmla="*/ 1233883 h 1343155"/>
                    <a:gd name="connsiteX10" fmla="*/ 844337 w 967530"/>
                    <a:gd name="connsiteY10" fmla="*/ 961173 h 1343155"/>
                    <a:gd name="connsiteX11" fmla="*/ 849192 w 967530"/>
                    <a:gd name="connsiteY11" fmla="*/ 771063 h 1343155"/>
                    <a:gd name="connsiteX12" fmla="*/ 806924 w 967530"/>
                    <a:gd name="connsiteY12" fmla="*/ 626609 h 1343155"/>
                    <a:gd name="connsiteX13" fmla="*/ 802450 w 967530"/>
                    <a:gd name="connsiteY13" fmla="*/ 614390 h 1343155"/>
                    <a:gd name="connsiteX14" fmla="*/ 849573 w 967530"/>
                    <a:gd name="connsiteY14" fmla="*/ 626609 h 1343155"/>
                    <a:gd name="connsiteX15" fmla="*/ 938869 w 967530"/>
                    <a:gd name="connsiteY15" fmla="*/ 693389 h 1343155"/>
                    <a:gd name="connsiteX16" fmla="*/ 955052 w 967530"/>
                    <a:gd name="connsiteY16" fmla="*/ 742645 h 1343155"/>
                    <a:gd name="connsiteX17" fmla="*/ 944390 w 967530"/>
                    <a:gd name="connsiteY17" fmla="*/ 1007398 h 1343155"/>
                    <a:gd name="connsiteX18" fmla="*/ 561980 w 967530"/>
                    <a:gd name="connsiteY18" fmla="*/ 1336090 h 1343155"/>
                    <a:gd name="connsiteX19" fmla="*/ 12592 w 967530"/>
                    <a:gd name="connsiteY19" fmla="*/ 971403 h 1343155"/>
                    <a:gd name="connsiteX20" fmla="*/ 8213 w 967530"/>
                    <a:gd name="connsiteY20" fmla="*/ 765758 h 1343155"/>
                    <a:gd name="connsiteX21" fmla="*/ 186899 w 967530"/>
                    <a:gd name="connsiteY21" fmla="*/ 347079 h 1343155"/>
                    <a:gd name="connsiteX22" fmla="*/ 388719 w 967530"/>
                    <a:gd name="connsiteY22" fmla="*/ 94356 h 1343155"/>
                    <a:gd name="connsiteX23" fmla="*/ 477634 w 967530"/>
                    <a:gd name="connsiteY23" fmla="*/ 3895 h 1343155"/>
                    <a:gd name="connsiteX24" fmla="*/ 489439 w 967530"/>
                    <a:gd name="connsiteY24" fmla="*/ 3232 h 1343155"/>
                    <a:gd name="connsiteX25" fmla="*/ 779602 w 967530"/>
                    <a:gd name="connsiteY25" fmla="*/ 345563 h 1343155"/>
                    <a:gd name="connsiteX26" fmla="*/ 812351 w 967530"/>
                    <a:gd name="connsiteY26" fmla="*/ 396998 h 1343155"/>
                    <a:gd name="connsiteX27" fmla="*/ 813779 w 967530"/>
                    <a:gd name="connsiteY27" fmla="*/ 401640 h 134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67530" h="1343155">
                      <a:moveTo>
                        <a:pt x="813588" y="401640"/>
                      </a:moveTo>
                      <a:cubicBezTo>
                        <a:pt x="795881" y="398988"/>
                        <a:pt x="778746" y="398704"/>
                        <a:pt x="761610" y="398798"/>
                      </a:cubicBezTo>
                      <a:cubicBezTo>
                        <a:pt x="740000" y="398798"/>
                        <a:pt x="718485" y="400977"/>
                        <a:pt x="697351" y="404861"/>
                      </a:cubicBezTo>
                      <a:cubicBezTo>
                        <a:pt x="690878" y="405997"/>
                        <a:pt x="687451" y="404861"/>
                        <a:pt x="683833" y="399367"/>
                      </a:cubicBezTo>
                      <a:cubicBezTo>
                        <a:pt x="626143" y="313926"/>
                        <a:pt x="560933" y="234547"/>
                        <a:pt x="489915" y="159810"/>
                      </a:cubicBezTo>
                      <a:cubicBezTo>
                        <a:pt x="485155" y="154790"/>
                        <a:pt x="483061" y="153274"/>
                        <a:pt x="477634" y="159052"/>
                      </a:cubicBezTo>
                      <a:cubicBezTo>
                        <a:pt x="366348" y="277741"/>
                        <a:pt x="267056" y="404955"/>
                        <a:pt x="194230" y="551114"/>
                      </a:cubicBezTo>
                      <a:cubicBezTo>
                        <a:pt x="157674" y="624430"/>
                        <a:pt x="129305" y="700588"/>
                        <a:pt x="116262" y="781766"/>
                      </a:cubicBezTo>
                      <a:cubicBezTo>
                        <a:pt x="93701" y="921863"/>
                        <a:pt x="128543" y="1043678"/>
                        <a:pt x="235831" y="1140391"/>
                      </a:cubicBezTo>
                      <a:cubicBezTo>
                        <a:pt x="301423" y="1199593"/>
                        <a:pt x="379771" y="1229904"/>
                        <a:pt x="468590" y="1233883"/>
                      </a:cubicBezTo>
                      <a:cubicBezTo>
                        <a:pt x="643469" y="1241745"/>
                        <a:pt x="798737" y="1125330"/>
                        <a:pt x="844337" y="961173"/>
                      </a:cubicBezTo>
                      <a:cubicBezTo>
                        <a:pt x="861854" y="898087"/>
                        <a:pt x="860521" y="834717"/>
                        <a:pt x="849192" y="771063"/>
                      </a:cubicBezTo>
                      <a:cubicBezTo>
                        <a:pt x="840339" y="721427"/>
                        <a:pt x="825488" y="673402"/>
                        <a:pt x="806924" y="626609"/>
                      </a:cubicBezTo>
                      <a:cubicBezTo>
                        <a:pt x="805496" y="623009"/>
                        <a:pt x="804259" y="619410"/>
                        <a:pt x="802450" y="614390"/>
                      </a:cubicBezTo>
                      <a:cubicBezTo>
                        <a:pt x="820062" y="614958"/>
                        <a:pt x="835008" y="620736"/>
                        <a:pt x="849573" y="626609"/>
                      </a:cubicBezTo>
                      <a:cubicBezTo>
                        <a:pt x="885272" y="640912"/>
                        <a:pt x="914593" y="663551"/>
                        <a:pt x="938869" y="693389"/>
                      </a:cubicBezTo>
                      <a:cubicBezTo>
                        <a:pt x="950864" y="708071"/>
                        <a:pt x="951816" y="725690"/>
                        <a:pt x="955052" y="742645"/>
                      </a:cubicBezTo>
                      <a:cubicBezTo>
                        <a:pt x="972093" y="831686"/>
                        <a:pt x="974473" y="920631"/>
                        <a:pt x="944390" y="1007398"/>
                      </a:cubicBezTo>
                      <a:cubicBezTo>
                        <a:pt x="880988" y="1190121"/>
                        <a:pt x="753709" y="1303315"/>
                        <a:pt x="561980" y="1336090"/>
                      </a:cubicBezTo>
                      <a:cubicBezTo>
                        <a:pt x="309134" y="1379379"/>
                        <a:pt x="71900" y="1219580"/>
                        <a:pt x="12592" y="971403"/>
                      </a:cubicBezTo>
                      <a:cubicBezTo>
                        <a:pt x="-3687" y="903297"/>
                        <a:pt x="-3116" y="834528"/>
                        <a:pt x="8213" y="765758"/>
                      </a:cubicBezTo>
                      <a:cubicBezTo>
                        <a:pt x="33535" y="611737"/>
                        <a:pt x="101888" y="475809"/>
                        <a:pt x="186899" y="347079"/>
                      </a:cubicBezTo>
                      <a:cubicBezTo>
                        <a:pt x="246493" y="256807"/>
                        <a:pt x="314846" y="173356"/>
                        <a:pt x="388719" y="94356"/>
                      </a:cubicBezTo>
                      <a:cubicBezTo>
                        <a:pt x="417660" y="63476"/>
                        <a:pt x="447932" y="34017"/>
                        <a:pt x="477634" y="3895"/>
                      </a:cubicBezTo>
                      <a:cubicBezTo>
                        <a:pt x="481823" y="-368"/>
                        <a:pt x="484203" y="-1883"/>
                        <a:pt x="489439" y="3232"/>
                      </a:cubicBezTo>
                      <a:cubicBezTo>
                        <a:pt x="597013" y="108186"/>
                        <a:pt x="696209" y="220149"/>
                        <a:pt x="779602" y="345563"/>
                      </a:cubicBezTo>
                      <a:cubicBezTo>
                        <a:pt x="790836" y="362519"/>
                        <a:pt x="801498" y="379759"/>
                        <a:pt x="812351" y="396998"/>
                      </a:cubicBezTo>
                      <a:cubicBezTo>
                        <a:pt x="812922" y="397946"/>
                        <a:pt x="813017" y="399177"/>
                        <a:pt x="813779" y="401640"/>
                      </a:cubicBezTo>
                      <a:close/>
                    </a:path>
                  </a:pathLst>
                </a:custGeom>
                <a:solidFill>
                  <a:srgbClr val="0B93D1"/>
                </a:solidFill>
                <a:ln w="0" cap="flat">
                  <a:noFill/>
                  <a:prstDash val="solid"/>
                  <a:miter/>
                </a:ln>
              </p:spPr>
              <p:txBody>
                <a:bodyPr rtlCol="0" anchor="ctr"/>
                <a:lstStyle/>
                <a:p>
                  <a:endParaRPr lang="en-US">
                    <a:latin typeface="Avenir Next LT Pro" panose="020B0504020202020204" pitchFamily="34" charset="77"/>
                  </a:endParaRPr>
                </a:p>
              </p:txBody>
            </p:sp>
          </p:grpSp>
          <p:sp>
            <p:nvSpPr>
              <p:cNvPr id="1046" name="Freeform 1045">
                <a:extLst>
                  <a:ext uri="{FF2B5EF4-FFF2-40B4-BE49-F238E27FC236}">
                    <a16:creationId xmlns:a16="http://schemas.microsoft.com/office/drawing/2014/main" id="{049C0768-62C1-1435-F823-2462E81CACE3}"/>
                  </a:ext>
                </a:extLst>
              </p:cNvPr>
              <p:cNvSpPr/>
              <p:nvPr/>
            </p:nvSpPr>
            <p:spPr>
              <a:xfrm>
                <a:off x="4784742" y="3172298"/>
                <a:ext cx="669623" cy="444064"/>
              </a:xfrm>
              <a:custGeom>
                <a:avLst/>
                <a:gdLst>
                  <a:gd name="connsiteX0" fmla="*/ 335192 w 669623"/>
                  <a:gd name="connsiteY0" fmla="*/ 73032 h 444064"/>
                  <a:gd name="connsiteX1" fmla="*/ 187064 w 669623"/>
                  <a:gd name="connsiteY1" fmla="*/ 444065 h 444064"/>
                  <a:gd name="connsiteX2" fmla="*/ 177830 w 669623"/>
                  <a:gd name="connsiteY2" fmla="*/ 444065 h 444064"/>
                  <a:gd name="connsiteX3" fmla="*/ 0 w 669623"/>
                  <a:gd name="connsiteY3" fmla="*/ 0 h 444064"/>
                  <a:gd name="connsiteX4" fmla="*/ 35033 w 669623"/>
                  <a:gd name="connsiteY4" fmla="*/ 0 h 444064"/>
                  <a:gd name="connsiteX5" fmla="*/ 181352 w 669623"/>
                  <a:gd name="connsiteY5" fmla="*/ 364781 h 444064"/>
                  <a:gd name="connsiteX6" fmla="*/ 329671 w 669623"/>
                  <a:gd name="connsiteY6" fmla="*/ 0 h 444064"/>
                  <a:gd name="connsiteX7" fmla="*/ 340333 w 669623"/>
                  <a:gd name="connsiteY7" fmla="*/ 0 h 444064"/>
                  <a:gd name="connsiteX8" fmla="*/ 487890 w 669623"/>
                  <a:gd name="connsiteY8" fmla="*/ 364781 h 444064"/>
                  <a:gd name="connsiteX9" fmla="*/ 634590 w 669623"/>
                  <a:gd name="connsiteY9" fmla="*/ 0 h 444064"/>
                  <a:gd name="connsiteX10" fmla="*/ 669623 w 669623"/>
                  <a:gd name="connsiteY10" fmla="*/ 0 h 444064"/>
                  <a:gd name="connsiteX11" fmla="*/ 491508 w 669623"/>
                  <a:gd name="connsiteY11" fmla="*/ 444065 h 444064"/>
                  <a:gd name="connsiteX12" fmla="*/ 483225 w 669623"/>
                  <a:gd name="connsiteY12" fmla="*/ 444065 h 444064"/>
                  <a:gd name="connsiteX13" fmla="*/ 335097 w 669623"/>
                  <a:gd name="connsiteY13" fmla="*/ 73032 h 44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623" h="444064">
                    <a:moveTo>
                      <a:pt x="335192" y="73032"/>
                    </a:moveTo>
                    <a:lnTo>
                      <a:pt x="187064" y="444065"/>
                    </a:lnTo>
                    <a:lnTo>
                      <a:pt x="177830" y="444065"/>
                    </a:lnTo>
                    <a:lnTo>
                      <a:pt x="0" y="0"/>
                    </a:lnTo>
                    <a:lnTo>
                      <a:pt x="35033" y="0"/>
                    </a:lnTo>
                    <a:lnTo>
                      <a:pt x="181352" y="364781"/>
                    </a:lnTo>
                    <a:lnTo>
                      <a:pt x="329671" y="0"/>
                    </a:lnTo>
                    <a:lnTo>
                      <a:pt x="340333" y="0"/>
                    </a:lnTo>
                    <a:lnTo>
                      <a:pt x="487890" y="364781"/>
                    </a:lnTo>
                    <a:lnTo>
                      <a:pt x="634590" y="0"/>
                    </a:lnTo>
                    <a:lnTo>
                      <a:pt x="669623" y="0"/>
                    </a:lnTo>
                    <a:lnTo>
                      <a:pt x="491508" y="444065"/>
                    </a:lnTo>
                    <a:lnTo>
                      <a:pt x="483225" y="444065"/>
                    </a:lnTo>
                    <a:lnTo>
                      <a:pt x="335097" y="73032"/>
                    </a:lnTo>
                    <a:close/>
                  </a:path>
                </a:pathLst>
              </a:custGeom>
              <a:solidFill>
                <a:srgbClr val="3B4982"/>
              </a:solidFill>
              <a:ln w="0" cap="flat">
                <a:noFill/>
                <a:prstDash val="solid"/>
                <a:miter/>
              </a:ln>
            </p:spPr>
            <p:txBody>
              <a:bodyPr rtlCol="0" anchor="ctr"/>
              <a:lstStyle/>
              <a:p>
                <a:endParaRPr lang="en-US">
                  <a:latin typeface="Avenir Next LT Pro" panose="020B0504020202020204" pitchFamily="34" charset="77"/>
                </a:endParaRPr>
              </a:p>
            </p:txBody>
          </p:sp>
          <p:sp>
            <p:nvSpPr>
              <p:cNvPr id="1047" name="Freeform 1046">
                <a:extLst>
                  <a:ext uri="{FF2B5EF4-FFF2-40B4-BE49-F238E27FC236}">
                    <a16:creationId xmlns:a16="http://schemas.microsoft.com/office/drawing/2014/main" id="{E7873B16-9627-6CBB-FF1A-E932A1D369E5}"/>
                  </a:ext>
                </a:extLst>
              </p:cNvPr>
              <p:cNvSpPr/>
              <p:nvPr/>
            </p:nvSpPr>
            <p:spPr>
              <a:xfrm>
                <a:off x="5416761" y="3169172"/>
                <a:ext cx="427344" cy="442833"/>
              </a:xfrm>
              <a:custGeom>
                <a:avLst/>
                <a:gdLst>
                  <a:gd name="connsiteX0" fmla="*/ 223049 w 427344"/>
                  <a:gd name="connsiteY0" fmla="*/ 0 h 442833"/>
                  <a:gd name="connsiteX1" fmla="*/ 427344 w 427344"/>
                  <a:gd name="connsiteY1" fmla="*/ 442834 h 442833"/>
                  <a:gd name="connsiteX2" fmla="*/ 391550 w 427344"/>
                  <a:gd name="connsiteY2" fmla="*/ 442834 h 442833"/>
                  <a:gd name="connsiteX3" fmla="*/ 321674 w 427344"/>
                  <a:gd name="connsiteY3" fmla="*/ 290802 h 442833"/>
                  <a:gd name="connsiteX4" fmla="*/ 105575 w 427344"/>
                  <a:gd name="connsiteY4" fmla="*/ 290802 h 442833"/>
                  <a:gd name="connsiteX5" fmla="*/ 35890 w 427344"/>
                  <a:gd name="connsiteY5" fmla="*/ 442834 h 442833"/>
                  <a:gd name="connsiteX6" fmla="*/ 0 w 427344"/>
                  <a:gd name="connsiteY6" fmla="*/ 442834 h 442833"/>
                  <a:gd name="connsiteX7" fmla="*/ 204295 w 427344"/>
                  <a:gd name="connsiteY7" fmla="*/ 0 h 442833"/>
                  <a:gd name="connsiteX8" fmla="*/ 223049 w 427344"/>
                  <a:gd name="connsiteY8" fmla="*/ 0 h 442833"/>
                  <a:gd name="connsiteX9" fmla="*/ 308537 w 427344"/>
                  <a:gd name="connsiteY9" fmla="*/ 262480 h 442833"/>
                  <a:gd name="connsiteX10" fmla="*/ 213339 w 427344"/>
                  <a:gd name="connsiteY10" fmla="*/ 55413 h 442833"/>
                  <a:gd name="connsiteX11" fmla="*/ 118426 w 427344"/>
                  <a:gd name="connsiteY11" fmla="*/ 262480 h 442833"/>
                  <a:gd name="connsiteX12" fmla="*/ 308537 w 427344"/>
                  <a:gd name="connsiteY12" fmla="*/ 262480 h 44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344" h="442833">
                    <a:moveTo>
                      <a:pt x="223049" y="0"/>
                    </a:moveTo>
                    <a:lnTo>
                      <a:pt x="427344" y="442834"/>
                    </a:lnTo>
                    <a:lnTo>
                      <a:pt x="391550" y="442834"/>
                    </a:lnTo>
                    <a:lnTo>
                      <a:pt x="321674" y="290802"/>
                    </a:lnTo>
                    <a:lnTo>
                      <a:pt x="105575" y="290802"/>
                    </a:lnTo>
                    <a:lnTo>
                      <a:pt x="35890" y="442834"/>
                    </a:lnTo>
                    <a:lnTo>
                      <a:pt x="0" y="442834"/>
                    </a:lnTo>
                    <a:lnTo>
                      <a:pt x="204295" y="0"/>
                    </a:lnTo>
                    <a:lnTo>
                      <a:pt x="223049" y="0"/>
                    </a:lnTo>
                    <a:close/>
                    <a:moveTo>
                      <a:pt x="308537" y="262480"/>
                    </a:moveTo>
                    <a:lnTo>
                      <a:pt x="213339" y="55413"/>
                    </a:lnTo>
                    <a:lnTo>
                      <a:pt x="118426" y="262480"/>
                    </a:lnTo>
                    <a:lnTo>
                      <a:pt x="308537" y="262480"/>
                    </a:lnTo>
                    <a:close/>
                  </a:path>
                </a:pathLst>
              </a:custGeom>
              <a:solidFill>
                <a:srgbClr val="3B4982"/>
              </a:solidFill>
              <a:ln w="0" cap="flat">
                <a:noFill/>
                <a:prstDash val="solid"/>
                <a:miter/>
              </a:ln>
            </p:spPr>
            <p:txBody>
              <a:bodyPr rtlCol="0" anchor="ctr"/>
              <a:lstStyle/>
              <a:p>
                <a:endParaRPr lang="en-US">
                  <a:latin typeface="Avenir Next LT Pro" panose="020B0504020202020204" pitchFamily="34" charset="77"/>
                </a:endParaRPr>
              </a:p>
            </p:txBody>
          </p:sp>
          <p:sp>
            <p:nvSpPr>
              <p:cNvPr id="1048" name="Freeform 1047">
                <a:extLst>
                  <a:ext uri="{FF2B5EF4-FFF2-40B4-BE49-F238E27FC236}">
                    <a16:creationId xmlns:a16="http://schemas.microsoft.com/office/drawing/2014/main" id="{313F7D38-7682-3F99-0DDF-3D3EA06361F4}"/>
                  </a:ext>
                </a:extLst>
              </p:cNvPr>
              <p:cNvSpPr/>
              <p:nvPr/>
            </p:nvSpPr>
            <p:spPr>
              <a:xfrm>
                <a:off x="5784036" y="3172298"/>
                <a:ext cx="365941" cy="439707"/>
              </a:xfrm>
              <a:custGeom>
                <a:avLst/>
                <a:gdLst>
                  <a:gd name="connsiteX0" fmla="*/ 365941 w 365941"/>
                  <a:gd name="connsiteY0" fmla="*/ 0 h 439707"/>
                  <a:gd name="connsiteX1" fmla="*/ 365941 w 365941"/>
                  <a:gd name="connsiteY1" fmla="*/ 28322 h 439707"/>
                  <a:gd name="connsiteX2" fmla="*/ 200201 w 365941"/>
                  <a:gd name="connsiteY2" fmla="*/ 28322 h 439707"/>
                  <a:gd name="connsiteX3" fmla="*/ 200201 w 365941"/>
                  <a:gd name="connsiteY3" fmla="*/ 439708 h 439707"/>
                  <a:gd name="connsiteX4" fmla="*/ 165740 w 365941"/>
                  <a:gd name="connsiteY4" fmla="*/ 439708 h 439707"/>
                  <a:gd name="connsiteX5" fmla="*/ 165740 w 365941"/>
                  <a:gd name="connsiteY5" fmla="*/ 28322 h 439707"/>
                  <a:gd name="connsiteX6" fmla="*/ 0 w 365941"/>
                  <a:gd name="connsiteY6" fmla="*/ 28322 h 439707"/>
                  <a:gd name="connsiteX7" fmla="*/ 0 w 365941"/>
                  <a:gd name="connsiteY7" fmla="*/ 0 h 439707"/>
                  <a:gd name="connsiteX8" fmla="*/ 365941 w 365941"/>
                  <a:gd name="connsiteY8" fmla="*/ 0 h 4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941" h="439707">
                    <a:moveTo>
                      <a:pt x="365941" y="0"/>
                    </a:moveTo>
                    <a:lnTo>
                      <a:pt x="365941" y="28322"/>
                    </a:lnTo>
                    <a:lnTo>
                      <a:pt x="200201" y="28322"/>
                    </a:lnTo>
                    <a:lnTo>
                      <a:pt x="200201" y="439708"/>
                    </a:lnTo>
                    <a:lnTo>
                      <a:pt x="165740" y="439708"/>
                    </a:lnTo>
                    <a:lnTo>
                      <a:pt x="165740" y="28322"/>
                    </a:lnTo>
                    <a:lnTo>
                      <a:pt x="0" y="28322"/>
                    </a:lnTo>
                    <a:lnTo>
                      <a:pt x="0" y="0"/>
                    </a:lnTo>
                    <a:lnTo>
                      <a:pt x="365941" y="0"/>
                    </a:lnTo>
                    <a:close/>
                  </a:path>
                </a:pathLst>
              </a:custGeom>
              <a:solidFill>
                <a:srgbClr val="3B4982"/>
              </a:solidFill>
              <a:ln w="0" cap="flat">
                <a:noFill/>
                <a:prstDash val="solid"/>
                <a:miter/>
              </a:ln>
            </p:spPr>
            <p:txBody>
              <a:bodyPr rtlCol="0" anchor="ctr"/>
              <a:lstStyle/>
              <a:p>
                <a:endParaRPr lang="en-US">
                  <a:latin typeface="Avenir Next LT Pro" panose="020B0504020202020204" pitchFamily="34" charset="77"/>
                </a:endParaRPr>
              </a:p>
            </p:txBody>
          </p:sp>
          <p:sp>
            <p:nvSpPr>
              <p:cNvPr id="1049" name="Freeform 1048">
                <a:extLst>
                  <a:ext uri="{FF2B5EF4-FFF2-40B4-BE49-F238E27FC236}">
                    <a16:creationId xmlns:a16="http://schemas.microsoft.com/office/drawing/2014/main" id="{805305A2-8199-36C8-208B-0DF4631AE71D}"/>
                  </a:ext>
                </a:extLst>
              </p:cNvPr>
              <p:cNvSpPr/>
              <p:nvPr/>
            </p:nvSpPr>
            <p:spPr>
              <a:xfrm>
                <a:off x="6204716" y="3172203"/>
                <a:ext cx="246086" cy="439707"/>
              </a:xfrm>
              <a:custGeom>
                <a:avLst/>
                <a:gdLst>
                  <a:gd name="connsiteX0" fmla="*/ 241041 w 246086"/>
                  <a:gd name="connsiteY0" fmla="*/ 95 h 439707"/>
                  <a:gd name="connsiteX1" fmla="*/ 241041 w 246086"/>
                  <a:gd name="connsiteY1" fmla="*/ 28417 h 439707"/>
                  <a:gd name="connsiteX2" fmla="*/ 34176 w 246086"/>
                  <a:gd name="connsiteY2" fmla="*/ 28417 h 439707"/>
                  <a:gd name="connsiteX3" fmla="*/ 34176 w 246086"/>
                  <a:gd name="connsiteY3" fmla="*/ 204319 h 439707"/>
                  <a:gd name="connsiteX4" fmla="*/ 235710 w 246086"/>
                  <a:gd name="connsiteY4" fmla="*/ 204319 h 439707"/>
                  <a:gd name="connsiteX5" fmla="*/ 235710 w 246086"/>
                  <a:gd name="connsiteY5" fmla="*/ 232926 h 439707"/>
                  <a:gd name="connsiteX6" fmla="*/ 34176 w 246086"/>
                  <a:gd name="connsiteY6" fmla="*/ 232926 h 439707"/>
                  <a:gd name="connsiteX7" fmla="*/ 34176 w 246086"/>
                  <a:gd name="connsiteY7" fmla="*/ 411385 h 439707"/>
                  <a:gd name="connsiteX8" fmla="*/ 246087 w 246086"/>
                  <a:gd name="connsiteY8" fmla="*/ 411385 h 439707"/>
                  <a:gd name="connsiteX9" fmla="*/ 246087 w 246086"/>
                  <a:gd name="connsiteY9" fmla="*/ 439708 h 439707"/>
                  <a:gd name="connsiteX10" fmla="*/ 0 w 246086"/>
                  <a:gd name="connsiteY10" fmla="*/ 439708 h 439707"/>
                  <a:gd name="connsiteX11" fmla="*/ 0 w 246086"/>
                  <a:gd name="connsiteY11" fmla="*/ 0 h 439707"/>
                  <a:gd name="connsiteX12" fmla="*/ 241041 w 246086"/>
                  <a:gd name="connsiteY12" fmla="*/ 0 h 4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086" h="439707">
                    <a:moveTo>
                      <a:pt x="241041" y="95"/>
                    </a:moveTo>
                    <a:lnTo>
                      <a:pt x="241041" y="28417"/>
                    </a:lnTo>
                    <a:lnTo>
                      <a:pt x="34176" y="28417"/>
                    </a:lnTo>
                    <a:lnTo>
                      <a:pt x="34176" y="204319"/>
                    </a:lnTo>
                    <a:lnTo>
                      <a:pt x="235710" y="204319"/>
                    </a:lnTo>
                    <a:lnTo>
                      <a:pt x="235710" y="232926"/>
                    </a:lnTo>
                    <a:lnTo>
                      <a:pt x="34176" y="232926"/>
                    </a:lnTo>
                    <a:lnTo>
                      <a:pt x="34176" y="411385"/>
                    </a:lnTo>
                    <a:lnTo>
                      <a:pt x="246087" y="411385"/>
                    </a:lnTo>
                    <a:lnTo>
                      <a:pt x="246087" y="439708"/>
                    </a:lnTo>
                    <a:lnTo>
                      <a:pt x="0" y="439708"/>
                    </a:lnTo>
                    <a:lnTo>
                      <a:pt x="0" y="0"/>
                    </a:lnTo>
                    <a:lnTo>
                      <a:pt x="241041" y="0"/>
                    </a:lnTo>
                    <a:close/>
                  </a:path>
                </a:pathLst>
              </a:custGeom>
              <a:solidFill>
                <a:srgbClr val="3B4982"/>
              </a:solidFill>
              <a:ln w="0" cap="flat">
                <a:noFill/>
                <a:prstDash val="solid"/>
                <a:miter/>
              </a:ln>
            </p:spPr>
            <p:txBody>
              <a:bodyPr rtlCol="0" anchor="ctr"/>
              <a:lstStyle/>
              <a:p>
                <a:endParaRPr lang="en-US">
                  <a:latin typeface="Avenir Next LT Pro" panose="020B0504020202020204" pitchFamily="34" charset="77"/>
                </a:endParaRPr>
              </a:p>
            </p:txBody>
          </p:sp>
          <p:sp>
            <p:nvSpPr>
              <p:cNvPr id="1050" name="Freeform 1049">
                <a:extLst>
                  <a:ext uri="{FF2B5EF4-FFF2-40B4-BE49-F238E27FC236}">
                    <a16:creationId xmlns:a16="http://schemas.microsoft.com/office/drawing/2014/main" id="{1B209D2C-2673-383D-B16A-018E7FBCDBB3}"/>
                  </a:ext>
                </a:extLst>
              </p:cNvPr>
              <p:cNvSpPr/>
              <p:nvPr/>
            </p:nvSpPr>
            <p:spPr>
              <a:xfrm>
                <a:off x="6521535" y="3172298"/>
                <a:ext cx="334335" cy="439707"/>
              </a:xfrm>
              <a:custGeom>
                <a:avLst/>
                <a:gdLst>
                  <a:gd name="connsiteX0" fmla="*/ 95 w 334335"/>
                  <a:gd name="connsiteY0" fmla="*/ 0 h 439707"/>
                  <a:gd name="connsiteX1" fmla="*/ 113286 w 334335"/>
                  <a:gd name="connsiteY1" fmla="*/ 0 h 439707"/>
                  <a:gd name="connsiteX2" fmla="*/ 222097 w 334335"/>
                  <a:gd name="connsiteY2" fmla="*/ 30690 h 439707"/>
                  <a:gd name="connsiteX3" fmla="*/ 259700 w 334335"/>
                  <a:gd name="connsiteY3" fmla="*/ 113574 h 439707"/>
                  <a:gd name="connsiteX4" fmla="*/ 175545 w 334335"/>
                  <a:gd name="connsiteY4" fmla="*/ 220612 h 439707"/>
                  <a:gd name="connsiteX5" fmla="*/ 234378 w 334335"/>
                  <a:gd name="connsiteY5" fmla="*/ 287676 h 439707"/>
                  <a:gd name="connsiteX6" fmla="*/ 334335 w 334335"/>
                  <a:gd name="connsiteY6" fmla="*/ 439708 h 439707"/>
                  <a:gd name="connsiteX7" fmla="*/ 293876 w 334335"/>
                  <a:gd name="connsiteY7" fmla="*/ 439708 h 439707"/>
                  <a:gd name="connsiteX8" fmla="*/ 216956 w 334335"/>
                  <a:gd name="connsiteY8" fmla="*/ 319219 h 439707"/>
                  <a:gd name="connsiteX9" fmla="*/ 156886 w 334335"/>
                  <a:gd name="connsiteY9" fmla="*/ 243819 h 439707"/>
                  <a:gd name="connsiteX10" fmla="*/ 93960 w 334335"/>
                  <a:gd name="connsiteY10" fmla="*/ 228853 h 439707"/>
                  <a:gd name="connsiteX11" fmla="*/ 34176 w 334335"/>
                  <a:gd name="connsiteY11" fmla="*/ 228853 h 439707"/>
                  <a:gd name="connsiteX12" fmla="*/ 34176 w 334335"/>
                  <a:gd name="connsiteY12" fmla="*/ 439708 h 439707"/>
                  <a:gd name="connsiteX13" fmla="*/ 0 w 334335"/>
                  <a:gd name="connsiteY13" fmla="*/ 439708 h 439707"/>
                  <a:gd name="connsiteX14" fmla="*/ 0 w 334335"/>
                  <a:gd name="connsiteY14" fmla="*/ 0 h 439707"/>
                  <a:gd name="connsiteX15" fmla="*/ 34271 w 334335"/>
                  <a:gd name="connsiteY15" fmla="*/ 28322 h 439707"/>
                  <a:gd name="connsiteX16" fmla="*/ 34271 w 334335"/>
                  <a:gd name="connsiteY16" fmla="*/ 200435 h 439707"/>
                  <a:gd name="connsiteX17" fmla="*/ 107669 w 334335"/>
                  <a:gd name="connsiteY17" fmla="*/ 200435 h 439707"/>
                  <a:gd name="connsiteX18" fmla="*/ 193252 w 334335"/>
                  <a:gd name="connsiteY18" fmla="*/ 177891 h 439707"/>
                  <a:gd name="connsiteX19" fmla="*/ 222858 w 334335"/>
                  <a:gd name="connsiteY19" fmla="*/ 114142 h 439707"/>
                  <a:gd name="connsiteX20" fmla="*/ 192776 w 334335"/>
                  <a:gd name="connsiteY20" fmla="*/ 50867 h 439707"/>
                  <a:gd name="connsiteX21" fmla="*/ 106431 w 334335"/>
                  <a:gd name="connsiteY21" fmla="*/ 28228 h 439707"/>
                  <a:gd name="connsiteX22" fmla="*/ 34271 w 334335"/>
                  <a:gd name="connsiteY22" fmla="*/ 28228 h 4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4335" h="439707">
                    <a:moveTo>
                      <a:pt x="95" y="0"/>
                    </a:moveTo>
                    <a:lnTo>
                      <a:pt x="113286" y="0"/>
                    </a:lnTo>
                    <a:cubicBezTo>
                      <a:pt x="160694" y="0"/>
                      <a:pt x="196965" y="10230"/>
                      <a:pt x="222097" y="30690"/>
                    </a:cubicBezTo>
                    <a:cubicBezTo>
                      <a:pt x="247229" y="51151"/>
                      <a:pt x="259700" y="78810"/>
                      <a:pt x="259700" y="113574"/>
                    </a:cubicBezTo>
                    <a:cubicBezTo>
                      <a:pt x="259700" y="164346"/>
                      <a:pt x="231617" y="200057"/>
                      <a:pt x="175545" y="220612"/>
                    </a:cubicBezTo>
                    <a:cubicBezTo>
                      <a:pt x="190110" y="227526"/>
                      <a:pt x="209721" y="249881"/>
                      <a:pt x="234378" y="287676"/>
                    </a:cubicBezTo>
                    <a:lnTo>
                      <a:pt x="334335" y="439708"/>
                    </a:lnTo>
                    <a:lnTo>
                      <a:pt x="293876" y="439708"/>
                    </a:lnTo>
                    <a:lnTo>
                      <a:pt x="216956" y="319219"/>
                    </a:lnTo>
                    <a:cubicBezTo>
                      <a:pt x="191253" y="278961"/>
                      <a:pt x="171166" y="253765"/>
                      <a:pt x="156886" y="243819"/>
                    </a:cubicBezTo>
                    <a:cubicBezTo>
                      <a:pt x="142606" y="233873"/>
                      <a:pt x="121568" y="228853"/>
                      <a:pt x="93960" y="228853"/>
                    </a:cubicBezTo>
                    <a:lnTo>
                      <a:pt x="34176" y="228853"/>
                    </a:lnTo>
                    <a:lnTo>
                      <a:pt x="34176" y="439708"/>
                    </a:lnTo>
                    <a:lnTo>
                      <a:pt x="0" y="439708"/>
                    </a:lnTo>
                    <a:lnTo>
                      <a:pt x="0" y="0"/>
                    </a:lnTo>
                    <a:close/>
                    <a:moveTo>
                      <a:pt x="34271" y="28322"/>
                    </a:moveTo>
                    <a:lnTo>
                      <a:pt x="34271" y="200435"/>
                    </a:lnTo>
                    <a:lnTo>
                      <a:pt x="107669" y="200435"/>
                    </a:lnTo>
                    <a:cubicBezTo>
                      <a:pt x="144986" y="200435"/>
                      <a:pt x="173546" y="192952"/>
                      <a:pt x="193252" y="177891"/>
                    </a:cubicBezTo>
                    <a:cubicBezTo>
                      <a:pt x="212958" y="162925"/>
                      <a:pt x="222858" y="141612"/>
                      <a:pt x="222858" y="114142"/>
                    </a:cubicBezTo>
                    <a:cubicBezTo>
                      <a:pt x="222858" y="86672"/>
                      <a:pt x="212863" y="66022"/>
                      <a:pt x="192776" y="50867"/>
                    </a:cubicBezTo>
                    <a:cubicBezTo>
                      <a:pt x="172689" y="35711"/>
                      <a:pt x="143939" y="28228"/>
                      <a:pt x="106431" y="28228"/>
                    </a:cubicBezTo>
                    <a:lnTo>
                      <a:pt x="34271" y="28228"/>
                    </a:lnTo>
                    <a:close/>
                  </a:path>
                </a:pathLst>
              </a:custGeom>
              <a:solidFill>
                <a:srgbClr val="3B4982"/>
              </a:solidFill>
              <a:ln w="0" cap="flat">
                <a:noFill/>
                <a:prstDash val="solid"/>
                <a:miter/>
              </a:ln>
            </p:spPr>
            <p:txBody>
              <a:bodyPr rtlCol="0" anchor="ctr"/>
              <a:lstStyle/>
              <a:p>
                <a:endParaRPr lang="en-US">
                  <a:latin typeface="Avenir Next LT Pro" panose="020B0504020202020204" pitchFamily="34" charset="77"/>
                </a:endParaRPr>
              </a:p>
            </p:txBody>
          </p:sp>
          <p:sp>
            <p:nvSpPr>
              <p:cNvPr id="1051" name="Freeform 1050">
                <a:extLst>
                  <a:ext uri="{FF2B5EF4-FFF2-40B4-BE49-F238E27FC236}">
                    <a16:creationId xmlns:a16="http://schemas.microsoft.com/office/drawing/2014/main" id="{B230A005-D06A-ED9B-2EA3-57BD2D034743}"/>
                  </a:ext>
                </a:extLst>
              </p:cNvPr>
              <p:cNvSpPr/>
              <p:nvPr/>
            </p:nvSpPr>
            <p:spPr>
              <a:xfrm>
                <a:off x="7002190" y="3175803"/>
                <a:ext cx="314153" cy="436202"/>
              </a:xfrm>
              <a:custGeom>
                <a:avLst/>
                <a:gdLst>
                  <a:gd name="connsiteX0" fmla="*/ 314154 w 314153"/>
                  <a:gd name="connsiteY0" fmla="*/ 259638 h 436202"/>
                  <a:gd name="connsiteX1" fmla="*/ 132230 w 314153"/>
                  <a:gd name="connsiteY1" fmla="*/ 259638 h 436202"/>
                  <a:gd name="connsiteX2" fmla="*/ 132230 w 314153"/>
                  <a:gd name="connsiteY2" fmla="*/ 436203 h 436202"/>
                  <a:gd name="connsiteX3" fmla="*/ 0 w 314153"/>
                  <a:gd name="connsiteY3" fmla="*/ 436203 h 436202"/>
                  <a:gd name="connsiteX4" fmla="*/ 0 w 314153"/>
                  <a:gd name="connsiteY4" fmla="*/ 0 h 436202"/>
                  <a:gd name="connsiteX5" fmla="*/ 314058 w 314153"/>
                  <a:gd name="connsiteY5" fmla="*/ 0 h 436202"/>
                  <a:gd name="connsiteX6" fmla="*/ 314058 w 314153"/>
                  <a:gd name="connsiteY6" fmla="*/ 87525 h 436202"/>
                  <a:gd name="connsiteX7" fmla="*/ 132135 w 314153"/>
                  <a:gd name="connsiteY7" fmla="*/ 87525 h 436202"/>
                  <a:gd name="connsiteX8" fmla="*/ 132135 w 314153"/>
                  <a:gd name="connsiteY8" fmla="*/ 171829 h 436202"/>
                  <a:gd name="connsiteX9" fmla="*/ 314058 w 314153"/>
                  <a:gd name="connsiteY9" fmla="*/ 171829 h 436202"/>
                  <a:gd name="connsiteX10" fmla="*/ 314058 w 314153"/>
                  <a:gd name="connsiteY10" fmla="*/ 259638 h 43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53" h="436202">
                    <a:moveTo>
                      <a:pt x="314154" y="259638"/>
                    </a:moveTo>
                    <a:lnTo>
                      <a:pt x="132230" y="259638"/>
                    </a:lnTo>
                    <a:lnTo>
                      <a:pt x="132230" y="436203"/>
                    </a:lnTo>
                    <a:lnTo>
                      <a:pt x="0" y="436203"/>
                    </a:lnTo>
                    <a:lnTo>
                      <a:pt x="0" y="0"/>
                    </a:lnTo>
                    <a:lnTo>
                      <a:pt x="314058" y="0"/>
                    </a:lnTo>
                    <a:lnTo>
                      <a:pt x="314058" y="87525"/>
                    </a:lnTo>
                    <a:lnTo>
                      <a:pt x="132135" y="87525"/>
                    </a:lnTo>
                    <a:lnTo>
                      <a:pt x="132135" y="171829"/>
                    </a:lnTo>
                    <a:lnTo>
                      <a:pt x="314058" y="171829"/>
                    </a:lnTo>
                    <a:lnTo>
                      <a:pt x="314058" y="259638"/>
                    </a:lnTo>
                    <a:close/>
                  </a:path>
                </a:pathLst>
              </a:custGeom>
              <a:solidFill>
                <a:srgbClr val="91CA6B"/>
              </a:solidFill>
              <a:ln w="0" cap="flat">
                <a:noFill/>
                <a:prstDash val="solid"/>
                <a:miter/>
              </a:ln>
            </p:spPr>
            <p:txBody>
              <a:bodyPr rtlCol="0" anchor="ctr"/>
              <a:lstStyle/>
              <a:p>
                <a:endParaRPr lang="en-US">
                  <a:latin typeface="Avenir Next LT Pro" panose="020B0504020202020204" pitchFamily="34" charset="77"/>
                </a:endParaRPr>
              </a:p>
            </p:txBody>
          </p:sp>
          <p:sp>
            <p:nvSpPr>
              <p:cNvPr id="1052" name="Freeform 1051">
                <a:extLst>
                  <a:ext uri="{FF2B5EF4-FFF2-40B4-BE49-F238E27FC236}">
                    <a16:creationId xmlns:a16="http://schemas.microsoft.com/office/drawing/2014/main" id="{F3C23566-4FF3-EF38-4624-3B90E7960FBF}"/>
                  </a:ext>
                </a:extLst>
              </p:cNvPr>
              <p:cNvSpPr/>
              <p:nvPr/>
            </p:nvSpPr>
            <p:spPr>
              <a:xfrm>
                <a:off x="7398975" y="3175803"/>
                <a:ext cx="463138" cy="441886"/>
              </a:xfrm>
              <a:custGeom>
                <a:avLst/>
                <a:gdLst>
                  <a:gd name="connsiteX0" fmla="*/ 463043 w 463138"/>
                  <a:gd name="connsiteY0" fmla="*/ 240788 h 441886"/>
                  <a:gd name="connsiteX1" fmla="*/ 442004 w 463138"/>
                  <a:gd name="connsiteY1" fmla="*/ 336269 h 441886"/>
                  <a:gd name="connsiteX2" fmla="*/ 386314 w 463138"/>
                  <a:gd name="connsiteY2" fmla="*/ 398787 h 441886"/>
                  <a:gd name="connsiteX3" fmla="*/ 311678 w 463138"/>
                  <a:gd name="connsiteY3" fmla="*/ 431846 h 441886"/>
                  <a:gd name="connsiteX4" fmla="*/ 231807 w 463138"/>
                  <a:gd name="connsiteY4" fmla="*/ 441886 h 441886"/>
                  <a:gd name="connsiteX5" fmla="*/ 123472 w 463138"/>
                  <a:gd name="connsiteY5" fmla="*/ 423036 h 441886"/>
                  <a:gd name="connsiteX6" fmla="*/ 35414 w 463138"/>
                  <a:gd name="connsiteY6" fmla="*/ 358814 h 441886"/>
                  <a:gd name="connsiteX7" fmla="*/ 0 w 463138"/>
                  <a:gd name="connsiteY7" fmla="*/ 240788 h 441886"/>
                  <a:gd name="connsiteX8" fmla="*/ 0 w 463138"/>
                  <a:gd name="connsiteY8" fmla="*/ 0 h 441886"/>
                  <a:gd name="connsiteX9" fmla="*/ 131945 w 463138"/>
                  <a:gd name="connsiteY9" fmla="*/ 0 h 441886"/>
                  <a:gd name="connsiteX10" fmla="*/ 131945 w 463138"/>
                  <a:gd name="connsiteY10" fmla="*/ 206782 h 441886"/>
                  <a:gd name="connsiteX11" fmla="*/ 144416 w 463138"/>
                  <a:gd name="connsiteY11" fmla="*/ 278109 h 441886"/>
                  <a:gd name="connsiteX12" fmla="*/ 179258 w 463138"/>
                  <a:gd name="connsiteY12" fmla="*/ 319314 h 441886"/>
                  <a:gd name="connsiteX13" fmla="*/ 231903 w 463138"/>
                  <a:gd name="connsiteY13" fmla="*/ 332386 h 441886"/>
                  <a:gd name="connsiteX14" fmla="*/ 283500 w 463138"/>
                  <a:gd name="connsiteY14" fmla="*/ 319503 h 441886"/>
                  <a:gd name="connsiteX15" fmla="*/ 318438 w 463138"/>
                  <a:gd name="connsiteY15" fmla="*/ 278583 h 441886"/>
                  <a:gd name="connsiteX16" fmla="*/ 330908 w 463138"/>
                  <a:gd name="connsiteY16" fmla="*/ 207445 h 441886"/>
                  <a:gd name="connsiteX17" fmla="*/ 330908 w 463138"/>
                  <a:gd name="connsiteY17" fmla="*/ 0 h 441886"/>
                  <a:gd name="connsiteX18" fmla="*/ 463138 w 463138"/>
                  <a:gd name="connsiteY18" fmla="*/ 0 h 441886"/>
                  <a:gd name="connsiteX19" fmla="*/ 463138 w 463138"/>
                  <a:gd name="connsiteY19" fmla="*/ 240788 h 44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138" h="441886">
                    <a:moveTo>
                      <a:pt x="463043" y="240788"/>
                    </a:moveTo>
                    <a:cubicBezTo>
                      <a:pt x="463043" y="278109"/>
                      <a:pt x="455999" y="310031"/>
                      <a:pt x="442004" y="336269"/>
                    </a:cubicBezTo>
                    <a:cubicBezTo>
                      <a:pt x="428010" y="362603"/>
                      <a:pt x="409447" y="383442"/>
                      <a:pt x="386314" y="398787"/>
                    </a:cubicBezTo>
                    <a:cubicBezTo>
                      <a:pt x="363180" y="414132"/>
                      <a:pt x="338334" y="425120"/>
                      <a:pt x="311678" y="431846"/>
                    </a:cubicBezTo>
                    <a:cubicBezTo>
                      <a:pt x="285023" y="438571"/>
                      <a:pt x="258368" y="441886"/>
                      <a:pt x="231807" y="441886"/>
                    </a:cubicBezTo>
                    <a:cubicBezTo>
                      <a:pt x="194680" y="441886"/>
                      <a:pt x="158600" y="435635"/>
                      <a:pt x="123472" y="423036"/>
                    </a:cubicBezTo>
                    <a:cubicBezTo>
                      <a:pt x="88344" y="410438"/>
                      <a:pt x="59023" y="389030"/>
                      <a:pt x="35414" y="358814"/>
                    </a:cubicBezTo>
                    <a:cubicBezTo>
                      <a:pt x="11804" y="328597"/>
                      <a:pt x="0" y="289286"/>
                      <a:pt x="0" y="240788"/>
                    </a:cubicBezTo>
                    <a:lnTo>
                      <a:pt x="0" y="0"/>
                    </a:lnTo>
                    <a:lnTo>
                      <a:pt x="131945" y="0"/>
                    </a:lnTo>
                    <a:lnTo>
                      <a:pt x="131945" y="206782"/>
                    </a:lnTo>
                    <a:cubicBezTo>
                      <a:pt x="131945" y="235578"/>
                      <a:pt x="136133" y="259259"/>
                      <a:pt x="144416" y="278109"/>
                    </a:cubicBezTo>
                    <a:cubicBezTo>
                      <a:pt x="152698" y="296959"/>
                      <a:pt x="164312" y="310599"/>
                      <a:pt x="179258" y="319314"/>
                    </a:cubicBezTo>
                    <a:cubicBezTo>
                      <a:pt x="194109" y="328028"/>
                      <a:pt x="211720" y="332386"/>
                      <a:pt x="231903" y="332386"/>
                    </a:cubicBezTo>
                    <a:cubicBezTo>
                      <a:pt x="252085" y="332386"/>
                      <a:pt x="268459" y="328123"/>
                      <a:pt x="283500" y="319503"/>
                    </a:cubicBezTo>
                    <a:cubicBezTo>
                      <a:pt x="298446" y="310883"/>
                      <a:pt x="310155" y="297243"/>
                      <a:pt x="318438" y="278583"/>
                    </a:cubicBezTo>
                    <a:cubicBezTo>
                      <a:pt x="326720" y="259922"/>
                      <a:pt x="330908" y="236241"/>
                      <a:pt x="330908" y="207445"/>
                    </a:cubicBezTo>
                    <a:lnTo>
                      <a:pt x="330908" y="0"/>
                    </a:lnTo>
                    <a:lnTo>
                      <a:pt x="463138" y="0"/>
                    </a:lnTo>
                    <a:lnTo>
                      <a:pt x="463138" y="240788"/>
                    </a:lnTo>
                    <a:close/>
                  </a:path>
                </a:pathLst>
              </a:custGeom>
              <a:solidFill>
                <a:srgbClr val="91CA6B"/>
              </a:solidFill>
              <a:ln w="0" cap="flat">
                <a:noFill/>
                <a:prstDash val="solid"/>
                <a:miter/>
              </a:ln>
            </p:spPr>
            <p:txBody>
              <a:bodyPr rtlCol="0" anchor="ctr"/>
              <a:lstStyle/>
              <a:p>
                <a:endParaRPr lang="en-US">
                  <a:latin typeface="Avenir Next LT Pro" panose="020B0504020202020204" pitchFamily="34" charset="77"/>
                </a:endParaRPr>
              </a:p>
            </p:txBody>
          </p:sp>
          <p:sp>
            <p:nvSpPr>
              <p:cNvPr id="1053" name="Freeform 1052">
                <a:extLst>
                  <a:ext uri="{FF2B5EF4-FFF2-40B4-BE49-F238E27FC236}">
                    <a16:creationId xmlns:a16="http://schemas.microsoft.com/office/drawing/2014/main" id="{D2E65176-230A-14A1-28BA-8A13891CD706}"/>
                  </a:ext>
                </a:extLst>
              </p:cNvPr>
              <p:cNvSpPr/>
              <p:nvPr/>
            </p:nvSpPr>
            <p:spPr>
              <a:xfrm>
                <a:off x="7965689" y="3175803"/>
                <a:ext cx="476085" cy="436202"/>
              </a:xfrm>
              <a:custGeom>
                <a:avLst/>
                <a:gdLst>
                  <a:gd name="connsiteX0" fmla="*/ 476085 w 476085"/>
                  <a:gd name="connsiteY0" fmla="*/ 436203 h 436202"/>
                  <a:gd name="connsiteX1" fmla="*/ 358421 w 476085"/>
                  <a:gd name="connsiteY1" fmla="*/ 436203 h 436202"/>
                  <a:gd name="connsiteX2" fmla="*/ 130992 w 476085"/>
                  <a:gd name="connsiteY2" fmla="*/ 193236 h 436202"/>
                  <a:gd name="connsiteX3" fmla="*/ 130992 w 476085"/>
                  <a:gd name="connsiteY3" fmla="*/ 436203 h 436202"/>
                  <a:gd name="connsiteX4" fmla="*/ 0 w 476085"/>
                  <a:gd name="connsiteY4" fmla="*/ 436203 h 436202"/>
                  <a:gd name="connsiteX5" fmla="*/ 0 w 476085"/>
                  <a:gd name="connsiteY5" fmla="*/ 0 h 436202"/>
                  <a:gd name="connsiteX6" fmla="*/ 117379 w 476085"/>
                  <a:gd name="connsiteY6" fmla="*/ 0 h 436202"/>
                  <a:gd name="connsiteX7" fmla="*/ 344141 w 476085"/>
                  <a:gd name="connsiteY7" fmla="*/ 241735 h 436202"/>
                  <a:gd name="connsiteX8" fmla="*/ 344141 w 476085"/>
                  <a:gd name="connsiteY8" fmla="*/ 0 h 436202"/>
                  <a:gd name="connsiteX9" fmla="*/ 476085 w 476085"/>
                  <a:gd name="connsiteY9" fmla="*/ 0 h 436202"/>
                  <a:gd name="connsiteX10" fmla="*/ 476085 w 476085"/>
                  <a:gd name="connsiteY10" fmla="*/ 436203 h 43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085" h="436202">
                    <a:moveTo>
                      <a:pt x="476085" y="436203"/>
                    </a:moveTo>
                    <a:lnTo>
                      <a:pt x="358421" y="436203"/>
                    </a:lnTo>
                    <a:lnTo>
                      <a:pt x="130992" y="193236"/>
                    </a:lnTo>
                    <a:lnTo>
                      <a:pt x="130992" y="436203"/>
                    </a:lnTo>
                    <a:lnTo>
                      <a:pt x="0" y="436203"/>
                    </a:lnTo>
                    <a:lnTo>
                      <a:pt x="0" y="0"/>
                    </a:lnTo>
                    <a:lnTo>
                      <a:pt x="117379" y="0"/>
                    </a:lnTo>
                    <a:lnTo>
                      <a:pt x="344141" y="241735"/>
                    </a:lnTo>
                    <a:lnTo>
                      <a:pt x="344141" y="0"/>
                    </a:lnTo>
                    <a:lnTo>
                      <a:pt x="476085" y="0"/>
                    </a:lnTo>
                    <a:lnTo>
                      <a:pt x="476085" y="436203"/>
                    </a:lnTo>
                    <a:close/>
                  </a:path>
                </a:pathLst>
              </a:custGeom>
              <a:solidFill>
                <a:srgbClr val="91CA6B"/>
              </a:solidFill>
              <a:ln w="0" cap="flat">
                <a:noFill/>
                <a:prstDash val="solid"/>
                <a:miter/>
              </a:ln>
            </p:spPr>
            <p:txBody>
              <a:bodyPr rtlCol="0" anchor="ctr"/>
              <a:lstStyle/>
              <a:p>
                <a:endParaRPr lang="en-US">
                  <a:latin typeface="Avenir Next LT Pro" panose="020B0504020202020204" pitchFamily="34" charset="77"/>
                </a:endParaRPr>
              </a:p>
            </p:txBody>
          </p:sp>
          <p:sp>
            <p:nvSpPr>
              <p:cNvPr id="1054" name="Freeform 1053">
                <a:extLst>
                  <a:ext uri="{FF2B5EF4-FFF2-40B4-BE49-F238E27FC236}">
                    <a16:creationId xmlns:a16="http://schemas.microsoft.com/office/drawing/2014/main" id="{032A03E2-AF26-2D2B-0219-A0BD768BA6BC}"/>
                  </a:ext>
                </a:extLst>
              </p:cNvPr>
              <p:cNvSpPr/>
              <p:nvPr/>
            </p:nvSpPr>
            <p:spPr>
              <a:xfrm>
                <a:off x="8551823" y="3175708"/>
                <a:ext cx="450763" cy="436202"/>
              </a:xfrm>
              <a:custGeom>
                <a:avLst/>
                <a:gdLst>
                  <a:gd name="connsiteX0" fmla="*/ 450763 w 450763"/>
                  <a:gd name="connsiteY0" fmla="*/ 226011 h 436202"/>
                  <a:gd name="connsiteX1" fmla="*/ 426202 w 450763"/>
                  <a:gd name="connsiteY1" fmla="*/ 333617 h 436202"/>
                  <a:gd name="connsiteX2" fmla="*/ 368512 w 450763"/>
                  <a:gd name="connsiteY2" fmla="*/ 399355 h 436202"/>
                  <a:gd name="connsiteX3" fmla="*/ 236567 w 450763"/>
                  <a:gd name="connsiteY3" fmla="*/ 436203 h 436202"/>
                  <a:gd name="connsiteX4" fmla="*/ 0 w 450763"/>
                  <a:gd name="connsiteY4" fmla="*/ 436203 h 436202"/>
                  <a:gd name="connsiteX5" fmla="*/ 0 w 450763"/>
                  <a:gd name="connsiteY5" fmla="*/ 0 h 436202"/>
                  <a:gd name="connsiteX6" fmla="*/ 182209 w 450763"/>
                  <a:gd name="connsiteY6" fmla="*/ 0 h 436202"/>
                  <a:gd name="connsiteX7" fmla="*/ 252561 w 450763"/>
                  <a:gd name="connsiteY7" fmla="*/ 4263 h 436202"/>
                  <a:gd name="connsiteX8" fmla="*/ 305205 w 450763"/>
                  <a:gd name="connsiteY8" fmla="*/ 16198 h 436202"/>
                  <a:gd name="connsiteX9" fmla="*/ 345093 w 450763"/>
                  <a:gd name="connsiteY9" fmla="*/ 33532 h 436202"/>
                  <a:gd name="connsiteX10" fmla="*/ 374509 w 450763"/>
                  <a:gd name="connsiteY10" fmla="*/ 54182 h 436202"/>
                  <a:gd name="connsiteX11" fmla="*/ 413921 w 450763"/>
                  <a:gd name="connsiteY11" fmla="*/ 97281 h 436202"/>
                  <a:gd name="connsiteX12" fmla="*/ 440767 w 450763"/>
                  <a:gd name="connsiteY12" fmla="*/ 154873 h 436202"/>
                  <a:gd name="connsiteX13" fmla="*/ 450763 w 450763"/>
                  <a:gd name="connsiteY13" fmla="*/ 226011 h 436202"/>
                  <a:gd name="connsiteX14" fmla="*/ 316343 w 450763"/>
                  <a:gd name="connsiteY14" fmla="*/ 220422 h 436202"/>
                  <a:gd name="connsiteX15" fmla="*/ 295971 w 450763"/>
                  <a:gd name="connsiteY15" fmla="*/ 137444 h 436202"/>
                  <a:gd name="connsiteX16" fmla="*/ 246944 w 450763"/>
                  <a:gd name="connsiteY16" fmla="*/ 97660 h 436202"/>
                  <a:gd name="connsiteX17" fmla="*/ 188588 w 450763"/>
                  <a:gd name="connsiteY17" fmla="*/ 87620 h 436202"/>
                  <a:gd name="connsiteX18" fmla="*/ 132326 w 450763"/>
                  <a:gd name="connsiteY18" fmla="*/ 87620 h 436202"/>
                  <a:gd name="connsiteX19" fmla="*/ 132326 w 450763"/>
                  <a:gd name="connsiteY19" fmla="*/ 346026 h 436202"/>
                  <a:gd name="connsiteX20" fmla="*/ 188588 w 450763"/>
                  <a:gd name="connsiteY20" fmla="*/ 346026 h 436202"/>
                  <a:gd name="connsiteX21" fmla="*/ 278454 w 450763"/>
                  <a:gd name="connsiteY21" fmla="*/ 321492 h 436202"/>
                  <a:gd name="connsiteX22" fmla="*/ 316439 w 450763"/>
                  <a:gd name="connsiteY22" fmla="*/ 220422 h 43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0763" h="436202">
                    <a:moveTo>
                      <a:pt x="450763" y="226011"/>
                    </a:moveTo>
                    <a:cubicBezTo>
                      <a:pt x="450763" y="270720"/>
                      <a:pt x="442576" y="306621"/>
                      <a:pt x="426202" y="333617"/>
                    </a:cubicBezTo>
                    <a:cubicBezTo>
                      <a:pt x="409828" y="360708"/>
                      <a:pt x="390598" y="382589"/>
                      <a:pt x="368512" y="399355"/>
                    </a:cubicBezTo>
                    <a:cubicBezTo>
                      <a:pt x="337097" y="423889"/>
                      <a:pt x="293115" y="436203"/>
                      <a:pt x="236567" y="436203"/>
                    </a:cubicBezTo>
                    <a:lnTo>
                      <a:pt x="0" y="436203"/>
                    </a:lnTo>
                    <a:lnTo>
                      <a:pt x="0" y="0"/>
                    </a:lnTo>
                    <a:lnTo>
                      <a:pt x="182209" y="0"/>
                    </a:lnTo>
                    <a:cubicBezTo>
                      <a:pt x="209626" y="0"/>
                      <a:pt x="233045" y="1421"/>
                      <a:pt x="252561" y="4263"/>
                    </a:cubicBezTo>
                    <a:cubicBezTo>
                      <a:pt x="272076" y="7104"/>
                      <a:pt x="289593" y="11083"/>
                      <a:pt x="305205" y="16198"/>
                    </a:cubicBezTo>
                    <a:cubicBezTo>
                      <a:pt x="320818" y="21313"/>
                      <a:pt x="334050" y="27091"/>
                      <a:pt x="345093" y="33532"/>
                    </a:cubicBezTo>
                    <a:cubicBezTo>
                      <a:pt x="356041" y="39973"/>
                      <a:pt x="365847" y="46794"/>
                      <a:pt x="374509" y="54182"/>
                    </a:cubicBezTo>
                    <a:cubicBezTo>
                      <a:pt x="389456" y="66401"/>
                      <a:pt x="402593" y="80705"/>
                      <a:pt x="413921" y="97281"/>
                    </a:cubicBezTo>
                    <a:cubicBezTo>
                      <a:pt x="425155" y="113858"/>
                      <a:pt x="434199" y="133087"/>
                      <a:pt x="440767" y="154873"/>
                    </a:cubicBezTo>
                    <a:cubicBezTo>
                      <a:pt x="447431" y="176660"/>
                      <a:pt x="450763" y="200435"/>
                      <a:pt x="450763" y="226011"/>
                    </a:cubicBezTo>
                    <a:close/>
                    <a:moveTo>
                      <a:pt x="316343" y="220422"/>
                    </a:moveTo>
                    <a:cubicBezTo>
                      <a:pt x="316343" y="184996"/>
                      <a:pt x="309584" y="157336"/>
                      <a:pt x="295971" y="137444"/>
                    </a:cubicBezTo>
                    <a:cubicBezTo>
                      <a:pt x="282358" y="117647"/>
                      <a:pt x="265983" y="104386"/>
                      <a:pt x="246944" y="97660"/>
                    </a:cubicBezTo>
                    <a:cubicBezTo>
                      <a:pt x="227904" y="90935"/>
                      <a:pt x="208389" y="87620"/>
                      <a:pt x="188588" y="87620"/>
                    </a:cubicBezTo>
                    <a:lnTo>
                      <a:pt x="132326" y="87620"/>
                    </a:lnTo>
                    <a:lnTo>
                      <a:pt x="132326" y="346026"/>
                    </a:lnTo>
                    <a:lnTo>
                      <a:pt x="188588" y="346026"/>
                    </a:lnTo>
                    <a:cubicBezTo>
                      <a:pt x="223144" y="346026"/>
                      <a:pt x="253132" y="337880"/>
                      <a:pt x="278454" y="321492"/>
                    </a:cubicBezTo>
                    <a:cubicBezTo>
                      <a:pt x="303777" y="305105"/>
                      <a:pt x="316439" y="271478"/>
                      <a:pt x="316439" y="220422"/>
                    </a:cubicBezTo>
                    <a:close/>
                  </a:path>
                </a:pathLst>
              </a:custGeom>
              <a:solidFill>
                <a:srgbClr val="91CA6B"/>
              </a:solidFill>
              <a:ln w="0" cap="flat">
                <a:noFill/>
                <a:prstDash val="solid"/>
                <a:miter/>
              </a:ln>
            </p:spPr>
            <p:txBody>
              <a:bodyPr rtlCol="0" anchor="ctr"/>
              <a:lstStyle/>
              <a:p>
                <a:endParaRPr lang="en-US">
                  <a:latin typeface="Avenir Next LT Pro" panose="020B0504020202020204" pitchFamily="34" charset="77"/>
                </a:endParaRPr>
              </a:p>
            </p:txBody>
          </p:sp>
          <p:sp>
            <p:nvSpPr>
              <p:cNvPr id="1055" name="Freeform 1054">
                <a:extLst>
                  <a:ext uri="{FF2B5EF4-FFF2-40B4-BE49-F238E27FC236}">
                    <a16:creationId xmlns:a16="http://schemas.microsoft.com/office/drawing/2014/main" id="{9DDB85A6-C606-CFB2-1DE1-2B6CAA801613}"/>
                  </a:ext>
                </a:extLst>
              </p:cNvPr>
              <p:cNvSpPr/>
              <p:nvPr/>
            </p:nvSpPr>
            <p:spPr>
              <a:xfrm>
                <a:off x="4785503" y="3717149"/>
                <a:ext cx="4185096" cy="28417"/>
              </a:xfrm>
              <a:custGeom>
                <a:avLst/>
                <a:gdLst>
                  <a:gd name="connsiteX0" fmla="*/ 0 w 4185096"/>
                  <a:gd name="connsiteY0" fmla="*/ 0 h 28417"/>
                  <a:gd name="connsiteX1" fmla="*/ 4185096 w 4185096"/>
                  <a:gd name="connsiteY1" fmla="*/ 0 h 28417"/>
                  <a:gd name="connsiteX2" fmla="*/ 4185096 w 4185096"/>
                  <a:gd name="connsiteY2" fmla="*/ 28417 h 28417"/>
                  <a:gd name="connsiteX3" fmla="*/ 0 w 4185096"/>
                  <a:gd name="connsiteY3" fmla="*/ 28417 h 28417"/>
                </a:gdLst>
                <a:ahLst/>
                <a:cxnLst>
                  <a:cxn ang="0">
                    <a:pos x="connsiteX0" y="connsiteY0"/>
                  </a:cxn>
                  <a:cxn ang="0">
                    <a:pos x="connsiteX1" y="connsiteY1"/>
                  </a:cxn>
                  <a:cxn ang="0">
                    <a:pos x="connsiteX2" y="connsiteY2"/>
                  </a:cxn>
                  <a:cxn ang="0">
                    <a:pos x="connsiteX3" y="connsiteY3"/>
                  </a:cxn>
                </a:cxnLst>
                <a:rect l="l" t="t" r="r" b="b"/>
                <a:pathLst>
                  <a:path w="4185096" h="28417">
                    <a:moveTo>
                      <a:pt x="0" y="0"/>
                    </a:moveTo>
                    <a:lnTo>
                      <a:pt x="4185096" y="0"/>
                    </a:lnTo>
                    <a:lnTo>
                      <a:pt x="4185096" y="28417"/>
                    </a:lnTo>
                    <a:lnTo>
                      <a:pt x="0" y="28417"/>
                    </a:lnTo>
                    <a:close/>
                  </a:path>
                </a:pathLst>
              </a:custGeom>
              <a:solidFill>
                <a:srgbClr val="3B4982"/>
              </a:solidFill>
              <a:ln w="0" cap="flat">
                <a:noFill/>
                <a:prstDash val="solid"/>
                <a:miter/>
              </a:ln>
            </p:spPr>
            <p:txBody>
              <a:bodyPr rtlCol="0" anchor="ctr"/>
              <a:lstStyle/>
              <a:p>
                <a:endParaRPr lang="en-US">
                  <a:latin typeface="Avenir Next LT Pro" panose="020B0504020202020204" pitchFamily="34" charset="77"/>
                </a:endParaRPr>
              </a:p>
            </p:txBody>
          </p:sp>
          <p:sp>
            <p:nvSpPr>
              <p:cNvPr id="1056" name="Freeform 1055">
                <a:extLst>
                  <a:ext uri="{FF2B5EF4-FFF2-40B4-BE49-F238E27FC236}">
                    <a16:creationId xmlns:a16="http://schemas.microsoft.com/office/drawing/2014/main" id="{F8AD68B0-9A90-A57B-3CD1-2F58F866554B}"/>
                  </a:ext>
                </a:extLst>
              </p:cNvPr>
              <p:cNvSpPr/>
              <p:nvPr/>
            </p:nvSpPr>
            <p:spPr>
              <a:xfrm>
                <a:off x="5567174" y="3828544"/>
                <a:ext cx="124138" cy="224400"/>
              </a:xfrm>
              <a:custGeom>
                <a:avLst/>
                <a:gdLst>
                  <a:gd name="connsiteX0" fmla="*/ 65496 w 124138"/>
                  <a:gd name="connsiteY0" fmla="*/ 129961 h 224400"/>
                  <a:gd name="connsiteX1" fmla="*/ 41602 w 124138"/>
                  <a:gd name="connsiteY1" fmla="*/ 115468 h 224400"/>
                  <a:gd name="connsiteX2" fmla="*/ 9520 w 124138"/>
                  <a:gd name="connsiteY2" fmla="*/ 88567 h 224400"/>
                  <a:gd name="connsiteX3" fmla="*/ 0 w 124138"/>
                  <a:gd name="connsiteY3" fmla="*/ 58066 h 224400"/>
                  <a:gd name="connsiteX4" fmla="*/ 17992 w 124138"/>
                  <a:gd name="connsiteY4" fmla="*/ 16103 h 224400"/>
                  <a:gd name="connsiteX5" fmla="*/ 64830 w 124138"/>
                  <a:gd name="connsiteY5" fmla="*/ 0 h 224400"/>
                  <a:gd name="connsiteX6" fmla="*/ 115380 w 124138"/>
                  <a:gd name="connsiteY6" fmla="*/ 15345 h 224400"/>
                  <a:gd name="connsiteX7" fmla="*/ 115380 w 124138"/>
                  <a:gd name="connsiteY7" fmla="*/ 50961 h 224400"/>
                  <a:gd name="connsiteX8" fmla="*/ 64164 w 124138"/>
                  <a:gd name="connsiteY8" fmla="*/ 28228 h 224400"/>
                  <a:gd name="connsiteX9" fmla="*/ 38841 w 124138"/>
                  <a:gd name="connsiteY9" fmla="*/ 35332 h 224400"/>
                  <a:gd name="connsiteX10" fmla="*/ 28940 w 124138"/>
                  <a:gd name="connsiteY10" fmla="*/ 53519 h 224400"/>
                  <a:gd name="connsiteX11" fmla="*/ 36270 w 124138"/>
                  <a:gd name="connsiteY11" fmla="*/ 71990 h 224400"/>
                  <a:gd name="connsiteX12" fmla="*/ 59785 w 124138"/>
                  <a:gd name="connsiteY12" fmla="*/ 89988 h 224400"/>
                  <a:gd name="connsiteX13" fmla="*/ 83870 w 124138"/>
                  <a:gd name="connsiteY13" fmla="*/ 104196 h 224400"/>
                  <a:gd name="connsiteX14" fmla="*/ 124138 w 124138"/>
                  <a:gd name="connsiteY14" fmla="*/ 165104 h 224400"/>
                  <a:gd name="connsiteX15" fmla="*/ 106431 w 124138"/>
                  <a:gd name="connsiteY15" fmla="*/ 207919 h 224400"/>
                  <a:gd name="connsiteX16" fmla="*/ 60356 w 124138"/>
                  <a:gd name="connsiteY16" fmla="*/ 224401 h 224400"/>
                  <a:gd name="connsiteX17" fmla="*/ 952 w 124138"/>
                  <a:gd name="connsiteY17" fmla="*/ 204414 h 224400"/>
                  <a:gd name="connsiteX18" fmla="*/ 952 w 124138"/>
                  <a:gd name="connsiteY18" fmla="*/ 164630 h 224400"/>
                  <a:gd name="connsiteX19" fmla="*/ 59975 w 124138"/>
                  <a:gd name="connsiteY19" fmla="*/ 196836 h 224400"/>
                  <a:gd name="connsiteX20" fmla="*/ 84631 w 124138"/>
                  <a:gd name="connsiteY20" fmla="*/ 188595 h 224400"/>
                  <a:gd name="connsiteX21" fmla="*/ 94436 w 124138"/>
                  <a:gd name="connsiteY21" fmla="*/ 168040 h 224400"/>
                  <a:gd name="connsiteX22" fmla="*/ 65496 w 124138"/>
                  <a:gd name="connsiteY22" fmla="*/ 130150 h 2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138" h="224400">
                    <a:moveTo>
                      <a:pt x="65496" y="129961"/>
                    </a:moveTo>
                    <a:lnTo>
                      <a:pt x="41602" y="115468"/>
                    </a:lnTo>
                    <a:cubicBezTo>
                      <a:pt x="26560" y="106375"/>
                      <a:pt x="15898" y="97376"/>
                      <a:pt x="9520" y="88567"/>
                    </a:cubicBezTo>
                    <a:cubicBezTo>
                      <a:pt x="3142" y="79758"/>
                      <a:pt x="0" y="69622"/>
                      <a:pt x="0" y="58066"/>
                    </a:cubicBezTo>
                    <a:cubicBezTo>
                      <a:pt x="0" y="40826"/>
                      <a:pt x="5998" y="26807"/>
                      <a:pt x="17992" y="16103"/>
                    </a:cubicBezTo>
                    <a:cubicBezTo>
                      <a:pt x="29987" y="5305"/>
                      <a:pt x="45600" y="0"/>
                      <a:pt x="64830" y="0"/>
                    </a:cubicBezTo>
                    <a:cubicBezTo>
                      <a:pt x="84060" y="0"/>
                      <a:pt x="100053" y="5115"/>
                      <a:pt x="115380" y="15345"/>
                    </a:cubicBezTo>
                    <a:lnTo>
                      <a:pt x="115380" y="50961"/>
                    </a:lnTo>
                    <a:cubicBezTo>
                      <a:pt x="99482" y="35806"/>
                      <a:pt x="82441" y="28228"/>
                      <a:pt x="64164" y="28228"/>
                    </a:cubicBezTo>
                    <a:cubicBezTo>
                      <a:pt x="53882" y="28228"/>
                      <a:pt x="45410" y="30596"/>
                      <a:pt x="38841" y="35332"/>
                    </a:cubicBezTo>
                    <a:cubicBezTo>
                      <a:pt x="32272" y="40068"/>
                      <a:pt x="28940" y="46131"/>
                      <a:pt x="28940" y="53519"/>
                    </a:cubicBezTo>
                    <a:cubicBezTo>
                      <a:pt x="28940" y="60055"/>
                      <a:pt x="31415" y="66212"/>
                      <a:pt x="36270" y="71990"/>
                    </a:cubicBezTo>
                    <a:cubicBezTo>
                      <a:pt x="41126" y="77768"/>
                      <a:pt x="48932" y="83736"/>
                      <a:pt x="59785" y="89988"/>
                    </a:cubicBezTo>
                    <a:lnTo>
                      <a:pt x="83870" y="104196"/>
                    </a:lnTo>
                    <a:cubicBezTo>
                      <a:pt x="110715" y="120110"/>
                      <a:pt x="124138" y="140475"/>
                      <a:pt x="124138" y="165104"/>
                    </a:cubicBezTo>
                    <a:cubicBezTo>
                      <a:pt x="124138" y="182628"/>
                      <a:pt x="118236" y="196931"/>
                      <a:pt x="106431" y="207919"/>
                    </a:cubicBezTo>
                    <a:cubicBezTo>
                      <a:pt x="94627" y="218907"/>
                      <a:pt x="79300" y="224401"/>
                      <a:pt x="60356" y="224401"/>
                    </a:cubicBezTo>
                    <a:cubicBezTo>
                      <a:pt x="38650" y="224401"/>
                      <a:pt x="18849" y="217770"/>
                      <a:pt x="952" y="204414"/>
                    </a:cubicBezTo>
                    <a:lnTo>
                      <a:pt x="952" y="164630"/>
                    </a:lnTo>
                    <a:cubicBezTo>
                      <a:pt x="17992" y="186038"/>
                      <a:pt x="37603" y="196836"/>
                      <a:pt x="59975" y="196836"/>
                    </a:cubicBezTo>
                    <a:cubicBezTo>
                      <a:pt x="69875" y="196836"/>
                      <a:pt x="78062" y="194089"/>
                      <a:pt x="84631" y="188595"/>
                    </a:cubicBezTo>
                    <a:cubicBezTo>
                      <a:pt x="91200" y="183101"/>
                      <a:pt x="94436" y="176281"/>
                      <a:pt x="94436" y="168040"/>
                    </a:cubicBezTo>
                    <a:cubicBezTo>
                      <a:pt x="94436" y="154684"/>
                      <a:pt x="84821" y="142086"/>
                      <a:pt x="65496" y="130150"/>
                    </a:cubicBez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57" name="Freeform 1056">
                <a:extLst>
                  <a:ext uri="{FF2B5EF4-FFF2-40B4-BE49-F238E27FC236}">
                    <a16:creationId xmlns:a16="http://schemas.microsoft.com/office/drawing/2014/main" id="{7011BC05-812C-CE8A-5663-D7E8A4CAC03A}"/>
                  </a:ext>
                </a:extLst>
              </p:cNvPr>
              <p:cNvSpPr/>
              <p:nvPr/>
            </p:nvSpPr>
            <p:spPr>
              <a:xfrm>
                <a:off x="5721205" y="3831197"/>
                <a:ext cx="121948" cy="219001"/>
              </a:xfrm>
              <a:custGeom>
                <a:avLst/>
                <a:gdLst>
                  <a:gd name="connsiteX0" fmla="*/ 95 w 121948"/>
                  <a:gd name="connsiteY0" fmla="*/ 95 h 219001"/>
                  <a:gd name="connsiteX1" fmla="*/ 28750 w 121948"/>
                  <a:gd name="connsiteY1" fmla="*/ 95 h 219001"/>
                  <a:gd name="connsiteX2" fmla="*/ 28750 w 121948"/>
                  <a:gd name="connsiteY2" fmla="*/ 93776 h 219001"/>
                  <a:gd name="connsiteX3" fmla="*/ 73302 w 121948"/>
                  <a:gd name="connsiteY3" fmla="*/ 71990 h 219001"/>
                  <a:gd name="connsiteX4" fmla="*/ 99291 w 121948"/>
                  <a:gd name="connsiteY4" fmla="*/ 79189 h 219001"/>
                  <a:gd name="connsiteX5" fmla="*/ 116332 w 121948"/>
                  <a:gd name="connsiteY5" fmla="*/ 99081 h 219001"/>
                  <a:gd name="connsiteX6" fmla="*/ 121949 w 121948"/>
                  <a:gd name="connsiteY6" fmla="*/ 136876 h 219001"/>
                  <a:gd name="connsiteX7" fmla="*/ 121949 w 121948"/>
                  <a:gd name="connsiteY7" fmla="*/ 219001 h 219001"/>
                  <a:gd name="connsiteX8" fmla="*/ 93294 w 121948"/>
                  <a:gd name="connsiteY8" fmla="*/ 219001 h 219001"/>
                  <a:gd name="connsiteX9" fmla="*/ 93294 w 121948"/>
                  <a:gd name="connsiteY9" fmla="*/ 129866 h 219001"/>
                  <a:gd name="connsiteX10" fmla="*/ 85488 w 121948"/>
                  <a:gd name="connsiteY10" fmla="*/ 104385 h 219001"/>
                  <a:gd name="connsiteX11" fmla="*/ 64925 w 121948"/>
                  <a:gd name="connsiteY11" fmla="*/ 94724 h 219001"/>
                  <a:gd name="connsiteX12" fmla="*/ 47123 w 121948"/>
                  <a:gd name="connsiteY12" fmla="*/ 99555 h 219001"/>
                  <a:gd name="connsiteX13" fmla="*/ 28655 w 121948"/>
                  <a:gd name="connsiteY13" fmla="*/ 115658 h 219001"/>
                  <a:gd name="connsiteX14" fmla="*/ 28655 w 121948"/>
                  <a:gd name="connsiteY14" fmla="*/ 218907 h 219001"/>
                  <a:gd name="connsiteX15" fmla="*/ 0 w 121948"/>
                  <a:gd name="connsiteY15" fmla="*/ 218907 h 219001"/>
                  <a:gd name="connsiteX16" fmla="*/ 0 w 121948"/>
                  <a:gd name="connsiteY16" fmla="*/ 0 h 21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48" h="219001">
                    <a:moveTo>
                      <a:pt x="95" y="95"/>
                    </a:moveTo>
                    <a:lnTo>
                      <a:pt x="28750" y="95"/>
                    </a:lnTo>
                    <a:lnTo>
                      <a:pt x="28750" y="93776"/>
                    </a:lnTo>
                    <a:cubicBezTo>
                      <a:pt x="40745" y="79284"/>
                      <a:pt x="55596" y="71990"/>
                      <a:pt x="73302" y="71990"/>
                    </a:cubicBezTo>
                    <a:cubicBezTo>
                      <a:pt x="82917" y="71990"/>
                      <a:pt x="91580" y="74358"/>
                      <a:pt x="99291" y="79189"/>
                    </a:cubicBezTo>
                    <a:cubicBezTo>
                      <a:pt x="106907" y="84020"/>
                      <a:pt x="112619" y="90651"/>
                      <a:pt x="116332" y="99081"/>
                    </a:cubicBezTo>
                    <a:cubicBezTo>
                      <a:pt x="120045" y="107511"/>
                      <a:pt x="121949" y="120110"/>
                      <a:pt x="121949" y="136876"/>
                    </a:cubicBezTo>
                    <a:lnTo>
                      <a:pt x="121949" y="219001"/>
                    </a:lnTo>
                    <a:lnTo>
                      <a:pt x="93294" y="219001"/>
                    </a:lnTo>
                    <a:lnTo>
                      <a:pt x="93294" y="129866"/>
                    </a:lnTo>
                    <a:cubicBezTo>
                      <a:pt x="93294" y="119352"/>
                      <a:pt x="90724" y="110827"/>
                      <a:pt x="85488" y="104385"/>
                    </a:cubicBezTo>
                    <a:cubicBezTo>
                      <a:pt x="80252" y="97944"/>
                      <a:pt x="73398" y="94724"/>
                      <a:pt x="64925" y="94724"/>
                    </a:cubicBezTo>
                    <a:cubicBezTo>
                      <a:pt x="58642" y="94724"/>
                      <a:pt x="52645" y="96334"/>
                      <a:pt x="47123" y="99555"/>
                    </a:cubicBezTo>
                    <a:cubicBezTo>
                      <a:pt x="41601" y="102775"/>
                      <a:pt x="35414" y="108175"/>
                      <a:pt x="28655" y="115658"/>
                    </a:cubicBezTo>
                    <a:lnTo>
                      <a:pt x="28655" y="218907"/>
                    </a:lnTo>
                    <a:lnTo>
                      <a:pt x="0" y="218907"/>
                    </a:lnTo>
                    <a:lnTo>
                      <a:pt x="0" y="0"/>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58" name="Freeform 1057">
                <a:extLst>
                  <a:ext uri="{FF2B5EF4-FFF2-40B4-BE49-F238E27FC236}">
                    <a16:creationId xmlns:a16="http://schemas.microsoft.com/office/drawing/2014/main" id="{7A1C6142-3DFB-EEAF-0CDD-40D205F98F3D}"/>
                  </a:ext>
                </a:extLst>
              </p:cNvPr>
              <p:cNvSpPr/>
              <p:nvPr/>
            </p:nvSpPr>
            <p:spPr>
              <a:xfrm>
                <a:off x="5871427" y="3903376"/>
                <a:ext cx="124043" cy="149379"/>
              </a:xfrm>
              <a:custGeom>
                <a:avLst/>
                <a:gdLst>
                  <a:gd name="connsiteX0" fmla="*/ 102814 w 124043"/>
                  <a:gd name="connsiteY0" fmla="*/ 60150 h 149379"/>
                  <a:gd name="connsiteX1" fmla="*/ 102814 w 124043"/>
                  <a:gd name="connsiteY1" fmla="*/ 121436 h 149379"/>
                  <a:gd name="connsiteX2" fmla="*/ 107859 w 124043"/>
                  <a:gd name="connsiteY2" fmla="*/ 128824 h 149379"/>
                  <a:gd name="connsiteX3" fmla="*/ 124043 w 124043"/>
                  <a:gd name="connsiteY3" fmla="*/ 121152 h 149379"/>
                  <a:gd name="connsiteX4" fmla="*/ 124043 w 124043"/>
                  <a:gd name="connsiteY4" fmla="*/ 138581 h 149379"/>
                  <a:gd name="connsiteX5" fmla="*/ 108335 w 124043"/>
                  <a:gd name="connsiteY5" fmla="*/ 147106 h 149379"/>
                  <a:gd name="connsiteX6" fmla="*/ 95959 w 124043"/>
                  <a:gd name="connsiteY6" fmla="*/ 149379 h 149379"/>
                  <a:gd name="connsiteX7" fmla="*/ 74254 w 124043"/>
                  <a:gd name="connsiteY7" fmla="*/ 134981 h 149379"/>
                  <a:gd name="connsiteX8" fmla="*/ 35318 w 124043"/>
                  <a:gd name="connsiteY8" fmla="*/ 149095 h 149379"/>
                  <a:gd name="connsiteX9" fmla="*/ 10091 w 124043"/>
                  <a:gd name="connsiteY9" fmla="*/ 139149 h 149379"/>
                  <a:gd name="connsiteX10" fmla="*/ 0 w 124043"/>
                  <a:gd name="connsiteY10" fmla="*/ 114142 h 149379"/>
                  <a:gd name="connsiteX11" fmla="*/ 9805 w 124043"/>
                  <a:gd name="connsiteY11" fmla="*/ 89798 h 149379"/>
                  <a:gd name="connsiteX12" fmla="*/ 37794 w 124043"/>
                  <a:gd name="connsiteY12" fmla="*/ 72843 h 149379"/>
                  <a:gd name="connsiteX13" fmla="*/ 74445 w 124043"/>
                  <a:gd name="connsiteY13" fmla="*/ 60339 h 149379"/>
                  <a:gd name="connsiteX14" fmla="*/ 74445 w 124043"/>
                  <a:gd name="connsiteY14" fmla="*/ 52666 h 149379"/>
                  <a:gd name="connsiteX15" fmla="*/ 48265 w 124043"/>
                  <a:gd name="connsiteY15" fmla="*/ 26617 h 149379"/>
                  <a:gd name="connsiteX16" fmla="*/ 2570 w 124043"/>
                  <a:gd name="connsiteY16" fmla="*/ 50772 h 149379"/>
                  <a:gd name="connsiteX17" fmla="*/ 2570 w 124043"/>
                  <a:gd name="connsiteY17" fmla="*/ 19608 h 149379"/>
                  <a:gd name="connsiteX18" fmla="*/ 50550 w 124043"/>
                  <a:gd name="connsiteY18" fmla="*/ 0 h 149379"/>
                  <a:gd name="connsiteX19" fmla="*/ 88153 w 124043"/>
                  <a:gd name="connsiteY19" fmla="*/ 12219 h 149379"/>
                  <a:gd name="connsiteX20" fmla="*/ 96626 w 124043"/>
                  <a:gd name="connsiteY20" fmla="*/ 22639 h 149379"/>
                  <a:gd name="connsiteX21" fmla="*/ 101386 w 124043"/>
                  <a:gd name="connsiteY21" fmla="*/ 35616 h 149379"/>
                  <a:gd name="connsiteX22" fmla="*/ 102433 w 124043"/>
                  <a:gd name="connsiteY22" fmla="*/ 60339 h 149379"/>
                  <a:gd name="connsiteX23" fmla="*/ 74635 w 124043"/>
                  <a:gd name="connsiteY23" fmla="*/ 118310 h 149379"/>
                  <a:gd name="connsiteX24" fmla="*/ 74635 w 124043"/>
                  <a:gd name="connsiteY24" fmla="*/ 75495 h 149379"/>
                  <a:gd name="connsiteX25" fmla="*/ 55405 w 124043"/>
                  <a:gd name="connsiteY25" fmla="*/ 82883 h 149379"/>
                  <a:gd name="connsiteX26" fmla="*/ 34652 w 124043"/>
                  <a:gd name="connsiteY26" fmla="*/ 94534 h 149379"/>
                  <a:gd name="connsiteX27" fmla="*/ 28559 w 124043"/>
                  <a:gd name="connsiteY27" fmla="*/ 109216 h 149379"/>
                  <a:gd name="connsiteX28" fmla="*/ 34271 w 124043"/>
                  <a:gd name="connsiteY28" fmla="*/ 123804 h 149379"/>
                  <a:gd name="connsiteX29" fmla="*/ 49122 w 124043"/>
                  <a:gd name="connsiteY29" fmla="*/ 129487 h 149379"/>
                  <a:gd name="connsiteX30" fmla="*/ 74445 w 124043"/>
                  <a:gd name="connsiteY30" fmla="*/ 118405 h 1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043" h="149379">
                    <a:moveTo>
                      <a:pt x="102814" y="60150"/>
                    </a:moveTo>
                    <a:lnTo>
                      <a:pt x="102814" y="121436"/>
                    </a:lnTo>
                    <a:cubicBezTo>
                      <a:pt x="102814" y="126361"/>
                      <a:pt x="104528" y="128824"/>
                      <a:pt x="107859" y="128824"/>
                    </a:cubicBezTo>
                    <a:cubicBezTo>
                      <a:pt x="111191" y="128824"/>
                      <a:pt x="116713" y="126267"/>
                      <a:pt x="124043" y="121152"/>
                    </a:cubicBezTo>
                    <a:lnTo>
                      <a:pt x="124043" y="138581"/>
                    </a:lnTo>
                    <a:cubicBezTo>
                      <a:pt x="117570" y="142749"/>
                      <a:pt x="112334" y="145590"/>
                      <a:pt x="108335" y="147106"/>
                    </a:cubicBezTo>
                    <a:cubicBezTo>
                      <a:pt x="104432" y="148622"/>
                      <a:pt x="100244" y="149379"/>
                      <a:pt x="95959" y="149379"/>
                    </a:cubicBezTo>
                    <a:cubicBezTo>
                      <a:pt x="83679" y="149379"/>
                      <a:pt x="76444" y="144548"/>
                      <a:pt x="74254" y="134981"/>
                    </a:cubicBezTo>
                    <a:cubicBezTo>
                      <a:pt x="62069" y="144359"/>
                      <a:pt x="49122" y="149095"/>
                      <a:pt x="35318" y="149095"/>
                    </a:cubicBezTo>
                    <a:cubicBezTo>
                      <a:pt x="25227" y="149095"/>
                      <a:pt x="16850" y="145780"/>
                      <a:pt x="10091" y="139149"/>
                    </a:cubicBezTo>
                    <a:cubicBezTo>
                      <a:pt x="3332" y="132519"/>
                      <a:pt x="0" y="124183"/>
                      <a:pt x="0" y="114142"/>
                    </a:cubicBezTo>
                    <a:cubicBezTo>
                      <a:pt x="0" y="105049"/>
                      <a:pt x="3237" y="96902"/>
                      <a:pt x="9805" y="89798"/>
                    </a:cubicBezTo>
                    <a:cubicBezTo>
                      <a:pt x="16374" y="82694"/>
                      <a:pt x="25703" y="77010"/>
                      <a:pt x="37794" y="72843"/>
                    </a:cubicBezTo>
                    <a:lnTo>
                      <a:pt x="74445" y="60339"/>
                    </a:lnTo>
                    <a:lnTo>
                      <a:pt x="74445" y="52666"/>
                    </a:lnTo>
                    <a:cubicBezTo>
                      <a:pt x="74445" y="35332"/>
                      <a:pt x="65687" y="26617"/>
                      <a:pt x="48265" y="26617"/>
                    </a:cubicBezTo>
                    <a:cubicBezTo>
                      <a:pt x="32653" y="26617"/>
                      <a:pt x="17421" y="34669"/>
                      <a:pt x="2570" y="50772"/>
                    </a:cubicBezTo>
                    <a:lnTo>
                      <a:pt x="2570" y="19608"/>
                    </a:lnTo>
                    <a:cubicBezTo>
                      <a:pt x="13709" y="6536"/>
                      <a:pt x="29702" y="0"/>
                      <a:pt x="50550" y="0"/>
                    </a:cubicBezTo>
                    <a:cubicBezTo>
                      <a:pt x="66162" y="0"/>
                      <a:pt x="78729" y="4073"/>
                      <a:pt x="88153" y="12219"/>
                    </a:cubicBezTo>
                    <a:cubicBezTo>
                      <a:pt x="91295" y="14872"/>
                      <a:pt x="94151" y="18282"/>
                      <a:pt x="96626" y="22639"/>
                    </a:cubicBezTo>
                    <a:cubicBezTo>
                      <a:pt x="99101" y="26996"/>
                      <a:pt x="100719" y="31354"/>
                      <a:pt x="101386" y="35616"/>
                    </a:cubicBezTo>
                    <a:cubicBezTo>
                      <a:pt x="102052" y="39973"/>
                      <a:pt x="102433" y="48214"/>
                      <a:pt x="102433" y="60339"/>
                    </a:cubicBezTo>
                    <a:close/>
                    <a:moveTo>
                      <a:pt x="74635" y="118310"/>
                    </a:moveTo>
                    <a:lnTo>
                      <a:pt x="74635" y="75495"/>
                    </a:lnTo>
                    <a:lnTo>
                      <a:pt x="55405" y="82883"/>
                    </a:lnTo>
                    <a:cubicBezTo>
                      <a:pt x="45600" y="86767"/>
                      <a:pt x="38746" y="90651"/>
                      <a:pt x="34652" y="94534"/>
                    </a:cubicBezTo>
                    <a:cubicBezTo>
                      <a:pt x="30654" y="98418"/>
                      <a:pt x="28559" y="103344"/>
                      <a:pt x="28559" y="109216"/>
                    </a:cubicBezTo>
                    <a:cubicBezTo>
                      <a:pt x="28559" y="115089"/>
                      <a:pt x="30463" y="120015"/>
                      <a:pt x="34271" y="123804"/>
                    </a:cubicBezTo>
                    <a:cubicBezTo>
                      <a:pt x="38079" y="127593"/>
                      <a:pt x="43029" y="129487"/>
                      <a:pt x="49122" y="129487"/>
                    </a:cubicBezTo>
                    <a:cubicBezTo>
                      <a:pt x="58261" y="129487"/>
                      <a:pt x="66734" y="125793"/>
                      <a:pt x="74445" y="118405"/>
                    </a:cubicBez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59" name="Freeform 1058">
                <a:extLst>
                  <a:ext uri="{FF2B5EF4-FFF2-40B4-BE49-F238E27FC236}">
                    <a16:creationId xmlns:a16="http://schemas.microsoft.com/office/drawing/2014/main" id="{26EA431F-4BE8-D57A-32C6-1A9DC44FF537}"/>
                  </a:ext>
                </a:extLst>
              </p:cNvPr>
              <p:cNvSpPr/>
              <p:nvPr/>
            </p:nvSpPr>
            <p:spPr>
              <a:xfrm>
                <a:off x="6022792" y="3903281"/>
                <a:ext cx="105860" cy="147011"/>
              </a:xfrm>
              <a:custGeom>
                <a:avLst/>
                <a:gdLst>
                  <a:gd name="connsiteX0" fmla="*/ 28750 w 105860"/>
                  <a:gd name="connsiteY0" fmla="*/ 2747 h 147011"/>
                  <a:gd name="connsiteX1" fmla="*/ 28750 w 105860"/>
                  <a:gd name="connsiteY1" fmla="*/ 35806 h 147011"/>
                  <a:gd name="connsiteX2" fmla="*/ 30368 w 105860"/>
                  <a:gd name="connsiteY2" fmla="*/ 33343 h 147011"/>
                  <a:gd name="connsiteX3" fmla="*/ 71970 w 105860"/>
                  <a:gd name="connsiteY3" fmla="*/ 0 h 147011"/>
                  <a:gd name="connsiteX4" fmla="*/ 105860 w 105860"/>
                  <a:gd name="connsiteY4" fmla="*/ 16292 h 147011"/>
                  <a:gd name="connsiteX5" fmla="*/ 90724 w 105860"/>
                  <a:gd name="connsiteY5" fmla="*/ 41394 h 147011"/>
                  <a:gd name="connsiteX6" fmla="*/ 63021 w 105860"/>
                  <a:gd name="connsiteY6" fmla="*/ 27280 h 147011"/>
                  <a:gd name="connsiteX7" fmla="*/ 39031 w 105860"/>
                  <a:gd name="connsiteY7" fmla="*/ 40447 h 147011"/>
                  <a:gd name="connsiteX8" fmla="*/ 28845 w 105860"/>
                  <a:gd name="connsiteY8" fmla="*/ 71611 h 147011"/>
                  <a:gd name="connsiteX9" fmla="*/ 28845 w 105860"/>
                  <a:gd name="connsiteY9" fmla="*/ 147011 h 147011"/>
                  <a:gd name="connsiteX10" fmla="*/ 0 w 105860"/>
                  <a:gd name="connsiteY10" fmla="*/ 147011 h 147011"/>
                  <a:gd name="connsiteX11" fmla="*/ 0 w 105860"/>
                  <a:gd name="connsiteY11" fmla="*/ 2842 h 147011"/>
                  <a:gd name="connsiteX12" fmla="*/ 28845 w 105860"/>
                  <a:gd name="connsiteY12" fmla="*/ 2842 h 14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860" h="147011">
                    <a:moveTo>
                      <a:pt x="28750" y="2747"/>
                    </a:moveTo>
                    <a:lnTo>
                      <a:pt x="28750" y="35806"/>
                    </a:lnTo>
                    <a:lnTo>
                      <a:pt x="30368" y="33343"/>
                    </a:lnTo>
                    <a:cubicBezTo>
                      <a:pt x="44267" y="11083"/>
                      <a:pt x="58071" y="0"/>
                      <a:pt x="71970" y="0"/>
                    </a:cubicBezTo>
                    <a:cubicBezTo>
                      <a:pt x="82822" y="0"/>
                      <a:pt x="94056" y="5399"/>
                      <a:pt x="105860" y="16292"/>
                    </a:cubicBezTo>
                    <a:lnTo>
                      <a:pt x="90724" y="41394"/>
                    </a:lnTo>
                    <a:cubicBezTo>
                      <a:pt x="80728" y="32017"/>
                      <a:pt x="71494" y="27280"/>
                      <a:pt x="63021" y="27280"/>
                    </a:cubicBezTo>
                    <a:cubicBezTo>
                      <a:pt x="53787" y="27280"/>
                      <a:pt x="45790" y="31638"/>
                      <a:pt x="39031" y="40447"/>
                    </a:cubicBezTo>
                    <a:cubicBezTo>
                      <a:pt x="32272" y="49256"/>
                      <a:pt x="28845" y="59581"/>
                      <a:pt x="28845" y="71611"/>
                    </a:cubicBezTo>
                    <a:lnTo>
                      <a:pt x="28845" y="147011"/>
                    </a:lnTo>
                    <a:lnTo>
                      <a:pt x="0" y="147011"/>
                    </a:lnTo>
                    <a:lnTo>
                      <a:pt x="0" y="2842"/>
                    </a:lnTo>
                    <a:lnTo>
                      <a:pt x="28845" y="2842"/>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0" name="Freeform 1059">
                <a:extLst>
                  <a:ext uri="{FF2B5EF4-FFF2-40B4-BE49-F238E27FC236}">
                    <a16:creationId xmlns:a16="http://schemas.microsoft.com/office/drawing/2014/main" id="{75342335-115C-B23E-7B57-BEFB5E5BDC7E}"/>
                  </a:ext>
                </a:extLst>
              </p:cNvPr>
              <p:cNvSpPr/>
              <p:nvPr/>
            </p:nvSpPr>
            <p:spPr>
              <a:xfrm>
                <a:off x="6146740" y="3845405"/>
                <a:ext cx="33795" cy="204792"/>
              </a:xfrm>
              <a:custGeom>
                <a:avLst/>
                <a:gdLst>
                  <a:gd name="connsiteX0" fmla="*/ 16660 w 33795"/>
                  <a:gd name="connsiteY0" fmla="*/ 0 h 204792"/>
                  <a:gd name="connsiteX1" fmla="*/ 28750 w 33795"/>
                  <a:gd name="connsiteY1" fmla="*/ 4831 h 204792"/>
                  <a:gd name="connsiteX2" fmla="*/ 33795 w 33795"/>
                  <a:gd name="connsiteY2" fmla="*/ 16766 h 204792"/>
                  <a:gd name="connsiteX3" fmla="*/ 28750 w 33795"/>
                  <a:gd name="connsiteY3" fmla="*/ 28701 h 204792"/>
                  <a:gd name="connsiteX4" fmla="*/ 16660 w 33795"/>
                  <a:gd name="connsiteY4" fmla="*/ 33722 h 204792"/>
                  <a:gd name="connsiteX5" fmla="*/ 5045 w 33795"/>
                  <a:gd name="connsiteY5" fmla="*/ 28606 h 204792"/>
                  <a:gd name="connsiteX6" fmla="*/ 0 w 33795"/>
                  <a:gd name="connsiteY6" fmla="*/ 16766 h 204792"/>
                  <a:gd name="connsiteX7" fmla="*/ 5045 w 33795"/>
                  <a:gd name="connsiteY7" fmla="*/ 5115 h 204792"/>
                  <a:gd name="connsiteX8" fmla="*/ 16660 w 33795"/>
                  <a:gd name="connsiteY8" fmla="*/ 0 h 204792"/>
                  <a:gd name="connsiteX9" fmla="*/ 2475 w 33795"/>
                  <a:gd name="connsiteY9" fmla="*/ 60623 h 204792"/>
                  <a:gd name="connsiteX10" fmla="*/ 31130 w 33795"/>
                  <a:gd name="connsiteY10" fmla="*/ 60623 h 204792"/>
                  <a:gd name="connsiteX11" fmla="*/ 31130 w 33795"/>
                  <a:gd name="connsiteY11" fmla="*/ 204793 h 204792"/>
                  <a:gd name="connsiteX12" fmla="*/ 2475 w 33795"/>
                  <a:gd name="connsiteY12" fmla="*/ 204793 h 204792"/>
                  <a:gd name="connsiteX13" fmla="*/ 2475 w 33795"/>
                  <a:gd name="connsiteY13" fmla="*/ 60623 h 20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95" h="204792">
                    <a:moveTo>
                      <a:pt x="16660" y="0"/>
                    </a:moveTo>
                    <a:cubicBezTo>
                      <a:pt x="21420" y="0"/>
                      <a:pt x="25418" y="1610"/>
                      <a:pt x="28750" y="4831"/>
                    </a:cubicBezTo>
                    <a:cubicBezTo>
                      <a:pt x="32082" y="8051"/>
                      <a:pt x="33795" y="12030"/>
                      <a:pt x="33795" y="16766"/>
                    </a:cubicBezTo>
                    <a:cubicBezTo>
                      <a:pt x="33795" y="21502"/>
                      <a:pt x="32082" y="25291"/>
                      <a:pt x="28750" y="28701"/>
                    </a:cubicBezTo>
                    <a:cubicBezTo>
                      <a:pt x="25418" y="32111"/>
                      <a:pt x="21325" y="33722"/>
                      <a:pt x="16660" y="33722"/>
                    </a:cubicBezTo>
                    <a:cubicBezTo>
                      <a:pt x="12281" y="33722"/>
                      <a:pt x="8377" y="32017"/>
                      <a:pt x="5045" y="28606"/>
                    </a:cubicBezTo>
                    <a:cubicBezTo>
                      <a:pt x="1714" y="25196"/>
                      <a:pt x="0" y="21313"/>
                      <a:pt x="0" y="16766"/>
                    </a:cubicBezTo>
                    <a:cubicBezTo>
                      <a:pt x="0" y="12219"/>
                      <a:pt x="1714" y="8525"/>
                      <a:pt x="5045" y="5115"/>
                    </a:cubicBezTo>
                    <a:cubicBezTo>
                      <a:pt x="8377" y="1705"/>
                      <a:pt x="12281" y="0"/>
                      <a:pt x="16660" y="0"/>
                    </a:cubicBezTo>
                    <a:close/>
                    <a:moveTo>
                      <a:pt x="2475" y="60623"/>
                    </a:moveTo>
                    <a:lnTo>
                      <a:pt x="31130" y="60623"/>
                    </a:lnTo>
                    <a:lnTo>
                      <a:pt x="31130" y="204793"/>
                    </a:lnTo>
                    <a:lnTo>
                      <a:pt x="2475" y="204793"/>
                    </a:lnTo>
                    <a:lnTo>
                      <a:pt x="2475" y="60623"/>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1" name="Freeform 1060">
                <a:extLst>
                  <a:ext uri="{FF2B5EF4-FFF2-40B4-BE49-F238E27FC236}">
                    <a16:creationId xmlns:a16="http://schemas.microsoft.com/office/drawing/2014/main" id="{55D97084-F2E7-BF8E-0725-1EFBDE02A840}"/>
                  </a:ext>
                </a:extLst>
              </p:cNvPr>
              <p:cNvSpPr/>
              <p:nvPr/>
            </p:nvSpPr>
            <p:spPr>
              <a:xfrm>
                <a:off x="6218710" y="3903281"/>
                <a:ext cx="121853" cy="147011"/>
              </a:xfrm>
              <a:custGeom>
                <a:avLst/>
                <a:gdLst>
                  <a:gd name="connsiteX0" fmla="*/ 29226 w 121853"/>
                  <a:gd name="connsiteY0" fmla="*/ 2747 h 147011"/>
                  <a:gd name="connsiteX1" fmla="*/ 29226 w 121853"/>
                  <a:gd name="connsiteY1" fmla="*/ 21123 h 147011"/>
                  <a:gd name="connsiteX2" fmla="*/ 72826 w 121853"/>
                  <a:gd name="connsiteY2" fmla="*/ 0 h 147011"/>
                  <a:gd name="connsiteX3" fmla="*/ 98054 w 121853"/>
                  <a:gd name="connsiteY3" fmla="*/ 7009 h 147011"/>
                  <a:gd name="connsiteX4" fmla="*/ 115761 w 121853"/>
                  <a:gd name="connsiteY4" fmla="*/ 26144 h 147011"/>
                  <a:gd name="connsiteX5" fmla="*/ 121853 w 121853"/>
                  <a:gd name="connsiteY5" fmla="*/ 64602 h 147011"/>
                  <a:gd name="connsiteX6" fmla="*/ 121853 w 121853"/>
                  <a:gd name="connsiteY6" fmla="*/ 147011 h 147011"/>
                  <a:gd name="connsiteX7" fmla="*/ 93199 w 121853"/>
                  <a:gd name="connsiteY7" fmla="*/ 147011 h 147011"/>
                  <a:gd name="connsiteX8" fmla="*/ 93199 w 121853"/>
                  <a:gd name="connsiteY8" fmla="*/ 64886 h 147011"/>
                  <a:gd name="connsiteX9" fmla="*/ 86440 w 121853"/>
                  <a:gd name="connsiteY9" fmla="*/ 33343 h 147011"/>
                  <a:gd name="connsiteX10" fmla="*/ 63783 w 121853"/>
                  <a:gd name="connsiteY10" fmla="*/ 23870 h 147011"/>
                  <a:gd name="connsiteX11" fmla="*/ 29321 w 121853"/>
                  <a:gd name="connsiteY11" fmla="*/ 44046 h 147011"/>
                  <a:gd name="connsiteX12" fmla="*/ 29321 w 121853"/>
                  <a:gd name="connsiteY12" fmla="*/ 147011 h 147011"/>
                  <a:gd name="connsiteX13" fmla="*/ 0 w 121853"/>
                  <a:gd name="connsiteY13" fmla="*/ 147011 h 147011"/>
                  <a:gd name="connsiteX14" fmla="*/ 0 w 121853"/>
                  <a:gd name="connsiteY14" fmla="*/ 2842 h 147011"/>
                  <a:gd name="connsiteX15" fmla="*/ 29321 w 121853"/>
                  <a:gd name="connsiteY15" fmla="*/ 2842 h 14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53" h="147011">
                    <a:moveTo>
                      <a:pt x="29226" y="2747"/>
                    </a:moveTo>
                    <a:lnTo>
                      <a:pt x="29226" y="21123"/>
                    </a:lnTo>
                    <a:cubicBezTo>
                      <a:pt x="42077" y="7009"/>
                      <a:pt x="56547" y="0"/>
                      <a:pt x="72826" y="0"/>
                    </a:cubicBezTo>
                    <a:cubicBezTo>
                      <a:pt x="81870" y="0"/>
                      <a:pt x="90248" y="2368"/>
                      <a:pt x="98054" y="7009"/>
                    </a:cubicBezTo>
                    <a:cubicBezTo>
                      <a:pt x="105860" y="11651"/>
                      <a:pt x="111762" y="17997"/>
                      <a:pt x="115761" y="26144"/>
                    </a:cubicBezTo>
                    <a:cubicBezTo>
                      <a:pt x="119759" y="34290"/>
                      <a:pt x="121853" y="47078"/>
                      <a:pt x="121853" y="64602"/>
                    </a:cubicBezTo>
                    <a:lnTo>
                      <a:pt x="121853" y="147011"/>
                    </a:lnTo>
                    <a:lnTo>
                      <a:pt x="93199" y="147011"/>
                    </a:lnTo>
                    <a:lnTo>
                      <a:pt x="93199" y="64886"/>
                    </a:lnTo>
                    <a:cubicBezTo>
                      <a:pt x="93199" y="50203"/>
                      <a:pt x="90914" y="39594"/>
                      <a:pt x="86440" y="33343"/>
                    </a:cubicBezTo>
                    <a:cubicBezTo>
                      <a:pt x="81965" y="26996"/>
                      <a:pt x="74350" y="23870"/>
                      <a:pt x="63783" y="23870"/>
                    </a:cubicBezTo>
                    <a:cubicBezTo>
                      <a:pt x="50265" y="23870"/>
                      <a:pt x="38745" y="30596"/>
                      <a:pt x="29321" y="44046"/>
                    </a:cubicBezTo>
                    <a:lnTo>
                      <a:pt x="29321" y="147011"/>
                    </a:lnTo>
                    <a:lnTo>
                      <a:pt x="0" y="147011"/>
                    </a:lnTo>
                    <a:lnTo>
                      <a:pt x="0" y="2842"/>
                    </a:lnTo>
                    <a:lnTo>
                      <a:pt x="29321" y="2842"/>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2" name="Freeform 1061">
                <a:extLst>
                  <a:ext uri="{FF2B5EF4-FFF2-40B4-BE49-F238E27FC236}">
                    <a16:creationId xmlns:a16="http://schemas.microsoft.com/office/drawing/2014/main" id="{08C5B39D-E13B-7FFC-8ACE-BC629527CCF7}"/>
                  </a:ext>
                </a:extLst>
              </p:cNvPr>
              <p:cNvSpPr/>
              <p:nvPr/>
            </p:nvSpPr>
            <p:spPr>
              <a:xfrm>
                <a:off x="6360364" y="3906028"/>
                <a:ext cx="135657" cy="217580"/>
              </a:xfrm>
              <a:custGeom>
                <a:avLst/>
                <a:gdLst>
                  <a:gd name="connsiteX0" fmla="*/ 12757 w 135657"/>
                  <a:gd name="connsiteY0" fmla="*/ 49825 h 217580"/>
                  <a:gd name="connsiteX1" fmla="*/ 29702 w 135657"/>
                  <a:gd name="connsiteY1" fmla="*/ 13356 h 217580"/>
                  <a:gd name="connsiteX2" fmla="*/ 75968 w 135657"/>
                  <a:gd name="connsiteY2" fmla="*/ 0 h 217580"/>
                  <a:gd name="connsiteX3" fmla="*/ 135657 w 135657"/>
                  <a:gd name="connsiteY3" fmla="*/ 0 h 217580"/>
                  <a:gd name="connsiteX4" fmla="*/ 135657 w 135657"/>
                  <a:gd name="connsiteY4" fmla="*/ 22260 h 217580"/>
                  <a:gd name="connsiteX5" fmla="*/ 106336 w 135657"/>
                  <a:gd name="connsiteY5" fmla="*/ 22260 h 217580"/>
                  <a:gd name="connsiteX6" fmla="*/ 118141 w 135657"/>
                  <a:gd name="connsiteY6" fmla="*/ 37890 h 217580"/>
                  <a:gd name="connsiteX7" fmla="*/ 121473 w 135657"/>
                  <a:gd name="connsiteY7" fmla="*/ 53993 h 217580"/>
                  <a:gd name="connsiteX8" fmla="*/ 114999 w 135657"/>
                  <a:gd name="connsiteY8" fmla="*/ 76158 h 217580"/>
                  <a:gd name="connsiteX9" fmla="*/ 98340 w 135657"/>
                  <a:gd name="connsiteY9" fmla="*/ 92829 h 217580"/>
                  <a:gd name="connsiteX10" fmla="*/ 65020 w 135657"/>
                  <a:gd name="connsiteY10" fmla="*/ 102112 h 217580"/>
                  <a:gd name="connsiteX11" fmla="*/ 48837 w 135657"/>
                  <a:gd name="connsiteY11" fmla="*/ 113195 h 217580"/>
                  <a:gd name="connsiteX12" fmla="*/ 54929 w 135657"/>
                  <a:gd name="connsiteY12" fmla="*/ 121436 h 217580"/>
                  <a:gd name="connsiteX13" fmla="*/ 76920 w 135657"/>
                  <a:gd name="connsiteY13" fmla="*/ 128067 h 217580"/>
                  <a:gd name="connsiteX14" fmla="*/ 111192 w 135657"/>
                  <a:gd name="connsiteY14" fmla="*/ 137160 h 217580"/>
                  <a:gd name="connsiteX15" fmla="*/ 124995 w 135657"/>
                  <a:gd name="connsiteY15" fmla="*/ 146538 h 217580"/>
                  <a:gd name="connsiteX16" fmla="*/ 135372 w 135657"/>
                  <a:gd name="connsiteY16" fmla="*/ 172587 h 217580"/>
                  <a:gd name="connsiteX17" fmla="*/ 116998 w 135657"/>
                  <a:gd name="connsiteY17" fmla="*/ 205361 h 217580"/>
                  <a:gd name="connsiteX18" fmla="*/ 67972 w 135657"/>
                  <a:gd name="connsiteY18" fmla="*/ 217580 h 217580"/>
                  <a:gd name="connsiteX19" fmla="*/ 18468 w 135657"/>
                  <a:gd name="connsiteY19" fmla="*/ 205266 h 217580"/>
                  <a:gd name="connsiteX20" fmla="*/ 0 w 135657"/>
                  <a:gd name="connsiteY20" fmla="*/ 172303 h 217580"/>
                  <a:gd name="connsiteX21" fmla="*/ 36366 w 135657"/>
                  <a:gd name="connsiteY21" fmla="*/ 134508 h 217580"/>
                  <a:gd name="connsiteX22" fmla="*/ 21896 w 135657"/>
                  <a:gd name="connsiteY22" fmla="*/ 116131 h 217580"/>
                  <a:gd name="connsiteX23" fmla="*/ 28084 w 135657"/>
                  <a:gd name="connsiteY23" fmla="*/ 103628 h 217580"/>
                  <a:gd name="connsiteX24" fmla="*/ 44838 w 135657"/>
                  <a:gd name="connsiteY24" fmla="*/ 95292 h 217580"/>
                  <a:gd name="connsiteX25" fmla="*/ 12852 w 135657"/>
                  <a:gd name="connsiteY25" fmla="*/ 49730 h 217580"/>
                  <a:gd name="connsiteX26" fmla="*/ 59880 w 135657"/>
                  <a:gd name="connsiteY26" fmla="*/ 150895 h 217580"/>
                  <a:gd name="connsiteX27" fmla="*/ 36175 w 135657"/>
                  <a:gd name="connsiteY27" fmla="*/ 157052 h 217580"/>
                  <a:gd name="connsiteX28" fmla="*/ 26941 w 135657"/>
                  <a:gd name="connsiteY28" fmla="*/ 172681 h 217580"/>
                  <a:gd name="connsiteX29" fmla="*/ 67210 w 135657"/>
                  <a:gd name="connsiteY29" fmla="*/ 194942 h 217580"/>
                  <a:gd name="connsiteX30" fmla="*/ 96721 w 135657"/>
                  <a:gd name="connsiteY30" fmla="*/ 189353 h 217580"/>
                  <a:gd name="connsiteX31" fmla="*/ 107193 w 135657"/>
                  <a:gd name="connsiteY31" fmla="*/ 173629 h 217580"/>
                  <a:gd name="connsiteX32" fmla="*/ 93961 w 135657"/>
                  <a:gd name="connsiteY32" fmla="*/ 157242 h 217580"/>
                  <a:gd name="connsiteX33" fmla="*/ 59784 w 135657"/>
                  <a:gd name="connsiteY33" fmla="*/ 150895 h 217580"/>
                  <a:gd name="connsiteX34" fmla="*/ 66639 w 135657"/>
                  <a:gd name="connsiteY34" fmla="*/ 24723 h 217580"/>
                  <a:gd name="connsiteX35" fmla="*/ 46838 w 135657"/>
                  <a:gd name="connsiteY35" fmla="*/ 32585 h 217580"/>
                  <a:gd name="connsiteX36" fmla="*/ 38650 w 135657"/>
                  <a:gd name="connsiteY36" fmla="*/ 51340 h 217580"/>
                  <a:gd name="connsiteX37" fmla="*/ 46647 w 135657"/>
                  <a:gd name="connsiteY37" fmla="*/ 69717 h 217580"/>
                  <a:gd name="connsiteX38" fmla="*/ 66924 w 135657"/>
                  <a:gd name="connsiteY38" fmla="*/ 77010 h 217580"/>
                  <a:gd name="connsiteX39" fmla="*/ 87201 w 135657"/>
                  <a:gd name="connsiteY39" fmla="*/ 69527 h 217580"/>
                  <a:gd name="connsiteX40" fmla="*/ 95293 w 135657"/>
                  <a:gd name="connsiteY40" fmla="*/ 50961 h 217580"/>
                  <a:gd name="connsiteX41" fmla="*/ 87106 w 135657"/>
                  <a:gd name="connsiteY41" fmla="*/ 32111 h 217580"/>
                  <a:gd name="connsiteX42" fmla="*/ 66639 w 135657"/>
                  <a:gd name="connsiteY42" fmla="*/ 24628 h 21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5657" h="217580">
                    <a:moveTo>
                      <a:pt x="12757" y="49825"/>
                    </a:moveTo>
                    <a:cubicBezTo>
                      <a:pt x="12757" y="34479"/>
                      <a:pt x="18373" y="22355"/>
                      <a:pt x="29702" y="13356"/>
                    </a:cubicBezTo>
                    <a:cubicBezTo>
                      <a:pt x="41030" y="4452"/>
                      <a:pt x="56357" y="0"/>
                      <a:pt x="75968" y="0"/>
                    </a:cubicBezTo>
                    <a:lnTo>
                      <a:pt x="135657" y="0"/>
                    </a:lnTo>
                    <a:lnTo>
                      <a:pt x="135657" y="22260"/>
                    </a:lnTo>
                    <a:lnTo>
                      <a:pt x="106336" y="22260"/>
                    </a:lnTo>
                    <a:cubicBezTo>
                      <a:pt x="111953" y="28038"/>
                      <a:pt x="115951" y="33248"/>
                      <a:pt x="118141" y="37890"/>
                    </a:cubicBezTo>
                    <a:cubicBezTo>
                      <a:pt x="120330" y="42626"/>
                      <a:pt x="121473" y="47930"/>
                      <a:pt x="121473" y="53993"/>
                    </a:cubicBezTo>
                    <a:cubicBezTo>
                      <a:pt x="121473" y="61476"/>
                      <a:pt x="119283" y="68959"/>
                      <a:pt x="114999" y="76158"/>
                    </a:cubicBezTo>
                    <a:cubicBezTo>
                      <a:pt x="110715" y="83452"/>
                      <a:pt x="105194" y="88946"/>
                      <a:pt x="98340" y="92829"/>
                    </a:cubicBezTo>
                    <a:cubicBezTo>
                      <a:pt x="91485" y="96713"/>
                      <a:pt x="80442" y="99744"/>
                      <a:pt x="65020" y="102112"/>
                    </a:cubicBezTo>
                    <a:cubicBezTo>
                      <a:pt x="54168" y="103722"/>
                      <a:pt x="48837" y="107417"/>
                      <a:pt x="48837" y="113195"/>
                    </a:cubicBezTo>
                    <a:cubicBezTo>
                      <a:pt x="48837" y="116510"/>
                      <a:pt x="50836" y="119257"/>
                      <a:pt x="54929" y="121436"/>
                    </a:cubicBezTo>
                    <a:cubicBezTo>
                      <a:pt x="58928" y="123615"/>
                      <a:pt x="66258" y="125793"/>
                      <a:pt x="76920" y="128067"/>
                    </a:cubicBezTo>
                    <a:cubicBezTo>
                      <a:pt x="94627" y="131950"/>
                      <a:pt x="106051" y="134981"/>
                      <a:pt x="111192" y="137160"/>
                    </a:cubicBezTo>
                    <a:cubicBezTo>
                      <a:pt x="116332" y="139339"/>
                      <a:pt x="120902" y="142464"/>
                      <a:pt x="124995" y="146538"/>
                    </a:cubicBezTo>
                    <a:cubicBezTo>
                      <a:pt x="131945" y="153452"/>
                      <a:pt x="135372" y="162072"/>
                      <a:pt x="135372" y="172587"/>
                    </a:cubicBezTo>
                    <a:cubicBezTo>
                      <a:pt x="135372" y="186227"/>
                      <a:pt x="129279" y="197215"/>
                      <a:pt x="116998" y="205361"/>
                    </a:cubicBezTo>
                    <a:cubicBezTo>
                      <a:pt x="104718" y="213507"/>
                      <a:pt x="88439" y="217580"/>
                      <a:pt x="67972" y="217580"/>
                    </a:cubicBezTo>
                    <a:cubicBezTo>
                      <a:pt x="47504" y="217580"/>
                      <a:pt x="30749" y="213507"/>
                      <a:pt x="18468" y="205266"/>
                    </a:cubicBezTo>
                    <a:cubicBezTo>
                      <a:pt x="6188" y="197025"/>
                      <a:pt x="0" y="186037"/>
                      <a:pt x="0" y="172303"/>
                    </a:cubicBezTo>
                    <a:cubicBezTo>
                      <a:pt x="0" y="152789"/>
                      <a:pt x="12090" y="140191"/>
                      <a:pt x="36366" y="134508"/>
                    </a:cubicBezTo>
                    <a:cubicBezTo>
                      <a:pt x="26751" y="128351"/>
                      <a:pt x="21896" y="122194"/>
                      <a:pt x="21896" y="116131"/>
                    </a:cubicBezTo>
                    <a:cubicBezTo>
                      <a:pt x="21896" y="111490"/>
                      <a:pt x="23990" y="107322"/>
                      <a:pt x="28084" y="103628"/>
                    </a:cubicBezTo>
                    <a:cubicBezTo>
                      <a:pt x="32272" y="99839"/>
                      <a:pt x="37794" y="97092"/>
                      <a:pt x="44838" y="95292"/>
                    </a:cubicBezTo>
                    <a:cubicBezTo>
                      <a:pt x="23514" y="85914"/>
                      <a:pt x="12852" y="70664"/>
                      <a:pt x="12852" y="49730"/>
                    </a:cubicBezTo>
                    <a:close/>
                    <a:moveTo>
                      <a:pt x="59880" y="150895"/>
                    </a:moveTo>
                    <a:cubicBezTo>
                      <a:pt x="50265" y="150895"/>
                      <a:pt x="42363" y="152979"/>
                      <a:pt x="36175" y="157052"/>
                    </a:cubicBezTo>
                    <a:cubicBezTo>
                      <a:pt x="29988" y="161125"/>
                      <a:pt x="26941" y="166335"/>
                      <a:pt x="26941" y="172681"/>
                    </a:cubicBezTo>
                    <a:cubicBezTo>
                      <a:pt x="26941" y="187553"/>
                      <a:pt x="40364" y="194942"/>
                      <a:pt x="67210" y="194942"/>
                    </a:cubicBezTo>
                    <a:cubicBezTo>
                      <a:pt x="79871" y="194942"/>
                      <a:pt x="89772" y="193047"/>
                      <a:pt x="96721" y="189353"/>
                    </a:cubicBezTo>
                    <a:cubicBezTo>
                      <a:pt x="103671" y="185659"/>
                      <a:pt x="107193" y="180354"/>
                      <a:pt x="107193" y="173629"/>
                    </a:cubicBezTo>
                    <a:cubicBezTo>
                      <a:pt x="107193" y="166903"/>
                      <a:pt x="102814" y="161504"/>
                      <a:pt x="93961" y="157242"/>
                    </a:cubicBezTo>
                    <a:cubicBezTo>
                      <a:pt x="85107" y="152979"/>
                      <a:pt x="73778" y="150895"/>
                      <a:pt x="59784" y="150895"/>
                    </a:cubicBezTo>
                    <a:close/>
                    <a:moveTo>
                      <a:pt x="66639" y="24723"/>
                    </a:moveTo>
                    <a:cubicBezTo>
                      <a:pt x="58833" y="24723"/>
                      <a:pt x="52264" y="27375"/>
                      <a:pt x="46838" y="32585"/>
                    </a:cubicBezTo>
                    <a:cubicBezTo>
                      <a:pt x="41411" y="37795"/>
                      <a:pt x="38650" y="44046"/>
                      <a:pt x="38650" y="51340"/>
                    </a:cubicBezTo>
                    <a:cubicBezTo>
                      <a:pt x="38650" y="58634"/>
                      <a:pt x="41316" y="64886"/>
                      <a:pt x="46647" y="69717"/>
                    </a:cubicBezTo>
                    <a:cubicBezTo>
                      <a:pt x="51978" y="74548"/>
                      <a:pt x="58737" y="77010"/>
                      <a:pt x="66924" y="77010"/>
                    </a:cubicBezTo>
                    <a:cubicBezTo>
                      <a:pt x="75111" y="77010"/>
                      <a:pt x="81775" y="74548"/>
                      <a:pt x="87201" y="69527"/>
                    </a:cubicBezTo>
                    <a:cubicBezTo>
                      <a:pt x="92628" y="64602"/>
                      <a:pt x="95293" y="58350"/>
                      <a:pt x="95293" y="50961"/>
                    </a:cubicBezTo>
                    <a:cubicBezTo>
                      <a:pt x="95293" y="43573"/>
                      <a:pt x="92533" y="37132"/>
                      <a:pt x="87106" y="32111"/>
                    </a:cubicBezTo>
                    <a:cubicBezTo>
                      <a:pt x="81680" y="27091"/>
                      <a:pt x="74826" y="24628"/>
                      <a:pt x="66639" y="24628"/>
                    </a:cubicBez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3" name="Freeform 1062">
                <a:extLst>
                  <a:ext uri="{FF2B5EF4-FFF2-40B4-BE49-F238E27FC236}">
                    <a16:creationId xmlns:a16="http://schemas.microsoft.com/office/drawing/2014/main" id="{7AA8DD95-394E-D6FB-4F30-144711F3E345}"/>
                  </a:ext>
                </a:extLst>
              </p:cNvPr>
              <p:cNvSpPr/>
              <p:nvPr/>
            </p:nvSpPr>
            <p:spPr>
              <a:xfrm>
                <a:off x="6587507" y="3876190"/>
                <a:ext cx="107097" cy="176375"/>
              </a:xfrm>
              <a:custGeom>
                <a:avLst/>
                <a:gdLst>
                  <a:gd name="connsiteX0" fmla="*/ 0 w 107097"/>
                  <a:gd name="connsiteY0" fmla="*/ 52666 h 176375"/>
                  <a:gd name="connsiteX1" fmla="*/ 53882 w 107097"/>
                  <a:gd name="connsiteY1" fmla="*/ 0 h 176375"/>
                  <a:gd name="connsiteX2" fmla="*/ 53882 w 107097"/>
                  <a:gd name="connsiteY2" fmla="*/ 29743 h 176375"/>
                  <a:gd name="connsiteX3" fmla="*/ 99672 w 107097"/>
                  <a:gd name="connsiteY3" fmla="*/ 29743 h 176375"/>
                  <a:gd name="connsiteX4" fmla="*/ 99672 w 107097"/>
                  <a:gd name="connsiteY4" fmla="*/ 55413 h 176375"/>
                  <a:gd name="connsiteX5" fmla="*/ 53882 w 107097"/>
                  <a:gd name="connsiteY5" fmla="*/ 55413 h 176375"/>
                  <a:gd name="connsiteX6" fmla="*/ 53882 w 107097"/>
                  <a:gd name="connsiteY6" fmla="*/ 125982 h 176375"/>
                  <a:gd name="connsiteX7" fmla="*/ 74540 w 107097"/>
                  <a:gd name="connsiteY7" fmla="*/ 150705 h 176375"/>
                  <a:gd name="connsiteX8" fmla="*/ 107098 w 107097"/>
                  <a:gd name="connsiteY8" fmla="*/ 140475 h 176375"/>
                  <a:gd name="connsiteX9" fmla="*/ 107098 w 107097"/>
                  <a:gd name="connsiteY9" fmla="*/ 167093 h 176375"/>
                  <a:gd name="connsiteX10" fmla="*/ 71018 w 107097"/>
                  <a:gd name="connsiteY10" fmla="*/ 176376 h 176375"/>
                  <a:gd name="connsiteX11" fmla="*/ 38270 w 107097"/>
                  <a:gd name="connsiteY11" fmla="*/ 164914 h 176375"/>
                  <a:gd name="connsiteX12" fmla="*/ 31511 w 107097"/>
                  <a:gd name="connsiteY12" fmla="*/ 157147 h 176375"/>
                  <a:gd name="connsiteX13" fmla="*/ 27036 w 107097"/>
                  <a:gd name="connsiteY13" fmla="*/ 145875 h 176375"/>
                  <a:gd name="connsiteX14" fmla="*/ 25227 w 107097"/>
                  <a:gd name="connsiteY14" fmla="*/ 119352 h 176375"/>
                  <a:gd name="connsiteX15" fmla="*/ 25227 w 107097"/>
                  <a:gd name="connsiteY15" fmla="*/ 55413 h 176375"/>
                  <a:gd name="connsiteX16" fmla="*/ 0 w 107097"/>
                  <a:gd name="connsiteY16" fmla="*/ 55413 h 176375"/>
                  <a:gd name="connsiteX17" fmla="*/ 0 w 107097"/>
                  <a:gd name="connsiteY17" fmla="*/ 52572 h 1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097" h="176375">
                    <a:moveTo>
                      <a:pt x="0" y="52666"/>
                    </a:moveTo>
                    <a:lnTo>
                      <a:pt x="53882" y="0"/>
                    </a:lnTo>
                    <a:lnTo>
                      <a:pt x="53882" y="29743"/>
                    </a:lnTo>
                    <a:lnTo>
                      <a:pt x="99672" y="29743"/>
                    </a:lnTo>
                    <a:lnTo>
                      <a:pt x="99672" y="55413"/>
                    </a:lnTo>
                    <a:lnTo>
                      <a:pt x="53882" y="55413"/>
                    </a:lnTo>
                    <a:lnTo>
                      <a:pt x="53882" y="125982"/>
                    </a:lnTo>
                    <a:cubicBezTo>
                      <a:pt x="53882" y="142464"/>
                      <a:pt x="60736" y="150705"/>
                      <a:pt x="74540" y="150705"/>
                    </a:cubicBezTo>
                    <a:cubicBezTo>
                      <a:pt x="84821" y="150705"/>
                      <a:pt x="95674" y="147295"/>
                      <a:pt x="107098" y="140475"/>
                    </a:cubicBezTo>
                    <a:lnTo>
                      <a:pt x="107098" y="167093"/>
                    </a:lnTo>
                    <a:cubicBezTo>
                      <a:pt x="96055" y="173250"/>
                      <a:pt x="84060" y="176376"/>
                      <a:pt x="71018" y="176376"/>
                    </a:cubicBezTo>
                    <a:cubicBezTo>
                      <a:pt x="57976" y="176376"/>
                      <a:pt x="46933" y="172587"/>
                      <a:pt x="38270" y="164914"/>
                    </a:cubicBezTo>
                    <a:cubicBezTo>
                      <a:pt x="35509" y="162641"/>
                      <a:pt x="33319" y="160083"/>
                      <a:pt x="31511" y="157147"/>
                    </a:cubicBezTo>
                    <a:cubicBezTo>
                      <a:pt x="29702" y="154210"/>
                      <a:pt x="28274" y="150516"/>
                      <a:pt x="27036" y="145875"/>
                    </a:cubicBezTo>
                    <a:cubicBezTo>
                      <a:pt x="25799" y="141233"/>
                      <a:pt x="25227" y="132424"/>
                      <a:pt x="25227" y="119352"/>
                    </a:cubicBezTo>
                    <a:lnTo>
                      <a:pt x="25227" y="55413"/>
                    </a:lnTo>
                    <a:lnTo>
                      <a:pt x="0" y="55413"/>
                    </a:lnTo>
                    <a:lnTo>
                      <a:pt x="0" y="52572"/>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4" name="Freeform 1063">
                <a:extLst>
                  <a:ext uri="{FF2B5EF4-FFF2-40B4-BE49-F238E27FC236}">
                    <a16:creationId xmlns:a16="http://schemas.microsoft.com/office/drawing/2014/main" id="{85FAC963-0272-D7B8-3DFD-E0335D656696}"/>
                  </a:ext>
                </a:extLst>
              </p:cNvPr>
              <p:cNvSpPr/>
              <p:nvPr/>
            </p:nvSpPr>
            <p:spPr>
              <a:xfrm>
                <a:off x="6714501" y="3831197"/>
                <a:ext cx="121948" cy="219001"/>
              </a:xfrm>
              <a:custGeom>
                <a:avLst/>
                <a:gdLst>
                  <a:gd name="connsiteX0" fmla="*/ 95 w 121948"/>
                  <a:gd name="connsiteY0" fmla="*/ 95 h 219001"/>
                  <a:gd name="connsiteX1" fmla="*/ 28750 w 121948"/>
                  <a:gd name="connsiteY1" fmla="*/ 95 h 219001"/>
                  <a:gd name="connsiteX2" fmla="*/ 28750 w 121948"/>
                  <a:gd name="connsiteY2" fmla="*/ 93776 h 219001"/>
                  <a:gd name="connsiteX3" fmla="*/ 73303 w 121948"/>
                  <a:gd name="connsiteY3" fmla="*/ 71990 h 219001"/>
                  <a:gd name="connsiteX4" fmla="*/ 99291 w 121948"/>
                  <a:gd name="connsiteY4" fmla="*/ 79189 h 219001"/>
                  <a:gd name="connsiteX5" fmla="*/ 116332 w 121948"/>
                  <a:gd name="connsiteY5" fmla="*/ 99081 h 219001"/>
                  <a:gd name="connsiteX6" fmla="*/ 121949 w 121948"/>
                  <a:gd name="connsiteY6" fmla="*/ 136876 h 219001"/>
                  <a:gd name="connsiteX7" fmla="*/ 121949 w 121948"/>
                  <a:gd name="connsiteY7" fmla="*/ 219001 h 219001"/>
                  <a:gd name="connsiteX8" fmla="*/ 93294 w 121948"/>
                  <a:gd name="connsiteY8" fmla="*/ 219001 h 219001"/>
                  <a:gd name="connsiteX9" fmla="*/ 93294 w 121948"/>
                  <a:gd name="connsiteY9" fmla="*/ 129866 h 219001"/>
                  <a:gd name="connsiteX10" fmla="*/ 85488 w 121948"/>
                  <a:gd name="connsiteY10" fmla="*/ 104385 h 219001"/>
                  <a:gd name="connsiteX11" fmla="*/ 64925 w 121948"/>
                  <a:gd name="connsiteY11" fmla="*/ 94724 h 219001"/>
                  <a:gd name="connsiteX12" fmla="*/ 47123 w 121948"/>
                  <a:gd name="connsiteY12" fmla="*/ 99555 h 219001"/>
                  <a:gd name="connsiteX13" fmla="*/ 28655 w 121948"/>
                  <a:gd name="connsiteY13" fmla="*/ 115658 h 219001"/>
                  <a:gd name="connsiteX14" fmla="*/ 28655 w 121948"/>
                  <a:gd name="connsiteY14" fmla="*/ 218907 h 219001"/>
                  <a:gd name="connsiteX15" fmla="*/ 0 w 121948"/>
                  <a:gd name="connsiteY15" fmla="*/ 218907 h 219001"/>
                  <a:gd name="connsiteX16" fmla="*/ 0 w 121948"/>
                  <a:gd name="connsiteY16" fmla="*/ 0 h 21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48" h="219001">
                    <a:moveTo>
                      <a:pt x="95" y="95"/>
                    </a:moveTo>
                    <a:lnTo>
                      <a:pt x="28750" y="95"/>
                    </a:lnTo>
                    <a:lnTo>
                      <a:pt x="28750" y="93776"/>
                    </a:lnTo>
                    <a:cubicBezTo>
                      <a:pt x="40745" y="79284"/>
                      <a:pt x="55596" y="71990"/>
                      <a:pt x="73303" y="71990"/>
                    </a:cubicBezTo>
                    <a:cubicBezTo>
                      <a:pt x="82917" y="71990"/>
                      <a:pt x="91580" y="74358"/>
                      <a:pt x="99291" y="79189"/>
                    </a:cubicBezTo>
                    <a:cubicBezTo>
                      <a:pt x="106908" y="84020"/>
                      <a:pt x="112619" y="90651"/>
                      <a:pt x="116332" y="99081"/>
                    </a:cubicBezTo>
                    <a:cubicBezTo>
                      <a:pt x="120045" y="107511"/>
                      <a:pt x="121949" y="120110"/>
                      <a:pt x="121949" y="136876"/>
                    </a:cubicBezTo>
                    <a:lnTo>
                      <a:pt x="121949" y="219001"/>
                    </a:lnTo>
                    <a:lnTo>
                      <a:pt x="93294" y="219001"/>
                    </a:lnTo>
                    <a:lnTo>
                      <a:pt x="93294" y="129866"/>
                    </a:lnTo>
                    <a:cubicBezTo>
                      <a:pt x="93294" y="119352"/>
                      <a:pt x="90724" y="110827"/>
                      <a:pt x="85488" y="104385"/>
                    </a:cubicBezTo>
                    <a:cubicBezTo>
                      <a:pt x="80252" y="97944"/>
                      <a:pt x="73398" y="94724"/>
                      <a:pt x="64925" y="94724"/>
                    </a:cubicBezTo>
                    <a:cubicBezTo>
                      <a:pt x="58642" y="94724"/>
                      <a:pt x="52645" y="96334"/>
                      <a:pt x="47123" y="99555"/>
                    </a:cubicBezTo>
                    <a:cubicBezTo>
                      <a:pt x="41601" y="102775"/>
                      <a:pt x="35414" y="108175"/>
                      <a:pt x="28655" y="115658"/>
                    </a:cubicBezTo>
                    <a:lnTo>
                      <a:pt x="28655" y="218907"/>
                    </a:lnTo>
                    <a:lnTo>
                      <a:pt x="0" y="218907"/>
                    </a:lnTo>
                    <a:lnTo>
                      <a:pt x="0" y="0"/>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5" name="Freeform 1064">
                <a:extLst>
                  <a:ext uri="{FF2B5EF4-FFF2-40B4-BE49-F238E27FC236}">
                    <a16:creationId xmlns:a16="http://schemas.microsoft.com/office/drawing/2014/main" id="{7E5E1675-3882-C1D5-EB9D-8EC5ECE0FDFC}"/>
                  </a:ext>
                </a:extLst>
              </p:cNvPr>
              <p:cNvSpPr/>
              <p:nvPr/>
            </p:nvSpPr>
            <p:spPr>
              <a:xfrm>
                <a:off x="6869388" y="3903092"/>
                <a:ext cx="130516" cy="149189"/>
              </a:xfrm>
              <a:custGeom>
                <a:avLst/>
                <a:gdLst>
                  <a:gd name="connsiteX0" fmla="*/ 130517 w 130516"/>
                  <a:gd name="connsiteY0" fmla="*/ 77484 h 149189"/>
                  <a:gd name="connsiteX1" fmla="*/ 28655 w 130516"/>
                  <a:gd name="connsiteY1" fmla="*/ 77484 h 149189"/>
                  <a:gd name="connsiteX2" fmla="*/ 42554 w 130516"/>
                  <a:gd name="connsiteY2" fmla="*/ 110353 h 149189"/>
                  <a:gd name="connsiteX3" fmla="*/ 75683 w 130516"/>
                  <a:gd name="connsiteY3" fmla="*/ 122573 h 149189"/>
                  <a:gd name="connsiteX4" fmla="*/ 127946 w 130516"/>
                  <a:gd name="connsiteY4" fmla="*/ 105049 h 149189"/>
                  <a:gd name="connsiteX5" fmla="*/ 127946 w 130516"/>
                  <a:gd name="connsiteY5" fmla="*/ 132897 h 149189"/>
                  <a:gd name="connsiteX6" fmla="*/ 101767 w 130516"/>
                  <a:gd name="connsiteY6" fmla="*/ 145401 h 149189"/>
                  <a:gd name="connsiteX7" fmla="*/ 71304 w 130516"/>
                  <a:gd name="connsiteY7" fmla="*/ 149190 h 149189"/>
                  <a:gd name="connsiteX8" fmla="*/ 32558 w 130516"/>
                  <a:gd name="connsiteY8" fmla="*/ 139339 h 149189"/>
                  <a:gd name="connsiteX9" fmla="*/ 8854 w 130516"/>
                  <a:gd name="connsiteY9" fmla="*/ 112816 h 149189"/>
                  <a:gd name="connsiteX10" fmla="*/ 0 w 130516"/>
                  <a:gd name="connsiteY10" fmla="*/ 74169 h 149189"/>
                  <a:gd name="connsiteX11" fmla="*/ 18754 w 130516"/>
                  <a:gd name="connsiteY11" fmla="*/ 20650 h 149189"/>
                  <a:gd name="connsiteX12" fmla="*/ 67400 w 130516"/>
                  <a:gd name="connsiteY12" fmla="*/ 0 h 149189"/>
                  <a:gd name="connsiteX13" fmla="*/ 113381 w 130516"/>
                  <a:gd name="connsiteY13" fmla="*/ 20081 h 149189"/>
                  <a:gd name="connsiteX14" fmla="*/ 130517 w 130516"/>
                  <a:gd name="connsiteY14" fmla="*/ 73790 h 149189"/>
                  <a:gd name="connsiteX15" fmla="*/ 130517 w 130516"/>
                  <a:gd name="connsiteY15" fmla="*/ 77389 h 149189"/>
                  <a:gd name="connsiteX16" fmla="*/ 29321 w 130516"/>
                  <a:gd name="connsiteY16" fmla="*/ 60434 h 149189"/>
                  <a:gd name="connsiteX17" fmla="*/ 102243 w 130516"/>
                  <a:gd name="connsiteY17" fmla="*/ 60434 h 149189"/>
                  <a:gd name="connsiteX18" fmla="*/ 91961 w 130516"/>
                  <a:gd name="connsiteY18" fmla="*/ 34100 h 149189"/>
                  <a:gd name="connsiteX19" fmla="*/ 67400 w 130516"/>
                  <a:gd name="connsiteY19" fmla="*/ 24818 h 149189"/>
                  <a:gd name="connsiteX20" fmla="*/ 42078 w 130516"/>
                  <a:gd name="connsiteY20" fmla="*/ 34100 h 149189"/>
                  <a:gd name="connsiteX21" fmla="*/ 29226 w 130516"/>
                  <a:gd name="connsiteY21" fmla="*/ 60434 h 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16" h="149189">
                    <a:moveTo>
                      <a:pt x="130517" y="77484"/>
                    </a:moveTo>
                    <a:lnTo>
                      <a:pt x="28655" y="77484"/>
                    </a:lnTo>
                    <a:cubicBezTo>
                      <a:pt x="29416" y="91314"/>
                      <a:pt x="34081" y="102207"/>
                      <a:pt x="42554" y="110353"/>
                    </a:cubicBezTo>
                    <a:cubicBezTo>
                      <a:pt x="51121" y="118499"/>
                      <a:pt x="62164" y="122573"/>
                      <a:pt x="75683" y="122573"/>
                    </a:cubicBezTo>
                    <a:cubicBezTo>
                      <a:pt x="94627" y="122573"/>
                      <a:pt x="112048" y="116700"/>
                      <a:pt x="127946" y="105049"/>
                    </a:cubicBezTo>
                    <a:lnTo>
                      <a:pt x="127946" y="132897"/>
                    </a:lnTo>
                    <a:cubicBezTo>
                      <a:pt x="119093" y="138770"/>
                      <a:pt x="110430" y="142938"/>
                      <a:pt x="101767" y="145401"/>
                    </a:cubicBezTo>
                    <a:cubicBezTo>
                      <a:pt x="93104" y="147864"/>
                      <a:pt x="82918" y="149190"/>
                      <a:pt x="71304" y="149190"/>
                    </a:cubicBezTo>
                    <a:cubicBezTo>
                      <a:pt x="55310" y="149190"/>
                      <a:pt x="42459" y="145875"/>
                      <a:pt x="32558" y="139339"/>
                    </a:cubicBezTo>
                    <a:cubicBezTo>
                      <a:pt x="22657" y="132708"/>
                      <a:pt x="14756" y="123899"/>
                      <a:pt x="8854" y="112816"/>
                    </a:cubicBezTo>
                    <a:cubicBezTo>
                      <a:pt x="2951" y="101733"/>
                      <a:pt x="0" y="88851"/>
                      <a:pt x="0" y="74169"/>
                    </a:cubicBezTo>
                    <a:cubicBezTo>
                      <a:pt x="0" y="52193"/>
                      <a:pt x="6283" y="34385"/>
                      <a:pt x="18754" y="20650"/>
                    </a:cubicBezTo>
                    <a:cubicBezTo>
                      <a:pt x="31225" y="6915"/>
                      <a:pt x="47504" y="0"/>
                      <a:pt x="67400" y="0"/>
                    </a:cubicBezTo>
                    <a:cubicBezTo>
                      <a:pt x="87297" y="0"/>
                      <a:pt x="101957" y="6725"/>
                      <a:pt x="113381" y="20081"/>
                    </a:cubicBezTo>
                    <a:cubicBezTo>
                      <a:pt x="124805" y="33437"/>
                      <a:pt x="130517" y="51340"/>
                      <a:pt x="130517" y="73790"/>
                    </a:cubicBezTo>
                    <a:lnTo>
                      <a:pt x="130517" y="77389"/>
                    </a:lnTo>
                    <a:close/>
                    <a:moveTo>
                      <a:pt x="29321" y="60434"/>
                    </a:moveTo>
                    <a:lnTo>
                      <a:pt x="102243" y="60434"/>
                    </a:lnTo>
                    <a:cubicBezTo>
                      <a:pt x="101481" y="49067"/>
                      <a:pt x="98054" y="40258"/>
                      <a:pt x="91961" y="34100"/>
                    </a:cubicBezTo>
                    <a:cubicBezTo>
                      <a:pt x="85869" y="27943"/>
                      <a:pt x="77682" y="24818"/>
                      <a:pt x="67400" y="24818"/>
                    </a:cubicBezTo>
                    <a:cubicBezTo>
                      <a:pt x="57119" y="24818"/>
                      <a:pt x="48646" y="27943"/>
                      <a:pt x="42078" y="34100"/>
                    </a:cubicBezTo>
                    <a:cubicBezTo>
                      <a:pt x="35509" y="40258"/>
                      <a:pt x="31225" y="49067"/>
                      <a:pt x="29226" y="60434"/>
                    </a:cubicBez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6" name="Freeform 1065">
                <a:extLst>
                  <a:ext uri="{FF2B5EF4-FFF2-40B4-BE49-F238E27FC236}">
                    <a16:creationId xmlns:a16="http://schemas.microsoft.com/office/drawing/2014/main" id="{5E32E283-C8E2-AE63-C972-0F56234516B5}"/>
                  </a:ext>
                </a:extLst>
              </p:cNvPr>
              <p:cNvSpPr/>
              <p:nvPr/>
            </p:nvSpPr>
            <p:spPr>
              <a:xfrm>
                <a:off x="7124519" y="3831197"/>
                <a:ext cx="127755" cy="218622"/>
              </a:xfrm>
              <a:custGeom>
                <a:avLst/>
                <a:gdLst>
                  <a:gd name="connsiteX0" fmla="*/ 0 w 127755"/>
                  <a:gd name="connsiteY0" fmla="*/ 95 h 218622"/>
                  <a:gd name="connsiteX1" fmla="*/ 124709 w 127755"/>
                  <a:gd name="connsiteY1" fmla="*/ 95 h 218622"/>
                  <a:gd name="connsiteX2" fmla="*/ 124709 w 127755"/>
                  <a:gd name="connsiteY2" fmla="*/ 27943 h 218622"/>
                  <a:gd name="connsiteX3" fmla="*/ 31511 w 127755"/>
                  <a:gd name="connsiteY3" fmla="*/ 27943 h 218622"/>
                  <a:gd name="connsiteX4" fmla="*/ 31511 w 127755"/>
                  <a:gd name="connsiteY4" fmla="*/ 94724 h 218622"/>
                  <a:gd name="connsiteX5" fmla="*/ 121568 w 127755"/>
                  <a:gd name="connsiteY5" fmla="*/ 94724 h 218622"/>
                  <a:gd name="connsiteX6" fmla="*/ 121568 w 127755"/>
                  <a:gd name="connsiteY6" fmla="*/ 122762 h 218622"/>
                  <a:gd name="connsiteX7" fmla="*/ 31511 w 127755"/>
                  <a:gd name="connsiteY7" fmla="*/ 122762 h 218622"/>
                  <a:gd name="connsiteX8" fmla="*/ 31511 w 127755"/>
                  <a:gd name="connsiteY8" fmla="*/ 190774 h 218622"/>
                  <a:gd name="connsiteX9" fmla="*/ 127756 w 127755"/>
                  <a:gd name="connsiteY9" fmla="*/ 190774 h 218622"/>
                  <a:gd name="connsiteX10" fmla="*/ 127756 w 127755"/>
                  <a:gd name="connsiteY10" fmla="*/ 218622 h 218622"/>
                  <a:gd name="connsiteX11" fmla="*/ 0 w 127755"/>
                  <a:gd name="connsiteY11" fmla="*/ 218622 h 218622"/>
                  <a:gd name="connsiteX12" fmla="*/ 0 w 127755"/>
                  <a:gd name="connsiteY12" fmla="*/ 0 h 2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55" h="218622">
                    <a:moveTo>
                      <a:pt x="0" y="95"/>
                    </a:moveTo>
                    <a:lnTo>
                      <a:pt x="124709" y="95"/>
                    </a:lnTo>
                    <a:lnTo>
                      <a:pt x="124709" y="27943"/>
                    </a:lnTo>
                    <a:lnTo>
                      <a:pt x="31511" y="27943"/>
                    </a:lnTo>
                    <a:lnTo>
                      <a:pt x="31511" y="94724"/>
                    </a:lnTo>
                    <a:lnTo>
                      <a:pt x="121568" y="94724"/>
                    </a:lnTo>
                    <a:lnTo>
                      <a:pt x="121568" y="122762"/>
                    </a:lnTo>
                    <a:lnTo>
                      <a:pt x="31511" y="122762"/>
                    </a:lnTo>
                    <a:lnTo>
                      <a:pt x="31511" y="190774"/>
                    </a:lnTo>
                    <a:lnTo>
                      <a:pt x="127756" y="190774"/>
                    </a:lnTo>
                    <a:lnTo>
                      <a:pt x="127756" y="218622"/>
                    </a:lnTo>
                    <a:lnTo>
                      <a:pt x="0" y="218622"/>
                    </a:lnTo>
                    <a:lnTo>
                      <a:pt x="0" y="0"/>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7" name="Freeform 1066">
                <a:extLst>
                  <a:ext uri="{FF2B5EF4-FFF2-40B4-BE49-F238E27FC236}">
                    <a16:creationId xmlns:a16="http://schemas.microsoft.com/office/drawing/2014/main" id="{3F14F809-1B32-495A-23AC-1832C0D3BB3F}"/>
                  </a:ext>
                </a:extLst>
              </p:cNvPr>
              <p:cNvSpPr/>
              <p:nvPr/>
            </p:nvSpPr>
            <p:spPr>
              <a:xfrm>
                <a:off x="7274742" y="3903187"/>
                <a:ext cx="98339" cy="149568"/>
              </a:xfrm>
              <a:custGeom>
                <a:avLst/>
                <a:gdLst>
                  <a:gd name="connsiteX0" fmla="*/ 0 w 98339"/>
                  <a:gd name="connsiteY0" fmla="*/ 136686 h 149568"/>
                  <a:gd name="connsiteX1" fmla="*/ 0 w 98339"/>
                  <a:gd name="connsiteY1" fmla="*/ 105996 h 149568"/>
                  <a:gd name="connsiteX2" fmla="*/ 24847 w 98339"/>
                  <a:gd name="connsiteY2" fmla="*/ 119731 h 149568"/>
                  <a:gd name="connsiteX3" fmla="*/ 46171 w 98339"/>
                  <a:gd name="connsiteY3" fmla="*/ 124941 h 149568"/>
                  <a:gd name="connsiteX4" fmla="*/ 61593 w 98339"/>
                  <a:gd name="connsiteY4" fmla="*/ 120583 h 149568"/>
                  <a:gd name="connsiteX5" fmla="*/ 68067 w 98339"/>
                  <a:gd name="connsiteY5" fmla="*/ 110069 h 149568"/>
                  <a:gd name="connsiteX6" fmla="*/ 63878 w 98339"/>
                  <a:gd name="connsiteY6" fmla="*/ 99649 h 149568"/>
                  <a:gd name="connsiteX7" fmla="*/ 45886 w 98339"/>
                  <a:gd name="connsiteY7" fmla="*/ 87619 h 149568"/>
                  <a:gd name="connsiteX8" fmla="*/ 9615 w 98339"/>
                  <a:gd name="connsiteY8" fmla="*/ 61381 h 149568"/>
                  <a:gd name="connsiteX9" fmla="*/ 1047 w 98339"/>
                  <a:gd name="connsiteY9" fmla="*/ 37605 h 149568"/>
                  <a:gd name="connsiteX10" fmla="*/ 13994 w 98339"/>
                  <a:gd name="connsiteY10" fmla="*/ 10514 h 149568"/>
                  <a:gd name="connsiteX11" fmla="*/ 47504 w 98339"/>
                  <a:gd name="connsiteY11" fmla="*/ 0 h 149568"/>
                  <a:gd name="connsiteX12" fmla="*/ 91105 w 98339"/>
                  <a:gd name="connsiteY12" fmla="*/ 11935 h 149568"/>
                  <a:gd name="connsiteX13" fmla="*/ 91105 w 98339"/>
                  <a:gd name="connsiteY13" fmla="*/ 40163 h 149568"/>
                  <a:gd name="connsiteX14" fmla="*/ 49408 w 98339"/>
                  <a:gd name="connsiteY14" fmla="*/ 24818 h 149568"/>
                  <a:gd name="connsiteX15" fmla="*/ 35985 w 98339"/>
                  <a:gd name="connsiteY15" fmla="*/ 28322 h 149568"/>
                  <a:gd name="connsiteX16" fmla="*/ 30844 w 98339"/>
                  <a:gd name="connsiteY16" fmla="*/ 37700 h 149568"/>
                  <a:gd name="connsiteX17" fmla="*/ 35509 w 98339"/>
                  <a:gd name="connsiteY17" fmla="*/ 47267 h 149568"/>
                  <a:gd name="connsiteX18" fmla="*/ 51788 w 98339"/>
                  <a:gd name="connsiteY18" fmla="*/ 58255 h 149568"/>
                  <a:gd name="connsiteX19" fmla="*/ 62069 w 98339"/>
                  <a:gd name="connsiteY19" fmla="*/ 64033 h 149568"/>
                  <a:gd name="connsiteX20" fmla="*/ 98339 w 98339"/>
                  <a:gd name="connsiteY20" fmla="*/ 109122 h 149568"/>
                  <a:gd name="connsiteX21" fmla="*/ 84441 w 98339"/>
                  <a:gd name="connsiteY21" fmla="*/ 138202 h 149568"/>
                  <a:gd name="connsiteX22" fmla="*/ 48646 w 98339"/>
                  <a:gd name="connsiteY22" fmla="*/ 149569 h 149568"/>
                  <a:gd name="connsiteX23" fmla="*/ 25608 w 98339"/>
                  <a:gd name="connsiteY23" fmla="*/ 146822 h 149568"/>
                  <a:gd name="connsiteX24" fmla="*/ 286 w 98339"/>
                  <a:gd name="connsiteY24" fmla="*/ 136686 h 14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339" h="149568">
                    <a:moveTo>
                      <a:pt x="0" y="136686"/>
                    </a:moveTo>
                    <a:lnTo>
                      <a:pt x="0" y="105996"/>
                    </a:lnTo>
                    <a:cubicBezTo>
                      <a:pt x="8092" y="111679"/>
                      <a:pt x="16374" y="116226"/>
                      <a:pt x="24847" y="119731"/>
                    </a:cubicBezTo>
                    <a:cubicBezTo>
                      <a:pt x="33319" y="123236"/>
                      <a:pt x="40364" y="124941"/>
                      <a:pt x="46171" y="124941"/>
                    </a:cubicBezTo>
                    <a:cubicBezTo>
                      <a:pt x="51978" y="124941"/>
                      <a:pt x="57309" y="123520"/>
                      <a:pt x="61593" y="120583"/>
                    </a:cubicBezTo>
                    <a:cubicBezTo>
                      <a:pt x="65877" y="117647"/>
                      <a:pt x="68067" y="114142"/>
                      <a:pt x="68067" y="110069"/>
                    </a:cubicBezTo>
                    <a:cubicBezTo>
                      <a:pt x="68067" y="105996"/>
                      <a:pt x="66639" y="102396"/>
                      <a:pt x="63878" y="99649"/>
                    </a:cubicBezTo>
                    <a:cubicBezTo>
                      <a:pt x="61117" y="96902"/>
                      <a:pt x="55119" y="92924"/>
                      <a:pt x="45886" y="87619"/>
                    </a:cubicBezTo>
                    <a:cubicBezTo>
                      <a:pt x="27417" y="77389"/>
                      <a:pt x="15327" y="68675"/>
                      <a:pt x="9615" y="61381"/>
                    </a:cubicBezTo>
                    <a:cubicBezTo>
                      <a:pt x="3903" y="54087"/>
                      <a:pt x="1047" y="46225"/>
                      <a:pt x="1047" y="37605"/>
                    </a:cubicBezTo>
                    <a:cubicBezTo>
                      <a:pt x="1047" y="26523"/>
                      <a:pt x="5331" y="17524"/>
                      <a:pt x="13994" y="10514"/>
                    </a:cubicBezTo>
                    <a:cubicBezTo>
                      <a:pt x="22657" y="3505"/>
                      <a:pt x="33795" y="0"/>
                      <a:pt x="47504" y="0"/>
                    </a:cubicBezTo>
                    <a:cubicBezTo>
                      <a:pt x="61212" y="0"/>
                      <a:pt x="76253" y="3978"/>
                      <a:pt x="91105" y="11935"/>
                    </a:cubicBezTo>
                    <a:lnTo>
                      <a:pt x="91105" y="40163"/>
                    </a:lnTo>
                    <a:cubicBezTo>
                      <a:pt x="74064" y="29933"/>
                      <a:pt x="60165" y="24818"/>
                      <a:pt x="49408" y="24818"/>
                    </a:cubicBezTo>
                    <a:cubicBezTo>
                      <a:pt x="43886" y="24818"/>
                      <a:pt x="39317" y="25954"/>
                      <a:pt x="35985" y="28322"/>
                    </a:cubicBezTo>
                    <a:cubicBezTo>
                      <a:pt x="32558" y="30691"/>
                      <a:pt x="30844" y="33816"/>
                      <a:pt x="30844" y="37700"/>
                    </a:cubicBezTo>
                    <a:cubicBezTo>
                      <a:pt x="30844" y="41015"/>
                      <a:pt x="32367" y="44236"/>
                      <a:pt x="35509" y="47267"/>
                    </a:cubicBezTo>
                    <a:cubicBezTo>
                      <a:pt x="38650" y="50298"/>
                      <a:pt x="44077" y="53993"/>
                      <a:pt x="51788" y="58255"/>
                    </a:cubicBezTo>
                    <a:lnTo>
                      <a:pt x="62069" y="64033"/>
                    </a:lnTo>
                    <a:cubicBezTo>
                      <a:pt x="86249" y="77579"/>
                      <a:pt x="98339" y="92640"/>
                      <a:pt x="98339" y="109122"/>
                    </a:cubicBezTo>
                    <a:cubicBezTo>
                      <a:pt x="98339" y="120962"/>
                      <a:pt x="93675" y="130624"/>
                      <a:pt x="84441" y="138202"/>
                    </a:cubicBezTo>
                    <a:cubicBezTo>
                      <a:pt x="75111" y="145780"/>
                      <a:pt x="63211" y="149569"/>
                      <a:pt x="48646" y="149569"/>
                    </a:cubicBezTo>
                    <a:cubicBezTo>
                      <a:pt x="39983" y="149569"/>
                      <a:pt x="32367" y="148622"/>
                      <a:pt x="25608" y="146822"/>
                    </a:cubicBezTo>
                    <a:cubicBezTo>
                      <a:pt x="18849" y="145022"/>
                      <a:pt x="10472" y="141612"/>
                      <a:pt x="286" y="136686"/>
                    </a:cubicBez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8" name="Freeform 1067">
                <a:extLst>
                  <a:ext uri="{FF2B5EF4-FFF2-40B4-BE49-F238E27FC236}">
                    <a16:creationId xmlns:a16="http://schemas.microsoft.com/office/drawing/2014/main" id="{B9269198-0C55-7BD6-1440-E44A83998BFE}"/>
                  </a:ext>
                </a:extLst>
              </p:cNvPr>
              <p:cNvSpPr/>
              <p:nvPr/>
            </p:nvSpPr>
            <p:spPr>
              <a:xfrm>
                <a:off x="7398880" y="3903187"/>
                <a:ext cx="98339" cy="149568"/>
              </a:xfrm>
              <a:custGeom>
                <a:avLst/>
                <a:gdLst>
                  <a:gd name="connsiteX0" fmla="*/ 0 w 98339"/>
                  <a:gd name="connsiteY0" fmla="*/ 136686 h 149568"/>
                  <a:gd name="connsiteX1" fmla="*/ 0 w 98339"/>
                  <a:gd name="connsiteY1" fmla="*/ 105996 h 149568"/>
                  <a:gd name="connsiteX2" fmla="*/ 24847 w 98339"/>
                  <a:gd name="connsiteY2" fmla="*/ 119731 h 149568"/>
                  <a:gd name="connsiteX3" fmla="*/ 46171 w 98339"/>
                  <a:gd name="connsiteY3" fmla="*/ 124941 h 149568"/>
                  <a:gd name="connsiteX4" fmla="*/ 61593 w 98339"/>
                  <a:gd name="connsiteY4" fmla="*/ 120583 h 149568"/>
                  <a:gd name="connsiteX5" fmla="*/ 68067 w 98339"/>
                  <a:gd name="connsiteY5" fmla="*/ 110069 h 149568"/>
                  <a:gd name="connsiteX6" fmla="*/ 63878 w 98339"/>
                  <a:gd name="connsiteY6" fmla="*/ 99649 h 149568"/>
                  <a:gd name="connsiteX7" fmla="*/ 45886 w 98339"/>
                  <a:gd name="connsiteY7" fmla="*/ 87619 h 149568"/>
                  <a:gd name="connsiteX8" fmla="*/ 9615 w 98339"/>
                  <a:gd name="connsiteY8" fmla="*/ 61381 h 149568"/>
                  <a:gd name="connsiteX9" fmla="*/ 1047 w 98339"/>
                  <a:gd name="connsiteY9" fmla="*/ 37605 h 149568"/>
                  <a:gd name="connsiteX10" fmla="*/ 13994 w 98339"/>
                  <a:gd name="connsiteY10" fmla="*/ 10514 h 149568"/>
                  <a:gd name="connsiteX11" fmla="*/ 47504 w 98339"/>
                  <a:gd name="connsiteY11" fmla="*/ 0 h 149568"/>
                  <a:gd name="connsiteX12" fmla="*/ 91105 w 98339"/>
                  <a:gd name="connsiteY12" fmla="*/ 11935 h 149568"/>
                  <a:gd name="connsiteX13" fmla="*/ 91105 w 98339"/>
                  <a:gd name="connsiteY13" fmla="*/ 40163 h 149568"/>
                  <a:gd name="connsiteX14" fmla="*/ 49408 w 98339"/>
                  <a:gd name="connsiteY14" fmla="*/ 24818 h 149568"/>
                  <a:gd name="connsiteX15" fmla="*/ 35985 w 98339"/>
                  <a:gd name="connsiteY15" fmla="*/ 28322 h 149568"/>
                  <a:gd name="connsiteX16" fmla="*/ 30844 w 98339"/>
                  <a:gd name="connsiteY16" fmla="*/ 37700 h 149568"/>
                  <a:gd name="connsiteX17" fmla="*/ 35509 w 98339"/>
                  <a:gd name="connsiteY17" fmla="*/ 47267 h 149568"/>
                  <a:gd name="connsiteX18" fmla="*/ 51788 w 98339"/>
                  <a:gd name="connsiteY18" fmla="*/ 58255 h 149568"/>
                  <a:gd name="connsiteX19" fmla="*/ 62069 w 98339"/>
                  <a:gd name="connsiteY19" fmla="*/ 64033 h 149568"/>
                  <a:gd name="connsiteX20" fmla="*/ 98340 w 98339"/>
                  <a:gd name="connsiteY20" fmla="*/ 109122 h 149568"/>
                  <a:gd name="connsiteX21" fmla="*/ 84441 w 98339"/>
                  <a:gd name="connsiteY21" fmla="*/ 138202 h 149568"/>
                  <a:gd name="connsiteX22" fmla="*/ 48646 w 98339"/>
                  <a:gd name="connsiteY22" fmla="*/ 149569 h 149568"/>
                  <a:gd name="connsiteX23" fmla="*/ 25608 w 98339"/>
                  <a:gd name="connsiteY23" fmla="*/ 146822 h 149568"/>
                  <a:gd name="connsiteX24" fmla="*/ 286 w 98339"/>
                  <a:gd name="connsiteY24" fmla="*/ 136686 h 14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339" h="149568">
                    <a:moveTo>
                      <a:pt x="0" y="136686"/>
                    </a:moveTo>
                    <a:lnTo>
                      <a:pt x="0" y="105996"/>
                    </a:lnTo>
                    <a:cubicBezTo>
                      <a:pt x="8092" y="111679"/>
                      <a:pt x="16374" y="116226"/>
                      <a:pt x="24847" y="119731"/>
                    </a:cubicBezTo>
                    <a:cubicBezTo>
                      <a:pt x="33319" y="123236"/>
                      <a:pt x="40364" y="124941"/>
                      <a:pt x="46171" y="124941"/>
                    </a:cubicBezTo>
                    <a:cubicBezTo>
                      <a:pt x="51978" y="124941"/>
                      <a:pt x="57309" y="123520"/>
                      <a:pt x="61593" y="120583"/>
                    </a:cubicBezTo>
                    <a:cubicBezTo>
                      <a:pt x="65877" y="117647"/>
                      <a:pt x="68067" y="114142"/>
                      <a:pt x="68067" y="110069"/>
                    </a:cubicBezTo>
                    <a:cubicBezTo>
                      <a:pt x="68067" y="105996"/>
                      <a:pt x="66639" y="102396"/>
                      <a:pt x="63878" y="99649"/>
                    </a:cubicBezTo>
                    <a:cubicBezTo>
                      <a:pt x="61117" y="96902"/>
                      <a:pt x="55120" y="92924"/>
                      <a:pt x="45886" y="87619"/>
                    </a:cubicBezTo>
                    <a:cubicBezTo>
                      <a:pt x="27417" y="77389"/>
                      <a:pt x="15327" y="68675"/>
                      <a:pt x="9615" y="61381"/>
                    </a:cubicBezTo>
                    <a:cubicBezTo>
                      <a:pt x="3903" y="54087"/>
                      <a:pt x="1047" y="46225"/>
                      <a:pt x="1047" y="37605"/>
                    </a:cubicBezTo>
                    <a:cubicBezTo>
                      <a:pt x="1047" y="26523"/>
                      <a:pt x="5331" y="17524"/>
                      <a:pt x="13994" y="10514"/>
                    </a:cubicBezTo>
                    <a:cubicBezTo>
                      <a:pt x="22657" y="3505"/>
                      <a:pt x="33795" y="0"/>
                      <a:pt x="47504" y="0"/>
                    </a:cubicBezTo>
                    <a:cubicBezTo>
                      <a:pt x="61213" y="0"/>
                      <a:pt x="76254" y="3978"/>
                      <a:pt x="91105" y="11935"/>
                    </a:cubicBezTo>
                    <a:lnTo>
                      <a:pt x="91105" y="40163"/>
                    </a:lnTo>
                    <a:cubicBezTo>
                      <a:pt x="74064" y="29933"/>
                      <a:pt x="60165" y="24818"/>
                      <a:pt x="49408" y="24818"/>
                    </a:cubicBezTo>
                    <a:cubicBezTo>
                      <a:pt x="43886" y="24818"/>
                      <a:pt x="39317" y="25954"/>
                      <a:pt x="35985" y="28322"/>
                    </a:cubicBezTo>
                    <a:cubicBezTo>
                      <a:pt x="32558" y="30691"/>
                      <a:pt x="30844" y="33816"/>
                      <a:pt x="30844" y="37700"/>
                    </a:cubicBezTo>
                    <a:cubicBezTo>
                      <a:pt x="30844" y="41015"/>
                      <a:pt x="32368" y="44236"/>
                      <a:pt x="35509" y="47267"/>
                    </a:cubicBezTo>
                    <a:cubicBezTo>
                      <a:pt x="38651" y="50298"/>
                      <a:pt x="44077" y="53993"/>
                      <a:pt x="51788" y="58255"/>
                    </a:cubicBezTo>
                    <a:lnTo>
                      <a:pt x="62069" y="64033"/>
                    </a:lnTo>
                    <a:cubicBezTo>
                      <a:pt x="86250" y="77579"/>
                      <a:pt x="98340" y="92640"/>
                      <a:pt x="98340" y="109122"/>
                    </a:cubicBezTo>
                    <a:cubicBezTo>
                      <a:pt x="98340" y="120962"/>
                      <a:pt x="93675" y="130624"/>
                      <a:pt x="84441" y="138202"/>
                    </a:cubicBezTo>
                    <a:cubicBezTo>
                      <a:pt x="75111" y="145780"/>
                      <a:pt x="63212" y="149569"/>
                      <a:pt x="48646" y="149569"/>
                    </a:cubicBezTo>
                    <a:cubicBezTo>
                      <a:pt x="39983" y="149569"/>
                      <a:pt x="32368" y="148622"/>
                      <a:pt x="25608" y="146822"/>
                    </a:cubicBezTo>
                    <a:cubicBezTo>
                      <a:pt x="18849" y="145022"/>
                      <a:pt x="10472" y="141612"/>
                      <a:pt x="286" y="136686"/>
                    </a:cubicBez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69" name="Freeform 1068">
                <a:extLst>
                  <a:ext uri="{FF2B5EF4-FFF2-40B4-BE49-F238E27FC236}">
                    <a16:creationId xmlns:a16="http://schemas.microsoft.com/office/drawing/2014/main" id="{348F8A52-C41C-1912-3963-7C82A3AAEF2E}"/>
                  </a:ext>
                </a:extLst>
              </p:cNvPr>
              <p:cNvSpPr/>
              <p:nvPr/>
            </p:nvSpPr>
            <p:spPr>
              <a:xfrm>
                <a:off x="7523018" y="3903092"/>
                <a:ext cx="130516" cy="149189"/>
              </a:xfrm>
              <a:custGeom>
                <a:avLst/>
                <a:gdLst>
                  <a:gd name="connsiteX0" fmla="*/ 130516 w 130516"/>
                  <a:gd name="connsiteY0" fmla="*/ 77484 h 149189"/>
                  <a:gd name="connsiteX1" fmla="*/ 28655 w 130516"/>
                  <a:gd name="connsiteY1" fmla="*/ 77484 h 149189"/>
                  <a:gd name="connsiteX2" fmla="*/ 42554 w 130516"/>
                  <a:gd name="connsiteY2" fmla="*/ 110353 h 149189"/>
                  <a:gd name="connsiteX3" fmla="*/ 75683 w 130516"/>
                  <a:gd name="connsiteY3" fmla="*/ 122573 h 149189"/>
                  <a:gd name="connsiteX4" fmla="*/ 127946 w 130516"/>
                  <a:gd name="connsiteY4" fmla="*/ 105049 h 149189"/>
                  <a:gd name="connsiteX5" fmla="*/ 127946 w 130516"/>
                  <a:gd name="connsiteY5" fmla="*/ 132897 h 149189"/>
                  <a:gd name="connsiteX6" fmla="*/ 101767 w 130516"/>
                  <a:gd name="connsiteY6" fmla="*/ 145401 h 149189"/>
                  <a:gd name="connsiteX7" fmla="*/ 71304 w 130516"/>
                  <a:gd name="connsiteY7" fmla="*/ 149190 h 149189"/>
                  <a:gd name="connsiteX8" fmla="*/ 32558 w 130516"/>
                  <a:gd name="connsiteY8" fmla="*/ 139339 h 149189"/>
                  <a:gd name="connsiteX9" fmla="*/ 8853 w 130516"/>
                  <a:gd name="connsiteY9" fmla="*/ 112816 h 149189"/>
                  <a:gd name="connsiteX10" fmla="*/ 0 w 130516"/>
                  <a:gd name="connsiteY10" fmla="*/ 74169 h 149189"/>
                  <a:gd name="connsiteX11" fmla="*/ 18754 w 130516"/>
                  <a:gd name="connsiteY11" fmla="*/ 20650 h 149189"/>
                  <a:gd name="connsiteX12" fmla="*/ 67400 w 130516"/>
                  <a:gd name="connsiteY12" fmla="*/ 0 h 149189"/>
                  <a:gd name="connsiteX13" fmla="*/ 113381 w 130516"/>
                  <a:gd name="connsiteY13" fmla="*/ 20081 h 149189"/>
                  <a:gd name="connsiteX14" fmla="*/ 130516 w 130516"/>
                  <a:gd name="connsiteY14" fmla="*/ 73790 h 149189"/>
                  <a:gd name="connsiteX15" fmla="*/ 130516 w 130516"/>
                  <a:gd name="connsiteY15" fmla="*/ 77389 h 149189"/>
                  <a:gd name="connsiteX16" fmla="*/ 29226 w 130516"/>
                  <a:gd name="connsiteY16" fmla="*/ 60434 h 149189"/>
                  <a:gd name="connsiteX17" fmla="*/ 102148 w 130516"/>
                  <a:gd name="connsiteY17" fmla="*/ 60434 h 149189"/>
                  <a:gd name="connsiteX18" fmla="*/ 91866 w 130516"/>
                  <a:gd name="connsiteY18" fmla="*/ 34100 h 149189"/>
                  <a:gd name="connsiteX19" fmla="*/ 67305 w 130516"/>
                  <a:gd name="connsiteY19" fmla="*/ 24818 h 149189"/>
                  <a:gd name="connsiteX20" fmla="*/ 41982 w 130516"/>
                  <a:gd name="connsiteY20" fmla="*/ 34100 h 149189"/>
                  <a:gd name="connsiteX21" fmla="*/ 29131 w 130516"/>
                  <a:gd name="connsiteY21" fmla="*/ 60434 h 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16" h="149189">
                    <a:moveTo>
                      <a:pt x="130516" y="77484"/>
                    </a:moveTo>
                    <a:lnTo>
                      <a:pt x="28655" y="77484"/>
                    </a:lnTo>
                    <a:cubicBezTo>
                      <a:pt x="29416" y="91314"/>
                      <a:pt x="34081" y="102207"/>
                      <a:pt x="42554" y="110353"/>
                    </a:cubicBezTo>
                    <a:cubicBezTo>
                      <a:pt x="51121" y="118499"/>
                      <a:pt x="62164" y="122573"/>
                      <a:pt x="75683" y="122573"/>
                    </a:cubicBezTo>
                    <a:cubicBezTo>
                      <a:pt x="94627" y="122573"/>
                      <a:pt x="112048" y="116700"/>
                      <a:pt x="127946" y="105049"/>
                    </a:cubicBezTo>
                    <a:lnTo>
                      <a:pt x="127946" y="132897"/>
                    </a:lnTo>
                    <a:cubicBezTo>
                      <a:pt x="119093" y="138770"/>
                      <a:pt x="110430" y="142938"/>
                      <a:pt x="101767" y="145401"/>
                    </a:cubicBezTo>
                    <a:cubicBezTo>
                      <a:pt x="93104" y="147864"/>
                      <a:pt x="82917" y="149190"/>
                      <a:pt x="71304" y="149190"/>
                    </a:cubicBezTo>
                    <a:cubicBezTo>
                      <a:pt x="55310" y="149190"/>
                      <a:pt x="42458" y="145875"/>
                      <a:pt x="32558" y="139339"/>
                    </a:cubicBezTo>
                    <a:cubicBezTo>
                      <a:pt x="22657" y="132708"/>
                      <a:pt x="14756" y="123899"/>
                      <a:pt x="8853" y="112816"/>
                    </a:cubicBezTo>
                    <a:cubicBezTo>
                      <a:pt x="2951" y="101733"/>
                      <a:pt x="0" y="88851"/>
                      <a:pt x="0" y="74169"/>
                    </a:cubicBezTo>
                    <a:cubicBezTo>
                      <a:pt x="0" y="52193"/>
                      <a:pt x="6283" y="34385"/>
                      <a:pt x="18754" y="20650"/>
                    </a:cubicBezTo>
                    <a:cubicBezTo>
                      <a:pt x="31225" y="6915"/>
                      <a:pt x="47504" y="0"/>
                      <a:pt x="67400" y="0"/>
                    </a:cubicBezTo>
                    <a:cubicBezTo>
                      <a:pt x="87297" y="0"/>
                      <a:pt x="101957" y="6725"/>
                      <a:pt x="113381" y="20081"/>
                    </a:cubicBezTo>
                    <a:cubicBezTo>
                      <a:pt x="124805" y="33437"/>
                      <a:pt x="130516" y="51340"/>
                      <a:pt x="130516" y="73790"/>
                    </a:cubicBezTo>
                    <a:lnTo>
                      <a:pt x="130516" y="77389"/>
                    </a:lnTo>
                    <a:close/>
                    <a:moveTo>
                      <a:pt x="29226" y="60434"/>
                    </a:moveTo>
                    <a:lnTo>
                      <a:pt x="102148" y="60434"/>
                    </a:lnTo>
                    <a:cubicBezTo>
                      <a:pt x="101386" y="49067"/>
                      <a:pt x="97959" y="40258"/>
                      <a:pt x="91866" y="34100"/>
                    </a:cubicBezTo>
                    <a:cubicBezTo>
                      <a:pt x="85774" y="27943"/>
                      <a:pt x="77586" y="24818"/>
                      <a:pt x="67305" y="24818"/>
                    </a:cubicBezTo>
                    <a:cubicBezTo>
                      <a:pt x="57024" y="24818"/>
                      <a:pt x="48551" y="27943"/>
                      <a:pt x="41982" y="34100"/>
                    </a:cubicBezTo>
                    <a:cubicBezTo>
                      <a:pt x="35414" y="40258"/>
                      <a:pt x="31130" y="49067"/>
                      <a:pt x="29131" y="60434"/>
                    </a:cubicBez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70" name="Freeform 1069">
                <a:extLst>
                  <a:ext uri="{FF2B5EF4-FFF2-40B4-BE49-F238E27FC236}">
                    <a16:creationId xmlns:a16="http://schemas.microsoft.com/office/drawing/2014/main" id="{BC6F6F46-DAD5-DCC8-CB3A-4573971C1E2F}"/>
                  </a:ext>
                </a:extLst>
              </p:cNvPr>
              <p:cNvSpPr/>
              <p:nvPr/>
            </p:nvSpPr>
            <p:spPr>
              <a:xfrm>
                <a:off x="7683998" y="3903281"/>
                <a:ext cx="121853" cy="147011"/>
              </a:xfrm>
              <a:custGeom>
                <a:avLst/>
                <a:gdLst>
                  <a:gd name="connsiteX0" fmla="*/ 29226 w 121853"/>
                  <a:gd name="connsiteY0" fmla="*/ 2747 h 147011"/>
                  <a:gd name="connsiteX1" fmla="*/ 29226 w 121853"/>
                  <a:gd name="connsiteY1" fmla="*/ 21123 h 147011"/>
                  <a:gd name="connsiteX2" fmla="*/ 72826 w 121853"/>
                  <a:gd name="connsiteY2" fmla="*/ 0 h 147011"/>
                  <a:gd name="connsiteX3" fmla="*/ 98054 w 121853"/>
                  <a:gd name="connsiteY3" fmla="*/ 7009 h 147011"/>
                  <a:gd name="connsiteX4" fmla="*/ 115761 w 121853"/>
                  <a:gd name="connsiteY4" fmla="*/ 26144 h 147011"/>
                  <a:gd name="connsiteX5" fmla="*/ 121853 w 121853"/>
                  <a:gd name="connsiteY5" fmla="*/ 64602 h 147011"/>
                  <a:gd name="connsiteX6" fmla="*/ 121853 w 121853"/>
                  <a:gd name="connsiteY6" fmla="*/ 147011 h 147011"/>
                  <a:gd name="connsiteX7" fmla="*/ 93199 w 121853"/>
                  <a:gd name="connsiteY7" fmla="*/ 147011 h 147011"/>
                  <a:gd name="connsiteX8" fmla="*/ 93199 w 121853"/>
                  <a:gd name="connsiteY8" fmla="*/ 64886 h 147011"/>
                  <a:gd name="connsiteX9" fmla="*/ 86440 w 121853"/>
                  <a:gd name="connsiteY9" fmla="*/ 33343 h 147011"/>
                  <a:gd name="connsiteX10" fmla="*/ 63783 w 121853"/>
                  <a:gd name="connsiteY10" fmla="*/ 23870 h 147011"/>
                  <a:gd name="connsiteX11" fmla="*/ 29321 w 121853"/>
                  <a:gd name="connsiteY11" fmla="*/ 44046 h 147011"/>
                  <a:gd name="connsiteX12" fmla="*/ 29321 w 121853"/>
                  <a:gd name="connsiteY12" fmla="*/ 147011 h 147011"/>
                  <a:gd name="connsiteX13" fmla="*/ 0 w 121853"/>
                  <a:gd name="connsiteY13" fmla="*/ 147011 h 147011"/>
                  <a:gd name="connsiteX14" fmla="*/ 0 w 121853"/>
                  <a:gd name="connsiteY14" fmla="*/ 2842 h 147011"/>
                  <a:gd name="connsiteX15" fmla="*/ 29321 w 121853"/>
                  <a:gd name="connsiteY15" fmla="*/ 2842 h 14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53" h="147011">
                    <a:moveTo>
                      <a:pt x="29226" y="2747"/>
                    </a:moveTo>
                    <a:lnTo>
                      <a:pt x="29226" y="21123"/>
                    </a:lnTo>
                    <a:cubicBezTo>
                      <a:pt x="42078" y="7009"/>
                      <a:pt x="56548" y="0"/>
                      <a:pt x="72826" y="0"/>
                    </a:cubicBezTo>
                    <a:cubicBezTo>
                      <a:pt x="81870" y="0"/>
                      <a:pt x="90248" y="2368"/>
                      <a:pt x="98054" y="7009"/>
                    </a:cubicBezTo>
                    <a:cubicBezTo>
                      <a:pt x="105860" y="11651"/>
                      <a:pt x="111762" y="17997"/>
                      <a:pt x="115761" y="26144"/>
                    </a:cubicBezTo>
                    <a:cubicBezTo>
                      <a:pt x="119759" y="34290"/>
                      <a:pt x="121853" y="47078"/>
                      <a:pt x="121853" y="64602"/>
                    </a:cubicBezTo>
                    <a:lnTo>
                      <a:pt x="121853" y="147011"/>
                    </a:lnTo>
                    <a:lnTo>
                      <a:pt x="93199" y="147011"/>
                    </a:lnTo>
                    <a:lnTo>
                      <a:pt x="93199" y="64886"/>
                    </a:lnTo>
                    <a:cubicBezTo>
                      <a:pt x="93199" y="50203"/>
                      <a:pt x="90914" y="39594"/>
                      <a:pt x="86440" y="33343"/>
                    </a:cubicBezTo>
                    <a:cubicBezTo>
                      <a:pt x="81966" y="26996"/>
                      <a:pt x="74350" y="23870"/>
                      <a:pt x="63783" y="23870"/>
                    </a:cubicBezTo>
                    <a:cubicBezTo>
                      <a:pt x="50265" y="23870"/>
                      <a:pt x="38746" y="30596"/>
                      <a:pt x="29321" y="44046"/>
                    </a:cubicBezTo>
                    <a:lnTo>
                      <a:pt x="29321" y="147011"/>
                    </a:lnTo>
                    <a:lnTo>
                      <a:pt x="0" y="147011"/>
                    </a:lnTo>
                    <a:lnTo>
                      <a:pt x="0" y="2842"/>
                    </a:lnTo>
                    <a:lnTo>
                      <a:pt x="29321" y="2842"/>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71" name="Freeform 1070">
                <a:extLst>
                  <a:ext uri="{FF2B5EF4-FFF2-40B4-BE49-F238E27FC236}">
                    <a16:creationId xmlns:a16="http://schemas.microsoft.com/office/drawing/2014/main" id="{BFC43E54-1E69-4C76-B6EA-2C3033D27044}"/>
                  </a:ext>
                </a:extLst>
              </p:cNvPr>
              <p:cNvSpPr/>
              <p:nvPr/>
            </p:nvSpPr>
            <p:spPr>
              <a:xfrm>
                <a:off x="7825462" y="3876190"/>
                <a:ext cx="107097" cy="176375"/>
              </a:xfrm>
              <a:custGeom>
                <a:avLst/>
                <a:gdLst>
                  <a:gd name="connsiteX0" fmla="*/ 0 w 107097"/>
                  <a:gd name="connsiteY0" fmla="*/ 52666 h 176375"/>
                  <a:gd name="connsiteX1" fmla="*/ 53882 w 107097"/>
                  <a:gd name="connsiteY1" fmla="*/ 0 h 176375"/>
                  <a:gd name="connsiteX2" fmla="*/ 53882 w 107097"/>
                  <a:gd name="connsiteY2" fmla="*/ 29743 h 176375"/>
                  <a:gd name="connsiteX3" fmla="*/ 99672 w 107097"/>
                  <a:gd name="connsiteY3" fmla="*/ 29743 h 176375"/>
                  <a:gd name="connsiteX4" fmla="*/ 99672 w 107097"/>
                  <a:gd name="connsiteY4" fmla="*/ 55413 h 176375"/>
                  <a:gd name="connsiteX5" fmla="*/ 53882 w 107097"/>
                  <a:gd name="connsiteY5" fmla="*/ 55413 h 176375"/>
                  <a:gd name="connsiteX6" fmla="*/ 53882 w 107097"/>
                  <a:gd name="connsiteY6" fmla="*/ 125982 h 176375"/>
                  <a:gd name="connsiteX7" fmla="*/ 74540 w 107097"/>
                  <a:gd name="connsiteY7" fmla="*/ 150705 h 176375"/>
                  <a:gd name="connsiteX8" fmla="*/ 107098 w 107097"/>
                  <a:gd name="connsiteY8" fmla="*/ 140475 h 176375"/>
                  <a:gd name="connsiteX9" fmla="*/ 107098 w 107097"/>
                  <a:gd name="connsiteY9" fmla="*/ 167093 h 176375"/>
                  <a:gd name="connsiteX10" fmla="*/ 71018 w 107097"/>
                  <a:gd name="connsiteY10" fmla="*/ 176376 h 176375"/>
                  <a:gd name="connsiteX11" fmla="*/ 38270 w 107097"/>
                  <a:gd name="connsiteY11" fmla="*/ 164914 h 176375"/>
                  <a:gd name="connsiteX12" fmla="*/ 31511 w 107097"/>
                  <a:gd name="connsiteY12" fmla="*/ 157147 h 176375"/>
                  <a:gd name="connsiteX13" fmla="*/ 27036 w 107097"/>
                  <a:gd name="connsiteY13" fmla="*/ 145875 h 176375"/>
                  <a:gd name="connsiteX14" fmla="*/ 25227 w 107097"/>
                  <a:gd name="connsiteY14" fmla="*/ 119352 h 176375"/>
                  <a:gd name="connsiteX15" fmla="*/ 25227 w 107097"/>
                  <a:gd name="connsiteY15" fmla="*/ 55413 h 176375"/>
                  <a:gd name="connsiteX16" fmla="*/ 0 w 107097"/>
                  <a:gd name="connsiteY16" fmla="*/ 55413 h 176375"/>
                  <a:gd name="connsiteX17" fmla="*/ 0 w 107097"/>
                  <a:gd name="connsiteY17" fmla="*/ 52572 h 1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097" h="176375">
                    <a:moveTo>
                      <a:pt x="0" y="52666"/>
                    </a:moveTo>
                    <a:lnTo>
                      <a:pt x="53882" y="0"/>
                    </a:lnTo>
                    <a:lnTo>
                      <a:pt x="53882" y="29743"/>
                    </a:lnTo>
                    <a:lnTo>
                      <a:pt x="99672" y="29743"/>
                    </a:lnTo>
                    <a:lnTo>
                      <a:pt x="99672" y="55413"/>
                    </a:lnTo>
                    <a:lnTo>
                      <a:pt x="53882" y="55413"/>
                    </a:lnTo>
                    <a:lnTo>
                      <a:pt x="53882" y="125982"/>
                    </a:lnTo>
                    <a:cubicBezTo>
                      <a:pt x="53882" y="142464"/>
                      <a:pt x="60736" y="150705"/>
                      <a:pt x="74540" y="150705"/>
                    </a:cubicBezTo>
                    <a:cubicBezTo>
                      <a:pt x="84821" y="150705"/>
                      <a:pt x="95674" y="147295"/>
                      <a:pt x="107098" y="140475"/>
                    </a:cubicBezTo>
                    <a:lnTo>
                      <a:pt x="107098" y="167093"/>
                    </a:lnTo>
                    <a:cubicBezTo>
                      <a:pt x="96055" y="173250"/>
                      <a:pt x="84060" y="176376"/>
                      <a:pt x="71018" y="176376"/>
                    </a:cubicBezTo>
                    <a:cubicBezTo>
                      <a:pt x="57976" y="176376"/>
                      <a:pt x="46933" y="172587"/>
                      <a:pt x="38270" y="164914"/>
                    </a:cubicBezTo>
                    <a:cubicBezTo>
                      <a:pt x="35509" y="162641"/>
                      <a:pt x="33319" y="160083"/>
                      <a:pt x="31511" y="157147"/>
                    </a:cubicBezTo>
                    <a:cubicBezTo>
                      <a:pt x="29702" y="154210"/>
                      <a:pt x="28274" y="150516"/>
                      <a:pt x="27036" y="145875"/>
                    </a:cubicBezTo>
                    <a:cubicBezTo>
                      <a:pt x="25799" y="141233"/>
                      <a:pt x="25227" y="132424"/>
                      <a:pt x="25227" y="119352"/>
                    </a:cubicBezTo>
                    <a:lnTo>
                      <a:pt x="25227" y="55413"/>
                    </a:lnTo>
                    <a:lnTo>
                      <a:pt x="0" y="55413"/>
                    </a:lnTo>
                    <a:lnTo>
                      <a:pt x="0" y="52572"/>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72" name="Freeform 1071">
                <a:extLst>
                  <a:ext uri="{FF2B5EF4-FFF2-40B4-BE49-F238E27FC236}">
                    <a16:creationId xmlns:a16="http://schemas.microsoft.com/office/drawing/2014/main" id="{E7840F7F-AD3F-EF63-7473-7C3936B2A1C3}"/>
                  </a:ext>
                </a:extLst>
              </p:cNvPr>
              <p:cNvSpPr/>
              <p:nvPr/>
            </p:nvSpPr>
            <p:spPr>
              <a:xfrm>
                <a:off x="7951314" y="3845405"/>
                <a:ext cx="33795" cy="204792"/>
              </a:xfrm>
              <a:custGeom>
                <a:avLst/>
                <a:gdLst>
                  <a:gd name="connsiteX0" fmla="*/ 16660 w 33795"/>
                  <a:gd name="connsiteY0" fmla="*/ 0 h 204792"/>
                  <a:gd name="connsiteX1" fmla="*/ 28750 w 33795"/>
                  <a:gd name="connsiteY1" fmla="*/ 4831 h 204792"/>
                  <a:gd name="connsiteX2" fmla="*/ 33795 w 33795"/>
                  <a:gd name="connsiteY2" fmla="*/ 16766 h 204792"/>
                  <a:gd name="connsiteX3" fmla="*/ 28750 w 33795"/>
                  <a:gd name="connsiteY3" fmla="*/ 28701 h 204792"/>
                  <a:gd name="connsiteX4" fmla="*/ 16660 w 33795"/>
                  <a:gd name="connsiteY4" fmla="*/ 33722 h 204792"/>
                  <a:gd name="connsiteX5" fmla="*/ 5045 w 33795"/>
                  <a:gd name="connsiteY5" fmla="*/ 28606 h 204792"/>
                  <a:gd name="connsiteX6" fmla="*/ 0 w 33795"/>
                  <a:gd name="connsiteY6" fmla="*/ 16766 h 204792"/>
                  <a:gd name="connsiteX7" fmla="*/ 5045 w 33795"/>
                  <a:gd name="connsiteY7" fmla="*/ 5115 h 204792"/>
                  <a:gd name="connsiteX8" fmla="*/ 16660 w 33795"/>
                  <a:gd name="connsiteY8" fmla="*/ 0 h 204792"/>
                  <a:gd name="connsiteX9" fmla="*/ 2475 w 33795"/>
                  <a:gd name="connsiteY9" fmla="*/ 60623 h 204792"/>
                  <a:gd name="connsiteX10" fmla="*/ 31130 w 33795"/>
                  <a:gd name="connsiteY10" fmla="*/ 60623 h 204792"/>
                  <a:gd name="connsiteX11" fmla="*/ 31130 w 33795"/>
                  <a:gd name="connsiteY11" fmla="*/ 204793 h 204792"/>
                  <a:gd name="connsiteX12" fmla="*/ 2475 w 33795"/>
                  <a:gd name="connsiteY12" fmla="*/ 204793 h 204792"/>
                  <a:gd name="connsiteX13" fmla="*/ 2475 w 33795"/>
                  <a:gd name="connsiteY13" fmla="*/ 60623 h 20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95" h="204792">
                    <a:moveTo>
                      <a:pt x="16660" y="0"/>
                    </a:moveTo>
                    <a:cubicBezTo>
                      <a:pt x="21420" y="0"/>
                      <a:pt x="25418" y="1610"/>
                      <a:pt x="28750" y="4831"/>
                    </a:cubicBezTo>
                    <a:cubicBezTo>
                      <a:pt x="32082" y="8051"/>
                      <a:pt x="33795" y="12030"/>
                      <a:pt x="33795" y="16766"/>
                    </a:cubicBezTo>
                    <a:cubicBezTo>
                      <a:pt x="33795" y="21502"/>
                      <a:pt x="32082" y="25291"/>
                      <a:pt x="28750" y="28701"/>
                    </a:cubicBezTo>
                    <a:cubicBezTo>
                      <a:pt x="25418" y="32111"/>
                      <a:pt x="21324" y="33722"/>
                      <a:pt x="16660" y="33722"/>
                    </a:cubicBezTo>
                    <a:cubicBezTo>
                      <a:pt x="12280" y="33722"/>
                      <a:pt x="8377" y="32017"/>
                      <a:pt x="5045" y="28606"/>
                    </a:cubicBezTo>
                    <a:cubicBezTo>
                      <a:pt x="1713" y="25196"/>
                      <a:pt x="0" y="21313"/>
                      <a:pt x="0" y="16766"/>
                    </a:cubicBezTo>
                    <a:cubicBezTo>
                      <a:pt x="0" y="12219"/>
                      <a:pt x="1713" y="8525"/>
                      <a:pt x="5045" y="5115"/>
                    </a:cubicBezTo>
                    <a:cubicBezTo>
                      <a:pt x="8377" y="1705"/>
                      <a:pt x="12280" y="0"/>
                      <a:pt x="16660" y="0"/>
                    </a:cubicBezTo>
                    <a:close/>
                    <a:moveTo>
                      <a:pt x="2475" y="60623"/>
                    </a:moveTo>
                    <a:lnTo>
                      <a:pt x="31130" y="60623"/>
                    </a:lnTo>
                    <a:lnTo>
                      <a:pt x="31130" y="204793"/>
                    </a:lnTo>
                    <a:lnTo>
                      <a:pt x="2475" y="204793"/>
                    </a:lnTo>
                    <a:lnTo>
                      <a:pt x="2475" y="60623"/>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73" name="Freeform 1072">
                <a:extLst>
                  <a:ext uri="{FF2B5EF4-FFF2-40B4-BE49-F238E27FC236}">
                    <a16:creationId xmlns:a16="http://schemas.microsoft.com/office/drawing/2014/main" id="{A80C7204-C4A4-7DE6-0481-19026B188614}"/>
                  </a:ext>
                </a:extLst>
              </p:cNvPr>
              <p:cNvSpPr/>
              <p:nvPr/>
            </p:nvSpPr>
            <p:spPr>
              <a:xfrm>
                <a:off x="8012146" y="3903376"/>
                <a:ext cx="124043" cy="149379"/>
              </a:xfrm>
              <a:custGeom>
                <a:avLst/>
                <a:gdLst>
                  <a:gd name="connsiteX0" fmla="*/ 102814 w 124043"/>
                  <a:gd name="connsiteY0" fmla="*/ 60150 h 149379"/>
                  <a:gd name="connsiteX1" fmla="*/ 102814 w 124043"/>
                  <a:gd name="connsiteY1" fmla="*/ 121436 h 149379"/>
                  <a:gd name="connsiteX2" fmla="*/ 107859 w 124043"/>
                  <a:gd name="connsiteY2" fmla="*/ 128824 h 149379"/>
                  <a:gd name="connsiteX3" fmla="*/ 124043 w 124043"/>
                  <a:gd name="connsiteY3" fmla="*/ 121152 h 149379"/>
                  <a:gd name="connsiteX4" fmla="*/ 124043 w 124043"/>
                  <a:gd name="connsiteY4" fmla="*/ 138581 h 149379"/>
                  <a:gd name="connsiteX5" fmla="*/ 108335 w 124043"/>
                  <a:gd name="connsiteY5" fmla="*/ 147106 h 149379"/>
                  <a:gd name="connsiteX6" fmla="*/ 95959 w 124043"/>
                  <a:gd name="connsiteY6" fmla="*/ 149379 h 149379"/>
                  <a:gd name="connsiteX7" fmla="*/ 74255 w 124043"/>
                  <a:gd name="connsiteY7" fmla="*/ 134981 h 149379"/>
                  <a:gd name="connsiteX8" fmla="*/ 35318 w 124043"/>
                  <a:gd name="connsiteY8" fmla="*/ 149095 h 149379"/>
                  <a:gd name="connsiteX9" fmla="*/ 10091 w 124043"/>
                  <a:gd name="connsiteY9" fmla="*/ 139149 h 149379"/>
                  <a:gd name="connsiteX10" fmla="*/ 0 w 124043"/>
                  <a:gd name="connsiteY10" fmla="*/ 114142 h 149379"/>
                  <a:gd name="connsiteX11" fmla="*/ 9805 w 124043"/>
                  <a:gd name="connsiteY11" fmla="*/ 89798 h 149379"/>
                  <a:gd name="connsiteX12" fmla="*/ 37794 w 124043"/>
                  <a:gd name="connsiteY12" fmla="*/ 72843 h 149379"/>
                  <a:gd name="connsiteX13" fmla="*/ 74445 w 124043"/>
                  <a:gd name="connsiteY13" fmla="*/ 60339 h 149379"/>
                  <a:gd name="connsiteX14" fmla="*/ 74445 w 124043"/>
                  <a:gd name="connsiteY14" fmla="*/ 52666 h 149379"/>
                  <a:gd name="connsiteX15" fmla="*/ 48265 w 124043"/>
                  <a:gd name="connsiteY15" fmla="*/ 26617 h 149379"/>
                  <a:gd name="connsiteX16" fmla="*/ 2570 w 124043"/>
                  <a:gd name="connsiteY16" fmla="*/ 50772 h 149379"/>
                  <a:gd name="connsiteX17" fmla="*/ 2570 w 124043"/>
                  <a:gd name="connsiteY17" fmla="*/ 19608 h 149379"/>
                  <a:gd name="connsiteX18" fmla="*/ 50550 w 124043"/>
                  <a:gd name="connsiteY18" fmla="*/ 0 h 149379"/>
                  <a:gd name="connsiteX19" fmla="*/ 88153 w 124043"/>
                  <a:gd name="connsiteY19" fmla="*/ 12219 h 149379"/>
                  <a:gd name="connsiteX20" fmla="*/ 96626 w 124043"/>
                  <a:gd name="connsiteY20" fmla="*/ 22639 h 149379"/>
                  <a:gd name="connsiteX21" fmla="*/ 101386 w 124043"/>
                  <a:gd name="connsiteY21" fmla="*/ 35616 h 149379"/>
                  <a:gd name="connsiteX22" fmla="*/ 102433 w 124043"/>
                  <a:gd name="connsiteY22" fmla="*/ 60339 h 149379"/>
                  <a:gd name="connsiteX23" fmla="*/ 74635 w 124043"/>
                  <a:gd name="connsiteY23" fmla="*/ 118310 h 149379"/>
                  <a:gd name="connsiteX24" fmla="*/ 74635 w 124043"/>
                  <a:gd name="connsiteY24" fmla="*/ 75495 h 149379"/>
                  <a:gd name="connsiteX25" fmla="*/ 55405 w 124043"/>
                  <a:gd name="connsiteY25" fmla="*/ 82883 h 149379"/>
                  <a:gd name="connsiteX26" fmla="*/ 34652 w 124043"/>
                  <a:gd name="connsiteY26" fmla="*/ 94534 h 149379"/>
                  <a:gd name="connsiteX27" fmla="*/ 28559 w 124043"/>
                  <a:gd name="connsiteY27" fmla="*/ 109216 h 149379"/>
                  <a:gd name="connsiteX28" fmla="*/ 34271 w 124043"/>
                  <a:gd name="connsiteY28" fmla="*/ 123804 h 149379"/>
                  <a:gd name="connsiteX29" fmla="*/ 49122 w 124043"/>
                  <a:gd name="connsiteY29" fmla="*/ 129487 h 149379"/>
                  <a:gd name="connsiteX30" fmla="*/ 74445 w 124043"/>
                  <a:gd name="connsiteY30" fmla="*/ 118405 h 1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043" h="149379">
                    <a:moveTo>
                      <a:pt x="102814" y="60150"/>
                    </a:moveTo>
                    <a:lnTo>
                      <a:pt x="102814" y="121436"/>
                    </a:lnTo>
                    <a:cubicBezTo>
                      <a:pt x="102814" y="126361"/>
                      <a:pt x="104528" y="128824"/>
                      <a:pt x="107859" y="128824"/>
                    </a:cubicBezTo>
                    <a:cubicBezTo>
                      <a:pt x="111192" y="128824"/>
                      <a:pt x="116713" y="126267"/>
                      <a:pt x="124043" y="121152"/>
                    </a:cubicBezTo>
                    <a:lnTo>
                      <a:pt x="124043" y="138581"/>
                    </a:lnTo>
                    <a:cubicBezTo>
                      <a:pt x="117570" y="142749"/>
                      <a:pt x="112334" y="145590"/>
                      <a:pt x="108335" y="147106"/>
                    </a:cubicBezTo>
                    <a:cubicBezTo>
                      <a:pt x="104432" y="148622"/>
                      <a:pt x="100244" y="149379"/>
                      <a:pt x="95959" y="149379"/>
                    </a:cubicBezTo>
                    <a:cubicBezTo>
                      <a:pt x="83679" y="149379"/>
                      <a:pt x="76444" y="144548"/>
                      <a:pt x="74255" y="134981"/>
                    </a:cubicBezTo>
                    <a:cubicBezTo>
                      <a:pt x="62069" y="144359"/>
                      <a:pt x="49122" y="149095"/>
                      <a:pt x="35318" y="149095"/>
                    </a:cubicBezTo>
                    <a:cubicBezTo>
                      <a:pt x="25227" y="149095"/>
                      <a:pt x="16850" y="145780"/>
                      <a:pt x="10091" y="139149"/>
                    </a:cubicBezTo>
                    <a:cubicBezTo>
                      <a:pt x="3332" y="132519"/>
                      <a:pt x="0" y="124183"/>
                      <a:pt x="0" y="114142"/>
                    </a:cubicBezTo>
                    <a:cubicBezTo>
                      <a:pt x="0" y="105049"/>
                      <a:pt x="3237" y="96902"/>
                      <a:pt x="9805" y="89798"/>
                    </a:cubicBezTo>
                    <a:cubicBezTo>
                      <a:pt x="16374" y="82694"/>
                      <a:pt x="25704" y="77010"/>
                      <a:pt x="37794" y="72843"/>
                    </a:cubicBezTo>
                    <a:lnTo>
                      <a:pt x="74445" y="60339"/>
                    </a:lnTo>
                    <a:lnTo>
                      <a:pt x="74445" y="52666"/>
                    </a:lnTo>
                    <a:cubicBezTo>
                      <a:pt x="74445" y="35332"/>
                      <a:pt x="65687" y="26617"/>
                      <a:pt x="48265" y="26617"/>
                    </a:cubicBezTo>
                    <a:cubicBezTo>
                      <a:pt x="32653" y="26617"/>
                      <a:pt x="17421" y="34669"/>
                      <a:pt x="2570" y="50772"/>
                    </a:cubicBezTo>
                    <a:lnTo>
                      <a:pt x="2570" y="19608"/>
                    </a:lnTo>
                    <a:cubicBezTo>
                      <a:pt x="13709" y="6536"/>
                      <a:pt x="29702" y="0"/>
                      <a:pt x="50550" y="0"/>
                    </a:cubicBezTo>
                    <a:cubicBezTo>
                      <a:pt x="66162" y="0"/>
                      <a:pt x="78729" y="4073"/>
                      <a:pt x="88153" y="12219"/>
                    </a:cubicBezTo>
                    <a:cubicBezTo>
                      <a:pt x="91295" y="14872"/>
                      <a:pt x="94151" y="18282"/>
                      <a:pt x="96626" y="22639"/>
                    </a:cubicBezTo>
                    <a:cubicBezTo>
                      <a:pt x="99101" y="26996"/>
                      <a:pt x="100719" y="31354"/>
                      <a:pt x="101386" y="35616"/>
                    </a:cubicBezTo>
                    <a:cubicBezTo>
                      <a:pt x="102052" y="39973"/>
                      <a:pt x="102433" y="48214"/>
                      <a:pt x="102433" y="60339"/>
                    </a:cubicBezTo>
                    <a:close/>
                    <a:moveTo>
                      <a:pt x="74635" y="118310"/>
                    </a:moveTo>
                    <a:lnTo>
                      <a:pt x="74635" y="75495"/>
                    </a:lnTo>
                    <a:lnTo>
                      <a:pt x="55405" y="82883"/>
                    </a:lnTo>
                    <a:cubicBezTo>
                      <a:pt x="45600" y="86767"/>
                      <a:pt x="38746" y="90651"/>
                      <a:pt x="34652" y="94534"/>
                    </a:cubicBezTo>
                    <a:cubicBezTo>
                      <a:pt x="30654" y="98418"/>
                      <a:pt x="28559" y="103344"/>
                      <a:pt x="28559" y="109216"/>
                    </a:cubicBezTo>
                    <a:cubicBezTo>
                      <a:pt x="28559" y="115089"/>
                      <a:pt x="30463" y="120015"/>
                      <a:pt x="34271" y="123804"/>
                    </a:cubicBezTo>
                    <a:cubicBezTo>
                      <a:pt x="38079" y="127593"/>
                      <a:pt x="43029" y="129487"/>
                      <a:pt x="49122" y="129487"/>
                    </a:cubicBezTo>
                    <a:cubicBezTo>
                      <a:pt x="58261" y="129487"/>
                      <a:pt x="66734" y="125793"/>
                      <a:pt x="74445" y="118405"/>
                    </a:cubicBez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sp>
            <p:nvSpPr>
              <p:cNvPr id="1074" name="Freeform 1073">
                <a:extLst>
                  <a:ext uri="{FF2B5EF4-FFF2-40B4-BE49-F238E27FC236}">
                    <a16:creationId xmlns:a16="http://schemas.microsoft.com/office/drawing/2014/main" id="{544A8F61-885D-93D3-D021-52D2CC0FB224}"/>
                  </a:ext>
                </a:extLst>
              </p:cNvPr>
              <p:cNvSpPr/>
              <p:nvPr/>
            </p:nvSpPr>
            <p:spPr>
              <a:xfrm>
                <a:off x="8162177" y="3831291"/>
                <a:ext cx="28654" cy="218906"/>
              </a:xfrm>
              <a:custGeom>
                <a:avLst/>
                <a:gdLst>
                  <a:gd name="connsiteX0" fmla="*/ 0 w 28654"/>
                  <a:gd name="connsiteY0" fmla="*/ 0 h 218906"/>
                  <a:gd name="connsiteX1" fmla="*/ 28655 w 28654"/>
                  <a:gd name="connsiteY1" fmla="*/ 0 h 218906"/>
                  <a:gd name="connsiteX2" fmla="*/ 28655 w 28654"/>
                  <a:gd name="connsiteY2" fmla="*/ 218907 h 218906"/>
                  <a:gd name="connsiteX3" fmla="*/ 0 w 28654"/>
                  <a:gd name="connsiteY3" fmla="*/ 218907 h 218906"/>
                  <a:gd name="connsiteX4" fmla="*/ 0 w 28654"/>
                  <a:gd name="connsiteY4" fmla="*/ 0 h 218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4" h="218906">
                    <a:moveTo>
                      <a:pt x="0" y="0"/>
                    </a:moveTo>
                    <a:lnTo>
                      <a:pt x="28655" y="0"/>
                    </a:lnTo>
                    <a:lnTo>
                      <a:pt x="28655" y="218907"/>
                    </a:lnTo>
                    <a:lnTo>
                      <a:pt x="0" y="218907"/>
                    </a:lnTo>
                    <a:lnTo>
                      <a:pt x="0" y="0"/>
                    </a:lnTo>
                    <a:close/>
                  </a:path>
                </a:pathLst>
              </a:custGeom>
              <a:solidFill>
                <a:srgbClr val="F4762C"/>
              </a:solidFill>
              <a:ln w="0" cap="flat">
                <a:noFill/>
                <a:prstDash val="solid"/>
                <a:miter/>
              </a:ln>
            </p:spPr>
            <p:txBody>
              <a:bodyPr rtlCol="0" anchor="ctr"/>
              <a:lstStyle/>
              <a:p>
                <a:endParaRPr lang="en-US">
                  <a:latin typeface="Avenir Next LT Pro" panose="020B0504020202020204" pitchFamily="34" charset="77"/>
                </a:endParaRPr>
              </a:p>
            </p:txBody>
          </p:sp>
        </p:grpSp>
      </p:grpSp>
      <p:grpSp>
        <p:nvGrpSpPr>
          <p:cNvPr id="1100" name="Group 1099">
            <a:extLst>
              <a:ext uri="{FF2B5EF4-FFF2-40B4-BE49-F238E27FC236}">
                <a16:creationId xmlns:a16="http://schemas.microsoft.com/office/drawing/2014/main" id="{0D957795-1103-66EF-E3AC-F8B690F128DF}"/>
              </a:ext>
            </a:extLst>
          </p:cNvPr>
          <p:cNvGrpSpPr/>
          <p:nvPr/>
        </p:nvGrpSpPr>
        <p:grpSpPr>
          <a:xfrm>
            <a:off x="9423292" y="1906389"/>
            <a:ext cx="2028158" cy="3448219"/>
            <a:chOff x="9547650" y="2279465"/>
            <a:chExt cx="2028158" cy="3448219"/>
          </a:xfrm>
        </p:grpSpPr>
        <p:pic>
          <p:nvPicPr>
            <p:cNvPr id="1075" name="Picture 1074">
              <a:extLst>
                <a:ext uri="{FF2B5EF4-FFF2-40B4-BE49-F238E27FC236}">
                  <a16:creationId xmlns:a16="http://schemas.microsoft.com/office/drawing/2014/main" id="{A8F2E71E-2A11-6CCE-0B8B-AE638131FB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87604" y="3637263"/>
              <a:ext cx="1348250" cy="390173"/>
            </a:xfrm>
            <a:prstGeom prst="rect">
              <a:avLst/>
            </a:prstGeom>
          </p:spPr>
        </p:pic>
        <p:sp>
          <p:nvSpPr>
            <p:cNvPr id="1076" name="TextBox 1075">
              <a:extLst>
                <a:ext uri="{FF2B5EF4-FFF2-40B4-BE49-F238E27FC236}">
                  <a16:creationId xmlns:a16="http://schemas.microsoft.com/office/drawing/2014/main" id="{8D9A0DFC-EE7B-A78A-FDB5-01758F6F0FCD}"/>
                </a:ext>
              </a:extLst>
            </p:cNvPr>
            <p:cNvSpPr txBox="1"/>
            <p:nvPr/>
          </p:nvSpPr>
          <p:spPr>
            <a:xfrm>
              <a:off x="9547650" y="4158024"/>
              <a:ext cx="2028158" cy="1569660"/>
            </a:xfrm>
            <a:prstGeom prst="rect">
              <a:avLst/>
            </a:prstGeom>
            <a:noFill/>
          </p:spPr>
          <p:txBody>
            <a:bodyPr wrap="square" rtlCol="0">
              <a:spAutoFit/>
            </a:bodyPr>
            <a:lstStyle/>
            <a:p>
              <a:pPr algn="ctr"/>
              <a:r>
                <a:rPr lang="en-US" sz="1200">
                  <a:solidFill>
                    <a:schemeClr val="tx1">
                      <a:lumMod val="85000"/>
                      <a:lumOff val="15000"/>
                    </a:schemeClr>
                  </a:solidFill>
                  <a:effectLst/>
                  <a:latin typeface="Avenir Next LT Pro" panose="020B0504020202020204" pitchFamily="34" charset="77"/>
                </a:rPr>
                <a:t>Provides a loan </a:t>
              </a:r>
              <a:r>
                <a:rPr lang="en-US" sz="1200" b="1">
                  <a:solidFill>
                    <a:schemeClr val="tx1">
                      <a:lumMod val="85000"/>
                      <a:lumOff val="15000"/>
                    </a:schemeClr>
                  </a:solidFill>
                  <a:effectLst/>
                  <a:latin typeface="Avenir Next LT Pro" panose="020B0504020202020204" pitchFamily="34" charset="77"/>
                </a:rPr>
                <a:t>up to $10,000 </a:t>
              </a:r>
              <a:r>
                <a:rPr lang="en-US" sz="1200">
                  <a:solidFill>
                    <a:schemeClr val="tx1">
                      <a:lumMod val="85000"/>
                      <a:lumOff val="15000"/>
                    </a:schemeClr>
                  </a:solidFill>
                  <a:effectLst/>
                  <a:latin typeface="Avenir Next LT Pro" panose="020B0504020202020204" pitchFamily="34" charset="77"/>
                </a:rPr>
                <a:t>to finance the repair, replacement or diagnostics of sewer or water on-property service line. The WSSC Federal Credit Union administers PipeER. </a:t>
              </a:r>
            </a:p>
          </p:txBody>
        </p:sp>
        <p:grpSp>
          <p:nvGrpSpPr>
            <p:cNvPr id="1080" name="Graphic 1078">
              <a:extLst>
                <a:ext uri="{FF2B5EF4-FFF2-40B4-BE49-F238E27FC236}">
                  <a16:creationId xmlns:a16="http://schemas.microsoft.com/office/drawing/2014/main" id="{4CC38C41-52E5-C417-4EB2-F204F94CBFE2}"/>
                </a:ext>
              </a:extLst>
            </p:cNvPr>
            <p:cNvGrpSpPr/>
            <p:nvPr/>
          </p:nvGrpSpPr>
          <p:grpSpPr>
            <a:xfrm>
              <a:off x="10020200" y="2279465"/>
              <a:ext cx="1083059" cy="1083031"/>
              <a:chOff x="2667000" y="0"/>
              <a:chExt cx="6859586" cy="6859409"/>
            </a:xfrm>
            <a:solidFill>
              <a:srgbClr val="000000"/>
            </a:solidFill>
          </p:grpSpPr>
          <p:sp>
            <p:nvSpPr>
              <p:cNvPr id="1081" name="Freeform 1080">
                <a:extLst>
                  <a:ext uri="{FF2B5EF4-FFF2-40B4-BE49-F238E27FC236}">
                    <a16:creationId xmlns:a16="http://schemas.microsoft.com/office/drawing/2014/main" id="{2C17AE90-7B58-A874-04CE-4B91D0FEADCC}"/>
                  </a:ext>
                </a:extLst>
              </p:cNvPr>
              <p:cNvSpPr/>
              <p:nvPr/>
            </p:nvSpPr>
            <p:spPr>
              <a:xfrm>
                <a:off x="2667264" y="617"/>
                <a:ext cx="6858264" cy="6858176"/>
              </a:xfrm>
              <a:custGeom>
                <a:avLst/>
                <a:gdLst>
                  <a:gd name="connsiteX0" fmla="*/ 353 w 6858264"/>
                  <a:gd name="connsiteY0" fmla="*/ 2601633 h 6858176"/>
                  <a:gd name="connsiteX1" fmla="*/ 470011 w 6858264"/>
                  <a:gd name="connsiteY1" fmla="*/ 2601633 h 6858176"/>
                  <a:gd name="connsiteX2" fmla="*/ 470011 w 6858264"/>
                  <a:gd name="connsiteY2" fmla="*/ 1891680 h 6858176"/>
                  <a:gd name="connsiteX3" fmla="*/ 946457 w 6858264"/>
                  <a:gd name="connsiteY3" fmla="*/ 1891680 h 6858176"/>
                  <a:gd name="connsiteX4" fmla="*/ 946457 w 6858264"/>
                  <a:gd name="connsiteY4" fmla="*/ 2126509 h 6858176"/>
                  <a:gd name="connsiteX5" fmla="*/ 1175468 w 6858264"/>
                  <a:gd name="connsiteY5" fmla="*/ 2126509 h 6858176"/>
                  <a:gd name="connsiteX6" fmla="*/ 1175468 w 6858264"/>
                  <a:gd name="connsiteY6" fmla="*/ 1890358 h 6858176"/>
                  <a:gd name="connsiteX7" fmla="*/ 1888242 w 6858264"/>
                  <a:gd name="connsiteY7" fmla="*/ 1890358 h 6858176"/>
                  <a:gd name="connsiteX8" fmla="*/ 1888242 w 6858264"/>
                  <a:gd name="connsiteY8" fmla="*/ 1417173 h 6858176"/>
                  <a:gd name="connsiteX9" fmla="*/ 2120074 w 6858264"/>
                  <a:gd name="connsiteY9" fmla="*/ 1417173 h 6858176"/>
                  <a:gd name="connsiteX10" fmla="*/ 2120074 w 6858264"/>
                  <a:gd name="connsiteY10" fmla="*/ 947338 h 6858176"/>
                  <a:gd name="connsiteX11" fmla="*/ 1891680 w 6858264"/>
                  <a:gd name="connsiteY11" fmla="*/ 947338 h 6858176"/>
                  <a:gd name="connsiteX12" fmla="*/ 1891680 w 6858264"/>
                  <a:gd name="connsiteY12" fmla="*/ 711628 h 6858176"/>
                  <a:gd name="connsiteX13" fmla="*/ 2120427 w 6858264"/>
                  <a:gd name="connsiteY13" fmla="*/ 711628 h 6858176"/>
                  <a:gd name="connsiteX14" fmla="*/ 2120427 w 6858264"/>
                  <a:gd name="connsiteY14" fmla="*/ 474947 h 6858176"/>
                  <a:gd name="connsiteX15" fmla="*/ 1891327 w 6858264"/>
                  <a:gd name="connsiteY15" fmla="*/ 474947 h 6858176"/>
                  <a:gd name="connsiteX16" fmla="*/ 1891327 w 6858264"/>
                  <a:gd name="connsiteY16" fmla="*/ 353 h 6858176"/>
                  <a:gd name="connsiteX17" fmla="*/ 2125275 w 6858264"/>
                  <a:gd name="connsiteY17" fmla="*/ 353 h 6858176"/>
                  <a:gd name="connsiteX18" fmla="*/ 2125275 w 6858264"/>
                  <a:gd name="connsiteY18" fmla="*/ 235270 h 6858176"/>
                  <a:gd name="connsiteX19" fmla="*/ 2360809 w 6858264"/>
                  <a:gd name="connsiteY19" fmla="*/ 235270 h 6858176"/>
                  <a:gd name="connsiteX20" fmla="*/ 2360809 w 6858264"/>
                  <a:gd name="connsiteY20" fmla="*/ 0 h 6858176"/>
                  <a:gd name="connsiteX21" fmla="*/ 3782919 w 6858264"/>
                  <a:gd name="connsiteY21" fmla="*/ 0 h 6858176"/>
                  <a:gd name="connsiteX22" fmla="*/ 3782919 w 6858264"/>
                  <a:gd name="connsiteY22" fmla="*/ 236680 h 6858176"/>
                  <a:gd name="connsiteX23" fmla="*/ 4016426 w 6858264"/>
                  <a:gd name="connsiteY23" fmla="*/ 236680 h 6858176"/>
                  <a:gd name="connsiteX24" fmla="*/ 4016426 w 6858264"/>
                  <a:gd name="connsiteY24" fmla="*/ 708631 h 6858176"/>
                  <a:gd name="connsiteX25" fmla="*/ 4251960 w 6858264"/>
                  <a:gd name="connsiteY25" fmla="*/ 708631 h 6858176"/>
                  <a:gd name="connsiteX26" fmla="*/ 4251960 w 6858264"/>
                  <a:gd name="connsiteY26" fmla="*/ 473449 h 6858176"/>
                  <a:gd name="connsiteX27" fmla="*/ 4488817 w 6858264"/>
                  <a:gd name="connsiteY27" fmla="*/ 473449 h 6858176"/>
                  <a:gd name="connsiteX28" fmla="*/ 4488817 w 6858264"/>
                  <a:gd name="connsiteY28" fmla="*/ 707837 h 6858176"/>
                  <a:gd name="connsiteX29" fmla="*/ 4724351 w 6858264"/>
                  <a:gd name="connsiteY29" fmla="*/ 707837 h 6858176"/>
                  <a:gd name="connsiteX30" fmla="*/ 4724351 w 6858264"/>
                  <a:gd name="connsiteY30" fmla="*/ 242498 h 6858176"/>
                  <a:gd name="connsiteX31" fmla="*/ 4256280 w 6858264"/>
                  <a:gd name="connsiteY31" fmla="*/ 242498 h 6858176"/>
                  <a:gd name="connsiteX32" fmla="*/ 4256280 w 6858264"/>
                  <a:gd name="connsiteY32" fmla="*/ 88 h 6858176"/>
                  <a:gd name="connsiteX33" fmla="*/ 4959886 w 6858264"/>
                  <a:gd name="connsiteY33" fmla="*/ 88 h 6858176"/>
                  <a:gd name="connsiteX34" fmla="*/ 4959886 w 6858264"/>
                  <a:gd name="connsiteY34" fmla="*/ 712597 h 6858176"/>
                  <a:gd name="connsiteX35" fmla="*/ 4731932 w 6858264"/>
                  <a:gd name="connsiteY35" fmla="*/ 712597 h 6858176"/>
                  <a:gd name="connsiteX36" fmla="*/ 4731932 w 6858264"/>
                  <a:gd name="connsiteY36" fmla="*/ 942755 h 6858176"/>
                  <a:gd name="connsiteX37" fmla="*/ 4960238 w 6858264"/>
                  <a:gd name="connsiteY37" fmla="*/ 942755 h 6858176"/>
                  <a:gd name="connsiteX38" fmla="*/ 4960238 w 6858264"/>
                  <a:gd name="connsiteY38" fmla="*/ 1186046 h 6858176"/>
                  <a:gd name="connsiteX39" fmla="*/ 4731579 w 6858264"/>
                  <a:gd name="connsiteY39" fmla="*/ 1186046 h 6858176"/>
                  <a:gd name="connsiteX40" fmla="*/ 4731579 w 6858264"/>
                  <a:gd name="connsiteY40" fmla="*/ 1415058 h 6858176"/>
                  <a:gd name="connsiteX41" fmla="*/ 4961649 w 6858264"/>
                  <a:gd name="connsiteY41" fmla="*/ 1415058 h 6858176"/>
                  <a:gd name="connsiteX42" fmla="*/ 4961649 w 6858264"/>
                  <a:gd name="connsiteY42" fmla="*/ 2359399 h 6858176"/>
                  <a:gd name="connsiteX43" fmla="*/ 5198329 w 6858264"/>
                  <a:gd name="connsiteY43" fmla="*/ 2359399 h 6858176"/>
                  <a:gd name="connsiteX44" fmla="*/ 5198329 w 6858264"/>
                  <a:gd name="connsiteY44" fmla="*/ 1891327 h 6858176"/>
                  <a:gd name="connsiteX45" fmla="*/ 5440474 w 6858264"/>
                  <a:gd name="connsiteY45" fmla="*/ 1891327 h 6858176"/>
                  <a:gd name="connsiteX46" fmla="*/ 5440474 w 6858264"/>
                  <a:gd name="connsiteY46" fmla="*/ 2126509 h 6858176"/>
                  <a:gd name="connsiteX47" fmla="*/ 5910309 w 6858264"/>
                  <a:gd name="connsiteY47" fmla="*/ 2126509 h 6858176"/>
                  <a:gd name="connsiteX48" fmla="*/ 5910309 w 6858264"/>
                  <a:gd name="connsiteY48" fmla="*/ 1890975 h 6858176"/>
                  <a:gd name="connsiteX49" fmla="*/ 6145315 w 6858264"/>
                  <a:gd name="connsiteY49" fmla="*/ 1890975 h 6858176"/>
                  <a:gd name="connsiteX50" fmla="*/ 6145315 w 6858264"/>
                  <a:gd name="connsiteY50" fmla="*/ 2131357 h 6858176"/>
                  <a:gd name="connsiteX51" fmla="*/ 5916921 w 6858264"/>
                  <a:gd name="connsiteY51" fmla="*/ 2131357 h 6858176"/>
                  <a:gd name="connsiteX52" fmla="*/ 5916921 w 6858264"/>
                  <a:gd name="connsiteY52" fmla="*/ 2833200 h 6858176"/>
                  <a:gd name="connsiteX53" fmla="*/ 6386315 w 6858264"/>
                  <a:gd name="connsiteY53" fmla="*/ 2833200 h 6858176"/>
                  <a:gd name="connsiteX54" fmla="*/ 6386315 w 6858264"/>
                  <a:gd name="connsiteY54" fmla="*/ 3073230 h 6858176"/>
                  <a:gd name="connsiteX55" fmla="*/ 6858265 w 6858264"/>
                  <a:gd name="connsiteY55" fmla="*/ 3073230 h 6858176"/>
                  <a:gd name="connsiteX56" fmla="*/ 6858265 w 6858264"/>
                  <a:gd name="connsiteY56" fmla="*/ 3549764 h 6858176"/>
                  <a:gd name="connsiteX57" fmla="*/ 6621143 w 6858264"/>
                  <a:gd name="connsiteY57" fmla="*/ 3549764 h 6858176"/>
                  <a:gd name="connsiteX58" fmla="*/ 6621143 w 6858264"/>
                  <a:gd name="connsiteY58" fmla="*/ 4261480 h 6858176"/>
                  <a:gd name="connsiteX59" fmla="*/ 6390105 w 6858264"/>
                  <a:gd name="connsiteY59" fmla="*/ 4261480 h 6858176"/>
                  <a:gd name="connsiteX60" fmla="*/ 6390105 w 6858264"/>
                  <a:gd name="connsiteY60" fmla="*/ 4964470 h 6858176"/>
                  <a:gd name="connsiteX61" fmla="*/ 6857559 w 6858264"/>
                  <a:gd name="connsiteY61" fmla="*/ 4964470 h 6858176"/>
                  <a:gd name="connsiteX62" fmla="*/ 6857559 w 6858264"/>
                  <a:gd name="connsiteY62" fmla="*/ 5207761 h 6858176"/>
                  <a:gd name="connsiteX63" fmla="*/ 6622906 w 6858264"/>
                  <a:gd name="connsiteY63" fmla="*/ 5207761 h 6858176"/>
                  <a:gd name="connsiteX64" fmla="*/ 6622906 w 6858264"/>
                  <a:gd name="connsiteY64" fmla="*/ 5437918 h 6858176"/>
                  <a:gd name="connsiteX65" fmla="*/ 6857912 w 6858264"/>
                  <a:gd name="connsiteY65" fmla="*/ 5437918 h 6858176"/>
                  <a:gd name="connsiteX66" fmla="*/ 6857912 w 6858264"/>
                  <a:gd name="connsiteY66" fmla="*/ 5680064 h 6858176"/>
                  <a:gd name="connsiteX67" fmla="*/ 6622554 w 6858264"/>
                  <a:gd name="connsiteY67" fmla="*/ 5680064 h 6858176"/>
                  <a:gd name="connsiteX68" fmla="*/ 6622554 w 6858264"/>
                  <a:gd name="connsiteY68" fmla="*/ 5910221 h 6858176"/>
                  <a:gd name="connsiteX69" fmla="*/ 6858265 w 6858264"/>
                  <a:gd name="connsiteY69" fmla="*/ 5910221 h 6858176"/>
                  <a:gd name="connsiteX70" fmla="*/ 6858265 w 6858264"/>
                  <a:gd name="connsiteY70" fmla="*/ 6385609 h 6858176"/>
                  <a:gd name="connsiteX71" fmla="*/ 6622113 w 6858264"/>
                  <a:gd name="connsiteY71" fmla="*/ 6385609 h 6858176"/>
                  <a:gd name="connsiteX72" fmla="*/ 6622113 w 6858264"/>
                  <a:gd name="connsiteY72" fmla="*/ 6857824 h 6858176"/>
                  <a:gd name="connsiteX73" fmla="*/ 6385257 w 6858264"/>
                  <a:gd name="connsiteY73" fmla="*/ 6857824 h 6858176"/>
                  <a:gd name="connsiteX74" fmla="*/ 6385257 w 6858264"/>
                  <a:gd name="connsiteY74" fmla="*/ 6389223 h 6858176"/>
                  <a:gd name="connsiteX75" fmla="*/ 6148576 w 6858264"/>
                  <a:gd name="connsiteY75" fmla="*/ 6389223 h 6858176"/>
                  <a:gd name="connsiteX76" fmla="*/ 6148576 w 6858264"/>
                  <a:gd name="connsiteY76" fmla="*/ 6858177 h 6858176"/>
                  <a:gd name="connsiteX77" fmla="*/ 5913659 w 6858264"/>
                  <a:gd name="connsiteY77" fmla="*/ 6858177 h 6858176"/>
                  <a:gd name="connsiteX78" fmla="*/ 5913659 w 6858264"/>
                  <a:gd name="connsiteY78" fmla="*/ 6384287 h 6858176"/>
                  <a:gd name="connsiteX79" fmla="*/ 6142230 w 6858264"/>
                  <a:gd name="connsiteY79" fmla="*/ 6384287 h 6858176"/>
                  <a:gd name="connsiteX80" fmla="*/ 6142230 w 6858264"/>
                  <a:gd name="connsiteY80" fmla="*/ 6156686 h 6858176"/>
                  <a:gd name="connsiteX81" fmla="*/ 5675833 w 6858264"/>
                  <a:gd name="connsiteY81" fmla="*/ 6156686 h 6858176"/>
                  <a:gd name="connsiteX82" fmla="*/ 5675833 w 6858264"/>
                  <a:gd name="connsiteY82" fmla="*/ 6626168 h 6858176"/>
                  <a:gd name="connsiteX83" fmla="*/ 5442326 w 6858264"/>
                  <a:gd name="connsiteY83" fmla="*/ 6626168 h 6858176"/>
                  <a:gd name="connsiteX84" fmla="*/ 5442326 w 6858264"/>
                  <a:gd name="connsiteY84" fmla="*/ 6857736 h 6858176"/>
                  <a:gd name="connsiteX85" fmla="*/ 4256015 w 6858264"/>
                  <a:gd name="connsiteY85" fmla="*/ 6857736 h 6858176"/>
                  <a:gd name="connsiteX86" fmla="*/ 4256015 w 6858264"/>
                  <a:gd name="connsiteY86" fmla="*/ 6386138 h 6858176"/>
                  <a:gd name="connsiteX87" fmla="*/ 5200973 w 6858264"/>
                  <a:gd name="connsiteY87" fmla="*/ 6386138 h 6858176"/>
                  <a:gd name="connsiteX88" fmla="*/ 5200973 w 6858264"/>
                  <a:gd name="connsiteY88" fmla="*/ 6621584 h 6858176"/>
                  <a:gd name="connsiteX89" fmla="*/ 5437654 w 6858264"/>
                  <a:gd name="connsiteY89" fmla="*/ 6621584 h 6858176"/>
                  <a:gd name="connsiteX90" fmla="*/ 5437654 w 6858264"/>
                  <a:gd name="connsiteY90" fmla="*/ 6151309 h 6858176"/>
                  <a:gd name="connsiteX91" fmla="*/ 5669398 w 6858264"/>
                  <a:gd name="connsiteY91" fmla="*/ 6151309 h 6858176"/>
                  <a:gd name="connsiteX92" fmla="*/ 5669398 w 6858264"/>
                  <a:gd name="connsiteY92" fmla="*/ 5917097 h 6858176"/>
                  <a:gd name="connsiteX93" fmla="*/ 5203354 w 6858264"/>
                  <a:gd name="connsiteY93" fmla="*/ 5917097 h 6858176"/>
                  <a:gd name="connsiteX94" fmla="*/ 5203354 w 6858264"/>
                  <a:gd name="connsiteY94" fmla="*/ 6151397 h 6858176"/>
                  <a:gd name="connsiteX95" fmla="*/ 4960062 w 6858264"/>
                  <a:gd name="connsiteY95" fmla="*/ 6151397 h 6858176"/>
                  <a:gd name="connsiteX96" fmla="*/ 4960062 w 6858264"/>
                  <a:gd name="connsiteY96" fmla="*/ 5916744 h 6858176"/>
                  <a:gd name="connsiteX97" fmla="*/ 4729905 w 6858264"/>
                  <a:gd name="connsiteY97" fmla="*/ 5916744 h 6858176"/>
                  <a:gd name="connsiteX98" fmla="*/ 4729905 w 6858264"/>
                  <a:gd name="connsiteY98" fmla="*/ 6152631 h 6858176"/>
                  <a:gd name="connsiteX99" fmla="*/ 3546855 w 6858264"/>
                  <a:gd name="connsiteY99" fmla="*/ 6152631 h 6858176"/>
                  <a:gd name="connsiteX100" fmla="*/ 3546855 w 6858264"/>
                  <a:gd name="connsiteY100" fmla="*/ 6382788 h 6858176"/>
                  <a:gd name="connsiteX101" fmla="*/ 4014398 w 6858264"/>
                  <a:gd name="connsiteY101" fmla="*/ 6382788 h 6858176"/>
                  <a:gd name="connsiteX102" fmla="*/ 4014398 w 6858264"/>
                  <a:gd name="connsiteY102" fmla="*/ 6626080 h 6858176"/>
                  <a:gd name="connsiteX103" fmla="*/ 3311585 w 6858264"/>
                  <a:gd name="connsiteY103" fmla="*/ 6626080 h 6858176"/>
                  <a:gd name="connsiteX104" fmla="*/ 3311585 w 6858264"/>
                  <a:gd name="connsiteY104" fmla="*/ 6858177 h 6858176"/>
                  <a:gd name="connsiteX105" fmla="*/ 2596608 w 6858264"/>
                  <a:gd name="connsiteY105" fmla="*/ 6858177 h 6858176"/>
                  <a:gd name="connsiteX106" fmla="*/ 2596608 w 6858264"/>
                  <a:gd name="connsiteY106" fmla="*/ 6628019 h 6858176"/>
                  <a:gd name="connsiteX107" fmla="*/ 2364159 w 6858264"/>
                  <a:gd name="connsiteY107" fmla="*/ 6628019 h 6858176"/>
                  <a:gd name="connsiteX108" fmla="*/ 2364159 w 6858264"/>
                  <a:gd name="connsiteY108" fmla="*/ 6384728 h 6858176"/>
                  <a:gd name="connsiteX109" fmla="*/ 2593347 w 6858264"/>
                  <a:gd name="connsiteY109" fmla="*/ 6384728 h 6858176"/>
                  <a:gd name="connsiteX110" fmla="*/ 2593347 w 6858264"/>
                  <a:gd name="connsiteY110" fmla="*/ 6155628 h 6858176"/>
                  <a:gd name="connsiteX111" fmla="*/ 2363542 w 6858264"/>
                  <a:gd name="connsiteY111" fmla="*/ 6155628 h 6858176"/>
                  <a:gd name="connsiteX112" fmla="*/ 2363542 w 6858264"/>
                  <a:gd name="connsiteY112" fmla="*/ 5916480 h 6858176"/>
                  <a:gd name="connsiteX113" fmla="*/ 2126862 w 6858264"/>
                  <a:gd name="connsiteY113" fmla="*/ 5916480 h 6858176"/>
                  <a:gd name="connsiteX114" fmla="*/ 2126862 w 6858264"/>
                  <a:gd name="connsiteY114" fmla="*/ 6385168 h 6858176"/>
                  <a:gd name="connsiteX115" fmla="*/ 1891768 w 6858264"/>
                  <a:gd name="connsiteY115" fmla="*/ 6385168 h 6858176"/>
                  <a:gd name="connsiteX116" fmla="*/ 1891768 w 6858264"/>
                  <a:gd name="connsiteY116" fmla="*/ 5911719 h 6858176"/>
                  <a:gd name="connsiteX117" fmla="*/ 2120074 w 6858264"/>
                  <a:gd name="connsiteY117" fmla="*/ 5911719 h 6858176"/>
                  <a:gd name="connsiteX118" fmla="*/ 2120074 w 6858264"/>
                  <a:gd name="connsiteY118" fmla="*/ 5682708 h 6858176"/>
                  <a:gd name="connsiteX119" fmla="*/ 1890446 w 6858264"/>
                  <a:gd name="connsiteY119" fmla="*/ 5682708 h 6858176"/>
                  <a:gd name="connsiteX120" fmla="*/ 1890446 w 6858264"/>
                  <a:gd name="connsiteY120" fmla="*/ 4969846 h 6858176"/>
                  <a:gd name="connsiteX121" fmla="*/ 1417261 w 6858264"/>
                  <a:gd name="connsiteY121" fmla="*/ 4969846 h 6858176"/>
                  <a:gd name="connsiteX122" fmla="*/ 1417261 w 6858264"/>
                  <a:gd name="connsiteY122" fmla="*/ 4738014 h 6858176"/>
                  <a:gd name="connsiteX123" fmla="*/ 1180581 w 6858264"/>
                  <a:gd name="connsiteY123" fmla="*/ 4738014 h 6858176"/>
                  <a:gd name="connsiteX124" fmla="*/ 1180581 w 6858264"/>
                  <a:gd name="connsiteY124" fmla="*/ 4966497 h 6858176"/>
                  <a:gd name="connsiteX125" fmla="*/ 944870 w 6858264"/>
                  <a:gd name="connsiteY125" fmla="*/ 4966497 h 6858176"/>
                  <a:gd name="connsiteX126" fmla="*/ 944870 w 6858264"/>
                  <a:gd name="connsiteY126" fmla="*/ 4737662 h 6858176"/>
                  <a:gd name="connsiteX127" fmla="*/ 708190 w 6858264"/>
                  <a:gd name="connsiteY127" fmla="*/ 4737662 h 6858176"/>
                  <a:gd name="connsiteX128" fmla="*/ 708190 w 6858264"/>
                  <a:gd name="connsiteY128" fmla="*/ 4966761 h 6858176"/>
                  <a:gd name="connsiteX129" fmla="*/ 233860 w 6858264"/>
                  <a:gd name="connsiteY129" fmla="*/ 4966761 h 6858176"/>
                  <a:gd name="connsiteX130" fmla="*/ 233860 w 6858264"/>
                  <a:gd name="connsiteY130" fmla="*/ 4732725 h 6858176"/>
                  <a:gd name="connsiteX131" fmla="*/ 469482 w 6858264"/>
                  <a:gd name="connsiteY131" fmla="*/ 4732725 h 6858176"/>
                  <a:gd name="connsiteX132" fmla="*/ 469482 w 6858264"/>
                  <a:gd name="connsiteY132" fmla="*/ 4493841 h 6858176"/>
                  <a:gd name="connsiteX133" fmla="*/ 702108 w 6858264"/>
                  <a:gd name="connsiteY133" fmla="*/ 4493841 h 6858176"/>
                  <a:gd name="connsiteX134" fmla="*/ 702108 w 6858264"/>
                  <a:gd name="connsiteY134" fmla="*/ 4265183 h 6858176"/>
                  <a:gd name="connsiteX135" fmla="*/ 235446 w 6858264"/>
                  <a:gd name="connsiteY135" fmla="*/ 4265183 h 6858176"/>
                  <a:gd name="connsiteX136" fmla="*/ 235446 w 6858264"/>
                  <a:gd name="connsiteY136" fmla="*/ 4493401 h 6858176"/>
                  <a:gd name="connsiteX137" fmla="*/ 0 w 6858264"/>
                  <a:gd name="connsiteY137" fmla="*/ 4493401 h 6858176"/>
                  <a:gd name="connsiteX138" fmla="*/ 0 w 6858264"/>
                  <a:gd name="connsiteY138" fmla="*/ 4260775 h 6858176"/>
                  <a:gd name="connsiteX139" fmla="*/ 228747 w 6858264"/>
                  <a:gd name="connsiteY139" fmla="*/ 4260775 h 6858176"/>
                  <a:gd name="connsiteX140" fmla="*/ 228747 w 6858264"/>
                  <a:gd name="connsiteY140" fmla="*/ 4024095 h 6858176"/>
                  <a:gd name="connsiteX141" fmla="*/ 793 w 6858264"/>
                  <a:gd name="connsiteY141" fmla="*/ 4024095 h 6858176"/>
                  <a:gd name="connsiteX142" fmla="*/ 793 w 6858264"/>
                  <a:gd name="connsiteY142" fmla="*/ 3788472 h 6858176"/>
                  <a:gd name="connsiteX143" fmla="*/ 234124 w 6858264"/>
                  <a:gd name="connsiteY143" fmla="*/ 3788472 h 6858176"/>
                  <a:gd name="connsiteX144" fmla="*/ 234124 w 6858264"/>
                  <a:gd name="connsiteY144" fmla="*/ 4019246 h 6858176"/>
                  <a:gd name="connsiteX145" fmla="*/ 945752 w 6858264"/>
                  <a:gd name="connsiteY145" fmla="*/ 4019246 h 6858176"/>
                  <a:gd name="connsiteX146" fmla="*/ 945752 w 6858264"/>
                  <a:gd name="connsiteY146" fmla="*/ 4489875 h 6858176"/>
                  <a:gd name="connsiteX147" fmla="*/ 1175028 w 6858264"/>
                  <a:gd name="connsiteY147" fmla="*/ 4489875 h 6858176"/>
                  <a:gd name="connsiteX148" fmla="*/ 1175028 w 6858264"/>
                  <a:gd name="connsiteY148" fmla="*/ 3552585 h 6858176"/>
                  <a:gd name="connsiteX149" fmla="*/ 947779 w 6858264"/>
                  <a:gd name="connsiteY149" fmla="*/ 3552585 h 6858176"/>
                  <a:gd name="connsiteX150" fmla="*/ 947779 w 6858264"/>
                  <a:gd name="connsiteY150" fmla="*/ 3787414 h 6858176"/>
                  <a:gd name="connsiteX151" fmla="*/ 473890 w 6858264"/>
                  <a:gd name="connsiteY151" fmla="*/ 3787414 h 6858176"/>
                  <a:gd name="connsiteX152" fmla="*/ 473890 w 6858264"/>
                  <a:gd name="connsiteY152" fmla="*/ 3548089 h 6858176"/>
                  <a:gd name="connsiteX153" fmla="*/ 703077 w 6858264"/>
                  <a:gd name="connsiteY153" fmla="*/ 3548089 h 6858176"/>
                  <a:gd name="connsiteX154" fmla="*/ 703077 w 6858264"/>
                  <a:gd name="connsiteY154" fmla="*/ 3314583 h 6858176"/>
                  <a:gd name="connsiteX155" fmla="*/ 1647419 w 6858264"/>
                  <a:gd name="connsiteY155" fmla="*/ 3314583 h 6858176"/>
                  <a:gd name="connsiteX156" fmla="*/ 1647419 w 6858264"/>
                  <a:gd name="connsiteY156" fmla="*/ 3077902 h 6858176"/>
                  <a:gd name="connsiteX157" fmla="*/ 1419024 w 6858264"/>
                  <a:gd name="connsiteY157" fmla="*/ 3077902 h 6858176"/>
                  <a:gd name="connsiteX158" fmla="*/ 1419024 w 6858264"/>
                  <a:gd name="connsiteY158" fmla="*/ 2835757 h 6858176"/>
                  <a:gd name="connsiteX159" fmla="*/ 1888242 w 6858264"/>
                  <a:gd name="connsiteY159" fmla="*/ 2835757 h 6858176"/>
                  <a:gd name="connsiteX160" fmla="*/ 1888242 w 6858264"/>
                  <a:gd name="connsiteY160" fmla="*/ 2603925 h 6858176"/>
                  <a:gd name="connsiteX161" fmla="*/ 2364688 w 6858264"/>
                  <a:gd name="connsiteY161" fmla="*/ 2603925 h 6858176"/>
                  <a:gd name="connsiteX162" fmla="*/ 2364688 w 6858264"/>
                  <a:gd name="connsiteY162" fmla="*/ 2833641 h 6858176"/>
                  <a:gd name="connsiteX163" fmla="*/ 3071027 w 6858264"/>
                  <a:gd name="connsiteY163" fmla="*/ 2833641 h 6858176"/>
                  <a:gd name="connsiteX164" fmla="*/ 3071027 w 6858264"/>
                  <a:gd name="connsiteY164" fmla="*/ 3311497 h 6858176"/>
                  <a:gd name="connsiteX165" fmla="*/ 3306561 w 6858264"/>
                  <a:gd name="connsiteY165" fmla="*/ 3311497 h 6858176"/>
                  <a:gd name="connsiteX166" fmla="*/ 3306561 w 6858264"/>
                  <a:gd name="connsiteY166" fmla="*/ 2835580 h 6858176"/>
                  <a:gd name="connsiteX167" fmla="*/ 3778159 w 6858264"/>
                  <a:gd name="connsiteY167" fmla="*/ 2835580 h 6858176"/>
                  <a:gd name="connsiteX168" fmla="*/ 3778159 w 6858264"/>
                  <a:gd name="connsiteY168" fmla="*/ 2366804 h 6858176"/>
                  <a:gd name="connsiteX169" fmla="*/ 3311762 w 6858264"/>
                  <a:gd name="connsiteY169" fmla="*/ 2366804 h 6858176"/>
                  <a:gd name="connsiteX170" fmla="*/ 3311762 w 6858264"/>
                  <a:gd name="connsiteY170" fmla="*/ 2602867 h 6858176"/>
                  <a:gd name="connsiteX171" fmla="*/ 3069616 w 6858264"/>
                  <a:gd name="connsiteY171" fmla="*/ 2602867 h 6858176"/>
                  <a:gd name="connsiteX172" fmla="*/ 3069616 w 6858264"/>
                  <a:gd name="connsiteY172" fmla="*/ 2367685 h 6858176"/>
                  <a:gd name="connsiteX173" fmla="*/ 2839459 w 6858264"/>
                  <a:gd name="connsiteY173" fmla="*/ 2367685 h 6858176"/>
                  <a:gd name="connsiteX174" fmla="*/ 2839459 w 6858264"/>
                  <a:gd name="connsiteY174" fmla="*/ 2602074 h 6858176"/>
                  <a:gd name="connsiteX175" fmla="*/ 2597402 w 6858264"/>
                  <a:gd name="connsiteY175" fmla="*/ 2602074 h 6858176"/>
                  <a:gd name="connsiteX176" fmla="*/ 2597402 w 6858264"/>
                  <a:gd name="connsiteY176" fmla="*/ 2363366 h 6858176"/>
                  <a:gd name="connsiteX177" fmla="*/ 2832319 w 6858264"/>
                  <a:gd name="connsiteY177" fmla="*/ 2363366 h 6858176"/>
                  <a:gd name="connsiteX178" fmla="*/ 2832319 w 6858264"/>
                  <a:gd name="connsiteY178" fmla="*/ 2133913 h 6858176"/>
                  <a:gd name="connsiteX179" fmla="*/ 2366803 w 6858264"/>
                  <a:gd name="connsiteY179" fmla="*/ 2133913 h 6858176"/>
                  <a:gd name="connsiteX180" fmla="*/ 2366803 w 6858264"/>
                  <a:gd name="connsiteY180" fmla="*/ 2362925 h 6858176"/>
                  <a:gd name="connsiteX181" fmla="*/ 2125275 w 6858264"/>
                  <a:gd name="connsiteY181" fmla="*/ 2362925 h 6858176"/>
                  <a:gd name="connsiteX182" fmla="*/ 2125275 w 6858264"/>
                  <a:gd name="connsiteY182" fmla="*/ 2129153 h 6858176"/>
                  <a:gd name="connsiteX183" fmla="*/ 2360104 w 6858264"/>
                  <a:gd name="connsiteY183" fmla="*/ 2129153 h 6858176"/>
                  <a:gd name="connsiteX184" fmla="*/ 2360104 w 6858264"/>
                  <a:gd name="connsiteY184" fmla="*/ 1894941 h 6858176"/>
                  <a:gd name="connsiteX185" fmla="*/ 1894148 w 6858264"/>
                  <a:gd name="connsiteY185" fmla="*/ 1894941 h 6858176"/>
                  <a:gd name="connsiteX186" fmla="*/ 1894148 w 6858264"/>
                  <a:gd name="connsiteY186" fmla="*/ 2130828 h 6858176"/>
                  <a:gd name="connsiteX187" fmla="*/ 1422021 w 6858264"/>
                  <a:gd name="connsiteY187" fmla="*/ 2130828 h 6858176"/>
                  <a:gd name="connsiteX188" fmla="*/ 1422021 w 6858264"/>
                  <a:gd name="connsiteY188" fmla="*/ 2360986 h 6858176"/>
                  <a:gd name="connsiteX189" fmla="*/ 1651473 w 6858264"/>
                  <a:gd name="connsiteY189" fmla="*/ 2360986 h 6858176"/>
                  <a:gd name="connsiteX190" fmla="*/ 1651473 w 6858264"/>
                  <a:gd name="connsiteY190" fmla="*/ 2603131 h 6858176"/>
                  <a:gd name="connsiteX191" fmla="*/ 1181815 w 6858264"/>
                  <a:gd name="connsiteY191" fmla="*/ 2603131 h 6858176"/>
                  <a:gd name="connsiteX192" fmla="*/ 1181815 w 6858264"/>
                  <a:gd name="connsiteY192" fmla="*/ 2836638 h 6858176"/>
                  <a:gd name="connsiteX193" fmla="*/ 708631 w 6858264"/>
                  <a:gd name="connsiteY193" fmla="*/ 2836638 h 6858176"/>
                  <a:gd name="connsiteX194" fmla="*/ 708631 w 6858264"/>
                  <a:gd name="connsiteY194" fmla="*/ 3076668 h 6858176"/>
                  <a:gd name="connsiteX195" fmla="*/ 475124 w 6858264"/>
                  <a:gd name="connsiteY195" fmla="*/ 3076668 h 6858176"/>
                  <a:gd name="connsiteX196" fmla="*/ 475124 w 6858264"/>
                  <a:gd name="connsiteY196" fmla="*/ 3316698 h 6858176"/>
                  <a:gd name="connsiteX197" fmla="*/ 236240 w 6858264"/>
                  <a:gd name="connsiteY197" fmla="*/ 3316698 h 6858176"/>
                  <a:gd name="connsiteX198" fmla="*/ 236240 w 6858264"/>
                  <a:gd name="connsiteY198" fmla="*/ 3547561 h 6858176"/>
                  <a:gd name="connsiteX199" fmla="*/ 353 w 6858264"/>
                  <a:gd name="connsiteY199" fmla="*/ 3547561 h 6858176"/>
                  <a:gd name="connsiteX200" fmla="*/ 353 w 6858264"/>
                  <a:gd name="connsiteY200" fmla="*/ 2601368 h 6858176"/>
                  <a:gd name="connsiteX201" fmla="*/ 4015985 w 6858264"/>
                  <a:gd name="connsiteY201" fmla="*/ 3552232 h 6858176"/>
                  <a:gd name="connsiteX202" fmla="*/ 4015985 w 6858264"/>
                  <a:gd name="connsiteY202" fmla="*/ 3791645 h 6858176"/>
                  <a:gd name="connsiteX203" fmla="*/ 3786180 w 6858264"/>
                  <a:gd name="connsiteY203" fmla="*/ 3791645 h 6858176"/>
                  <a:gd name="connsiteX204" fmla="*/ 3786180 w 6858264"/>
                  <a:gd name="connsiteY204" fmla="*/ 4020657 h 6858176"/>
                  <a:gd name="connsiteX205" fmla="*/ 4014663 w 6858264"/>
                  <a:gd name="connsiteY205" fmla="*/ 4020657 h 6858176"/>
                  <a:gd name="connsiteX206" fmla="*/ 4014663 w 6858264"/>
                  <a:gd name="connsiteY206" fmla="*/ 4263949 h 6858176"/>
                  <a:gd name="connsiteX207" fmla="*/ 3783007 w 6858264"/>
                  <a:gd name="connsiteY207" fmla="*/ 4263949 h 6858176"/>
                  <a:gd name="connsiteX208" fmla="*/ 3783007 w 6858264"/>
                  <a:gd name="connsiteY208" fmla="*/ 4737133 h 6858176"/>
                  <a:gd name="connsiteX209" fmla="*/ 3543065 w 6858264"/>
                  <a:gd name="connsiteY209" fmla="*/ 4737133 h 6858176"/>
                  <a:gd name="connsiteX210" fmla="*/ 3543065 w 6858264"/>
                  <a:gd name="connsiteY210" fmla="*/ 4966850 h 6858176"/>
                  <a:gd name="connsiteX211" fmla="*/ 3067765 w 6858264"/>
                  <a:gd name="connsiteY211" fmla="*/ 4966850 h 6858176"/>
                  <a:gd name="connsiteX212" fmla="*/ 3067765 w 6858264"/>
                  <a:gd name="connsiteY212" fmla="*/ 4735370 h 6858176"/>
                  <a:gd name="connsiteX213" fmla="*/ 2836991 w 6858264"/>
                  <a:gd name="connsiteY213" fmla="*/ 4735370 h 6858176"/>
                  <a:gd name="connsiteX214" fmla="*/ 2836991 w 6858264"/>
                  <a:gd name="connsiteY214" fmla="*/ 4492079 h 6858176"/>
                  <a:gd name="connsiteX215" fmla="*/ 3069264 w 6858264"/>
                  <a:gd name="connsiteY215" fmla="*/ 4492079 h 6858176"/>
                  <a:gd name="connsiteX216" fmla="*/ 3069264 w 6858264"/>
                  <a:gd name="connsiteY216" fmla="*/ 4258571 h 6858176"/>
                  <a:gd name="connsiteX217" fmla="*/ 3305680 w 6858264"/>
                  <a:gd name="connsiteY217" fmla="*/ 4258571 h 6858176"/>
                  <a:gd name="connsiteX218" fmla="*/ 3305680 w 6858264"/>
                  <a:gd name="connsiteY218" fmla="*/ 3552409 h 6858176"/>
                  <a:gd name="connsiteX219" fmla="*/ 3070939 w 6858264"/>
                  <a:gd name="connsiteY219" fmla="*/ 3552409 h 6858176"/>
                  <a:gd name="connsiteX220" fmla="*/ 3070939 w 6858264"/>
                  <a:gd name="connsiteY220" fmla="*/ 4024359 h 6858176"/>
                  <a:gd name="connsiteX221" fmla="*/ 2837432 w 6858264"/>
                  <a:gd name="connsiteY221" fmla="*/ 4024359 h 6858176"/>
                  <a:gd name="connsiteX222" fmla="*/ 2837432 w 6858264"/>
                  <a:gd name="connsiteY222" fmla="*/ 4264389 h 6858176"/>
                  <a:gd name="connsiteX223" fmla="*/ 2597490 w 6858264"/>
                  <a:gd name="connsiteY223" fmla="*/ 4264389 h 6858176"/>
                  <a:gd name="connsiteX224" fmla="*/ 2597490 w 6858264"/>
                  <a:gd name="connsiteY224" fmla="*/ 4737574 h 6858176"/>
                  <a:gd name="connsiteX225" fmla="*/ 2127655 w 6858264"/>
                  <a:gd name="connsiteY225" fmla="*/ 4737574 h 6858176"/>
                  <a:gd name="connsiteX226" fmla="*/ 2127655 w 6858264"/>
                  <a:gd name="connsiteY226" fmla="*/ 4966585 h 6858176"/>
                  <a:gd name="connsiteX227" fmla="*/ 2366451 w 6858264"/>
                  <a:gd name="connsiteY227" fmla="*/ 4966585 h 6858176"/>
                  <a:gd name="connsiteX228" fmla="*/ 2366451 w 6858264"/>
                  <a:gd name="connsiteY228" fmla="*/ 5206527 h 6858176"/>
                  <a:gd name="connsiteX229" fmla="*/ 2599958 w 6858264"/>
                  <a:gd name="connsiteY229" fmla="*/ 5206527 h 6858176"/>
                  <a:gd name="connsiteX230" fmla="*/ 2599958 w 6858264"/>
                  <a:gd name="connsiteY230" fmla="*/ 5436067 h 6858176"/>
                  <a:gd name="connsiteX231" fmla="*/ 3309382 w 6858264"/>
                  <a:gd name="connsiteY231" fmla="*/ 5436067 h 6858176"/>
                  <a:gd name="connsiteX232" fmla="*/ 3309382 w 6858264"/>
                  <a:gd name="connsiteY232" fmla="*/ 5207408 h 6858176"/>
                  <a:gd name="connsiteX233" fmla="*/ 3545093 w 6858264"/>
                  <a:gd name="connsiteY233" fmla="*/ 5207408 h 6858176"/>
                  <a:gd name="connsiteX234" fmla="*/ 3545093 w 6858264"/>
                  <a:gd name="connsiteY234" fmla="*/ 5679183 h 6858176"/>
                  <a:gd name="connsiteX235" fmla="*/ 3785034 w 6858264"/>
                  <a:gd name="connsiteY235" fmla="*/ 5679183 h 6858176"/>
                  <a:gd name="connsiteX236" fmla="*/ 3785034 w 6858264"/>
                  <a:gd name="connsiteY236" fmla="*/ 5909516 h 6858176"/>
                  <a:gd name="connsiteX237" fmla="*/ 4015192 w 6858264"/>
                  <a:gd name="connsiteY237" fmla="*/ 5909516 h 6858176"/>
                  <a:gd name="connsiteX238" fmla="*/ 4015192 w 6858264"/>
                  <a:gd name="connsiteY238" fmla="*/ 5676891 h 6858176"/>
                  <a:gd name="connsiteX239" fmla="*/ 4251784 w 6858264"/>
                  <a:gd name="connsiteY239" fmla="*/ 5676891 h 6858176"/>
                  <a:gd name="connsiteX240" fmla="*/ 4251784 w 6858264"/>
                  <a:gd name="connsiteY240" fmla="*/ 5441356 h 6858176"/>
                  <a:gd name="connsiteX241" fmla="*/ 3782742 w 6858264"/>
                  <a:gd name="connsiteY241" fmla="*/ 5441356 h 6858176"/>
                  <a:gd name="connsiteX242" fmla="*/ 3782742 w 6858264"/>
                  <a:gd name="connsiteY242" fmla="*/ 4964910 h 6858176"/>
                  <a:gd name="connsiteX243" fmla="*/ 4015015 w 6858264"/>
                  <a:gd name="connsiteY243" fmla="*/ 4964910 h 6858176"/>
                  <a:gd name="connsiteX244" fmla="*/ 4015015 w 6858264"/>
                  <a:gd name="connsiteY244" fmla="*/ 4491726 h 6858176"/>
                  <a:gd name="connsiteX245" fmla="*/ 4254957 w 6858264"/>
                  <a:gd name="connsiteY245" fmla="*/ 4491726 h 6858176"/>
                  <a:gd name="connsiteX246" fmla="*/ 4254957 w 6858264"/>
                  <a:gd name="connsiteY246" fmla="*/ 3788825 h 6858176"/>
                  <a:gd name="connsiteX247" fmla="*/ 4487583 w 6858264"/>
                  <a:gd name="connsiteY247" fmla="*/ 3788825 h 6858176"/>
                  <a:gd name="connsiteX248" fmla="*/ 4487583 w 6858264"/>
                  <a:gd name="connsiteY248" fmla="*/ 4497103 h 6858176"/>
                  <a:gd name="connsiteX249" fmla="*/ 4259365 w 6858264"/>
                  <a:gd name="connsiteY249" fmla="*/ 4497103 h 6858176"/>
                  <a:gd name="connsiteX250" fmla="*/ 4259365 w 6858264"/>
                  <a:gd name="connsiteY250" fmla="*/ 4730698 h 6858176"/>
                  <a:gd name="connsiteX251" fmla="*/ 4727613 w 6858264"/>
                  <a:gd name="connsiteY251" fmla="*/ 4730698 h 6858176"/>
                  <a:gd name="connsiteX252" fmla="*/ 4727613 w 6858264"/>
                  <a:gd name="connsiteY252" fmla="*/ 4018806 h 6858176"/>
                  <a:gd name="connsiteX253" fmla="*/ 4957858 w 6858264"/>
                  <a:gd name="connsiteY253" fmla="*/ 4018806 h 6858176"/>
                  <a:gd name="connsiteX254" fmla="*/ 4957858 w 6858264"/>
                  <a:gd name="connsiteY254" fmla="*/ 3789794 h 6858176"/>
                  <a:gd name="connsiteX255" fmla="*/ 4725585 w 6858264"/>
                  <a:gd name="connsiteY255" fmla="*/ 3789794 h 6858176"/>
                  <a:gd name="connsiteX256" fmla="*/ 4725585 w 6858264"/>
                  <a:gd name="connsiteY256" fmla="*/ 3552321 h 6858176"/>
                  <a:gd name="connsiteX257" fmla="*/ 4016161 w 6858264"/>
                  <a:gd name="connsiteY257" fmla="*/ 3552321 h 6858176"/>
                  <a:gd name="connsiteX258" fmla="*/ 5910221 w 6858264"/>
                  <a:gd name="connsiteY258" fmla="*/ 3077902 h 6858176"/>
                  <a:gd name="connsiteX259" fmla="*/ 5910221 w 6858264"/>
                  <a:gd name="connsiteY259" fmla="*/ 2836726 h 6858176"/>
                  <a:gd name="connsiteX260" fmla="*/ 5437037 w 6858264"/>
                  <a:gd name="connsiteY260" fmla="*/ 2836726 h 6858176"/>
                  <a:gd name="connsiteX261" fmla="*/ 5437037 w 6858264"/>
                  <a:gd name="connsiteY261" fmla="*/ 2367156 h 6858176"/>
                  <a:gd name="connsiteX262" fmla="*/ 5201502 w 6858264"/>
                  <a:gd name="connsiteY262" fmla="*/ 2367156 h 6858176"/>
                  <a:gd name="connsiteX263" fmla="*/ 5201502 w 6858264"/>
                  <a:gd name="connsiteY263" fmla="*/ 2839195 h 6858176"/>
                  <a:gd name="connsiteX264" fmla="*/ 4492519 w 6858264"/>
                  <a:gd name="connsiteY264" fmla="*/ 2839195 h 6858176"/>
                  <a:gd name="connsiteX265" fmla="*/ 4492519 w 6858264"/>
                  <a:gd name="connsiteY265" fmla="*/ 3075875 h 6858176"/>
                  <a:gd name="connsiteX266" fmla="*/ 4729905 w 6858264"/>
                  <a:gd name="connsiteY266" fmla="*/ 3075875 h 6858176"/>
                  <a:gd name="connsiteX267" fmla="*/ 4729905 w 6858264"/>
                  <a:gd name="connsiteY267" fmla="*/ 3547913 h 6858176"/>
                  <a:gd name="connsiteX268" fmla="*/ 4963411 w 6858264"/>
                  <a:gd name="connsiteY268" fmla="*/ 3547913 h 6858176"/>
                  <a:gd name="connsiteX269" fmla="*/ 4963411 w 6858264"/>
                  <a:gd name="connsiteY269" fmla="*/ 3784505 h 6858176"/>
                  <a:gd name="connsiteX270" fmla="*/ 5196919 w 6858264"/>
                  <a:gd name="connsiteY270" fmla="*/ 3784505 h 6858176"/>
                  <a:gd name="connsiteX271" fmla="*/ 5196919 w 6858264"/>
                  <a:gd name="connsiteY271" fmla="*/ 3316169 h 6858176"/>
                  <a:gd name="connsiteX272" fmla="*/ 4961649 w 6858264"/>
                  <a:gd name="connsiteY272" fmla="*/ 3316169 h 6858176"/>
                  <a:gd name="connsiteX273" fmla="*/ 4961649 w 6858264"/>
                  <a:gd name="connsiteY273" fmla="*/ 3076316 h 6858176"/>
                  <a:gd name="connsiteX274" fmla="*/ 5675744 w 6858264"/>
                  <a:gd name="connsiteY274" fmla="*/ 3076316 h 6858176"/>
                  <a:gd name="connsiteX275" fmla="*/ 5675744 w 6858264"/>
                  <a:gd name="connsiteY275" fmla="*/ 3314935 h 6858176"/>
                  <a:gd name="connsiteX276" fmla="*/ 5915686 w 6858264"/>
                  <a:gd name="connsiteY276" fmla="*/ 3314935 h 6858176"/>
                  <a:gd name="connsiteX277" fmla="*/ 5915686 w 6858264"/>
                  <a:gd name="connsiteY277" fmla="*/ 3788120 h 6858176"/>
                  <a:gd name="connsiteX278" fmla="*/ 6149193 w 6858264"/>
                  <a:gd name="connsiteY278" fmla="*/ 3788120 h 6858176"/>
                  <a:gd name="connsiteX279" fmla="*/ 6149193 w 6858264"/>
                  <a:gd name="connsiteY279" fmla="*/ 4017924 h 6858176"/>
                  <a:gd name="connsiteX280" fmla="*/ 6382436 w 6858264"/>
                  <a:gd name="connsiteY280" fmla="*/ 4017924 h 6858176"/>
                  <a:gd name="connsiteX281" fmla="*/ 6382436 w 6858264"/>
                  <a:gd name="connsiteY281" fmla="*/ 3549941 h 6858176"/>
                  <a:gd name="connsiteX282" fmla="*/ 6143640 w 6858264"/>
                  <a:gd name="connsiteY282" fmla="*/ 3549941 h 6858176"/>
                  <a:gd name="connsiteX283" fmla="*/ 6143640 w 6858264"/>
                  <a:gd name="connsiteY283" fmla="*/ 3077902 h 6858176"/>
                  <a:gd name="connsiteX284" fmla="*/ 5910133 w 6858264"/>
                  <a:gd name="connsiteY284" fmla="*/ 3077902 h 6858176"/>
                  <a:gd name="connsiteX285" fmla="*/ 3778511 w 6858264"/>
                  <a:gd name="connsiteY285" fmla="*/ 710217 h 6858176"/>
                  <a:gd name="connsiteX286" fmla="*/ 3778511 w 6858264"/>
                  <a:gd name="connsiteY286" fmla="*/ 243556 h 6858176"/>
                  <a:gd name="connsiteX287" fmla="*/ 3309558 w 6858264"/>
                  <a:gd name="connsiteY287" fmla="*/ 243556 h 6858176"/>
                  <a:gd name="connsiteX288" fmla="*/ 3309558 w 6858264"/>
                  <a:gd name="connsiteY288" fmla="*/ 474595 h 6858176"/>
                  <a:gd name="connsiteX289" fmla="*/ 3070850 w 6858264"/>
                  <a:gd name="connsiteY289" fmla="*/ 474595 h 6858176"/>
                  <a:gd name="connsiteX290" fmla="*/ 3070850 w 6858264"/>
                  <a:gd name="connsiteY290" fmla="*/ 944870 h 6858176"/>
                  <a:gd name="connsiteX291" fmla="*/ 2834082 w 6858264"/>
                  <a:gd name="connsiteY291" fmla="*/ 944870 h 6858176"/>
                  <a:gd name="connsiteX292" fmla="*/ 2834082 w 6858264"/>
                  <a:gd name="connsiteY292" fmla="*/ 712597 h 6858176"/>
                  <a:gd name="connsiteX293" fmla="*/ 2598019 w 6858264"/>
                  <a:gd name="connsiteY293" fmla="*/ 712597 h 6858176"/>
                  <a:gd name="connsiteX294" fmla="*/ 2598019 w 6858264"/>
                  <a:gd name="connsiteY294" fmla="*/ 469394 h 6858176"/>
                  <a:gd name="connsiteX295" fmla="*/ 3065385 w 6858264"/>
                  <a:gd name="connsiteY295" fmla="*/ 469394 h 6858176"/>
                  <a:gd name="connsiteX296" fmla="*/ 3065385 w 6858264"/>
                  <a:gd name="connsiteY296" fmla="*/ 242939 h 6858176"/>
                  <a:gd name="connsiteX297" fmla="*/ 2365040 w 6858264"/>
                  <a:gd name="connsiteY297" fmla="*/ 242939 h 6858176"/>
                  <a:gd name="connsiteX298" fmla="*/ 2365040 w 6858264"/>
                  <a:gd name="connsiteY298" fmla="*/ 714184 h 6858176"/>
                  <a:gd name="connsiteX299" fmla="*/ 2127655 w 6858264"/>
                  <a:gd name="connsiteY299" fmla="*/ 714184 h 6858176"/>
                  <a:gd name="connsiteX300" fmla="*/ 2127655 w 6858264"/>
                  <a:gd name="connsiteY300" fmla="*/ 944341 h 6858176"/>
                  <a:gd name="connsiteX301" fmla="*/ 2366451 w 6858264"/>
                  <a:gd name="connsiteY301" fmla="*/ 944341 h 6858176"/>
                  <a:gd name="connsiteX302" fmla="*/ 2366451 w 6858264"/>
                  <a:gd name="connsiteY302" fmla="*/ 1180669 h 6858176"/>
                  <a:gd name="connsiteX303" fmla="*/ 3308853 w 6858264"/>
                  <a:gd name="connsiteY303" fmla="*/ 1180669 h 6858176"/>
                  <a:gd name="connsiteX304" fmla="*/ 3308853 w 6858264"/>
                  <a:gd name="connsiteY304" fmla="*/ 710305 h 6858176"/>
                  <a:gd name="connsiteX305" fmla="*/ 3778423 w 6858264"/>
                  <a:gd name="connsiteY305" fmla="*/ 710305 h 6858176"/>
                  <a:gd name="connsiteX306" fmla="*/ 2364424 w 6858264"/>
                  <a:gd name="connsiteY306" fmla="*/ 3079401 h 6858176"/>
                  <a:gd name="connsiteX307" fmla="*/ 2364424 w 6858264"/>
                  <a:gd name="connsiteY307" fmla="*/ 3791645 h 6858176"/>
                  <a:gd name="connsiteX308" fmla="*/ 1894941 w 6858264"/>
                  <a:gd name="connsiteY308" fmla="*/ 3791645 h 6858176"/>
                  <a:gd name="connsiteX309" fmla="*/ 1894941 w 6858264"/>
                  <a:gd name="connsiteY309" fmla="*/ 4020657 h 6858176"/>
                  <a:gd name="connsiteX310" fmla="*/ 2366186 w 6858264"/>
                  <a:gd name="connsiteY310" fmla="*/ 4020657 h 6858176"/>
                  <a:gd name="connsiteX311" fmla="*/ 2366186 w 6858264"/>
                  <a:gd name="connsiteY311" fmla="*/ 4257954 h 6858176"/>
                  <a:gd name="connsiteX312" fmla="*/ 2596344 w 6858264"/>
                  <a:gd name="connsiteY312" fmla="*/ 4257954 h 6858176"/>
                  <a:gd name="connsiteX313" fmla="*/ 2596344 w 6858264"/>
                  <a:gd name="connsiteY313" fmla="*/ 4018982 h 6858176"/>
                  <a:gd name="connsiteX314" fmla="*/ 2836286 w 6858264"/>
                  <a:gd name="connsiteY314" fmla="*/ 4018982 h 6858176"/>
                  <a:gd name="connsiteX315" fmla="*/ 2836286 w 6858264"/>
                  <a:gd name="connsiteY315" fmla="*/ 3545886 h 6858176"/>
                  <a:gd name="connsiteX316" fmla="*/ 3066443 w 6858264"/>
                  <a:gd name="connsiteY316" fmla="*/ 3545886 h 6858176"/>
                  <a:gd name="connsiteX317" fmla="*/ 3066443 w 6858264"/>
                  <a:gd name="connsiteY317" fmla="*/ 3316875 h 6858176"/>
                  <a:gd name="connsiteX318" fmla="*/ 2834170 w 6858264"/>
                  <a:gd name="connsiteY318" fmla="*/ 3316875 h 6858176"/>
                  <a:gd name="connsiteX319" fmla="*/ 2834170 w 6858264"/>
                  <a:gd name="connsiteY319" fmla="*/ 3079401 h 6858176"/>
                  <a:gd name="connsiteX320" fmla="*/ 2364424 w 6858264"/>
                  <a:gd name="connsiteY320" fmla="*/ 3079401 h 6858176"/>
                  <a:gd name="connsiteX321" fmla="*/ 5669927 w 6858264"/>
                  <a:gd name="connsiteY321" fmla="*/ 5676891 h 6858176"/>
                  <a:gd name="connsiteX322" fmla="*/ 5669927 w 6858264"/>
                  <a:gd name="connsiteY322" fmla="*/ 4971698 h 6858176"/>
                  <a:gd name="connsiteX323" fmla="*/ 4964822 w 6858264"/>
                  <a:gd name="connsiteY323" fmla="*/ 4971698 h 6858176"/>
                  <a:gd name="connsiteX324" fmla="*/ 4964822 w 6858264"/>
                  <a:gd name="connsiteY324" fmla="*/ 5676891 h 6858176"/>
                  <a:gd name="connsiteX325" fmla="*/ 5669927 w 6858264"/>
                  <a:gd name="connsiteY325" fmla="*/ 5676891 h 6858176"/>
                  <a:gd name="connsiteX326" fmla="*/ 5443472 w 6858264"/>
                  <a:gd name="connsiteY326" fmla="*/ 4730698 h 6858176"/>
                  <a:gd name="connsiteX327" fmla="*/ 6142230 w 6858264"/>
                  <a:gd name="connsiteY327" fmla="*/ 4730698 h 6858176"/>
                  <a:gd name="connsiteX328" fmla="*/ 6142230 w 6858264"/>
                  <a:gd name="connsiteY328" fmla="*/ 4262186 h 6858176"/>
                  <a:gd name="connsiteX329" fmla="*/ 5910485 w 6858264"/>
                  <a:gd name="connsiteY329" fmla="*/ 4262186 h 6858176"/>
                  <a:gd name="connsiteX330" fmla="*/ 5910485 w 6858264"/>
                  <a:gd name="connsiteY330" fmla="*/ 4025505 h 6858176"/>
                  <a:gd name="connsiteX331" fmla="*/ 5674158 w 6858264"/>
                  <a:gd name="connsiteY331" fmla="*/ 4025505 h 6858176"/>
                  <a:gd name="connsiteX332" fmla="*/ 5674158 w 6858264"/>
                  <a:gd name="connsiteY332" fmla="*/ 4497455 h 6858176"/>
                  <a:gd name="connsiteX333" fmla="*/ 5443560 w 6858264"/>
                  <a:gd name="connsiteY333" fmla="*/ 4497455 h 6858176"/>
                  <a:gd name="connsiteX334" fmla="*/ 5443560 w 6858264"/>
                  <a:gd name="connsiteY334" fmla="*/ 4730786 h 6858176"/>
                  <a:gd name="connsiteX335" fmla="*/ 5204323 w 6858264"/>
                  <a:gd name="connsiteY335" fmla="*/ 3791734 h 6858176"/>
                  <a:gd name="connsiteX336" fmla="*/ 5204323 w 6858264"/>
                  <a:gd name="connsiteY336" fmla="*/ 4490404 h 6858176"/>
                  <a:gd name="connsiteX337" fmla="*/ 5439770 w 6858264"/>
                  <a:gd name="connsiteY337" fmla="*/ 4490404 h 6858176"/>
                  <a:gd name="connsiteX338" fmla="*/ 5439770 w 6858264"/>
                  <a:gd name="connsiteY338" fmla="*/ 4018982 h 6858176"/>
                  <a:gd name="connsiteX339" fmla="*/ 5669838 w 6858264"/>
                  <a:gd name="connsiteY339" fmla="*/ 4018982 h 6858176"/>
                  <a:gd name="connsiteX340" fmla="*/ 5669838 w 6858264"/>
                  <a:gd name="connsiteY340" fmla="*/ 3791734 h 6858176"/>
                  <a:gd name="connsiteX341" fmla="*/ 5204323 w 6858264"/>
                  <a:gd name="connsiteY341" fmla="*/ 3791734 h 6858176"/>
                  <a:gd name="connsiteX342" fmla="*/ 3311233 w 6858264"/>
                  <a:gd name="connsiteY342" fmla="*/ 2126773 h 6858176"/>
                  <a:gd name="connsiteX343" fmla="*/ 3538481 w 6858264"/>
                  <a:gd name="connsiteY343" fmla="*/ 2126773 h 6858176"/>
                  <a:gd name="connsiteX344" fmla="*/ 3538481 w 6858264"/>
                  <a:gd name="connsiteY344" fmla="*/ 1658173 h 6858176"/>
                  <a:gd name="connsiteX345" fmla="*/ 3306737 w 6858264"/>
                  <a:gd name="connsiteY345" fmla="*/ 1658173 h 6858176"/>
                  <a:gd name="connsiteX346" fmla="*/ 3306737 w 6858264"/>
                  <a:gd name="connsiteY346" fmla="*/ 1421669 h 6858176"/>
                  <a:gd name="connsiteX347" fmla="*/ 3074112 w 6858264"/>
                  <a:gd name="connsiteY347" fmla="*/ 1421669 h 6858176"/>
                  <a:gd name="connsiteX348" fmla="*/ 3074112 w 6858264"/>
                  <a:gd name="connsiteY348" fmla="*/ 1890269 h 6858176"/>
                  <a:gd name="connsiteX349" fmla="*/ 3311233 w 6858264"/>
                  <a:gd name="connsiteY349" fmla="*/ 1890269 h 6858176"/>
                  <a:gd name="connsiteX350" fmla="*/ 3311233 w 6858264"/>
                  <a:gd name="connsiteY350" fmla="*/ 2126773 h 6858176"/>
                  <a:gd name="connsiteX351" fmla="*/ 2840429 w 6858264"/>
                  <a:gd name="connsiteY351" fmla="*/ 5683061 h 6858176"/>
                  <a:gd name="connsiteX352" fmla="*/ 2840429 w 6858264"/>
                  <a:gd name="connsiteY352" fmla="*/ 5912689 h 6858176"/>
                  <a:gd name="connsiteX353" fmla="*/ 3312467 w 6858264"/>
                  <a:gd name="connsiteY353" fmla="*/ 5912689 h 6858176"/>
                  <a:gd name="connsiteX354" fmla="*/ 3312467 w 6858264"/>
                  <a:gd name="connsiteY354" fmla="*/ 6148400 h 6858176"/>
                  <a:gd name="connsiteX355" fmla="*/ 3538922 w 6858264"/>
                  <a:gd name="connsiteY355" fmla="*/ 6148400 h 6858176"/>
                  <a:gd name="connsiteX356" fmla="*/ 3538922 w 6858264"/>
                  <a:gd name="connsiteY356" fmla="*/ 5683061 h 6858176"/>
                  <a:gd name="connsiteX357" fmla="*/ 2840429 w 6858264"/>
                  <a:gd name="connsiteY357" fmla="*/ 5683061 h 6858176"/>
                  <a:gd name="connsiteX358" fmla="*/ 6616560 w 6858264"/>
                  <a:gd name="connsiteY358" fmla="*/ 5441004 h 6858176"/>
                  <a:gd name="connsiteX359" fmla="*/ 6383317 w 6858264"/>
                  <a:gd name="connsiteY359" fmla="*/ 5441004 h 6858176"/>
                  <a:gd name="connsiteX360" fmla="*/ 6383317 w 6858264"/>
                  <a:gd name="connsiteY360" fmla="*/ 5211375 h 6858176"/>
                  <a:gd name="connsiteX361" fmla="*/ 6149987 w 6858264"/>
                  <a:gd name="connsiteY361" fmla="*/ 5211375 h 6858176"/>
                  <a:gd name="connsiteX362" fmla="*/ 6149987 w 6858264"/>
                  <a:gd name="connsiteY362" fmla="*/ 5675921 h 6858176"/>
                  <a:gd name="connsiteX363" fmla="*/ 6616560 w 6858264"/>
                  <a:gd name="connsiteY363" fmla="*/ 5675921 h 6858176"/>
                  <a:gd name="connsiteX364" fmla="*/ 6616560 w 6858264"/>
                  <a:gd name="connsiteY364" fmla="*/ 5441092 h 6858176"/>
                  <a:gd name="connsiteX365" fmla="*/ 1421404 w 6858264"/>
                  <a:gd name="connsiteY365" fmla="*/ 4730610 h 6858176"/>
                  <a:gd name="connsiteX366" fmla="*/ 2119986 w 6858264"/>
                  <a:gd name="connsiteY366" fmla="*/ 4730610 h 6858176"/>
                  <a:gd name="connsiteX367" fmla="*/ 2119986 w 6858264"/>
                  <a:gd name="connsiteY367" fmla="*/ 4498249 h 6858176"/>
                  <a:gd name="connsiteX368" fmla="*/ 1421404 w 6858264"/>
                  <a:gd name="connsiteY368" fmla="*/ 4498249 h 6858176"/>
                  <a:gd name="connsiteX369" fmla="*/ 1421404 w 6858264"/>
                  <a:gd name="connsiteY369" fmla="*/ 4730610 h 6858176"/>
                  <a:gd name="connsiteX370" fmla="*/ 3071556 w 6858264"/>
                  <a:gd name="connsiteY370" fmla="*/ 6388871 h 6858176"/>
                  <a:gd name="connsiteX371" fmla="*/ 2840958 w 6858264"/>
                  <a:gd name="connsiteY371" fmla="*/ 6388871 h 6858176"/>
                  <a:gd name="connsiteX372" fmla="*/ 2840958 w 6858264"/>
                  <a:gd name="connsiteY372" fmla="*/ 6622025 h 6858176"/>
                  <a:gd name="connsiteX373" fmla="*/ 3305327 w 6858264"/>
                  <a:gd name="connsiteY373" fmla="*/ 6622025 h 6858176"/>
                  <a:gd name="connsiteX374" fmla="*/ 3305327 w 6858264"/>
                  <a:gd name="connsiteY374" fmla="*/ 6156510 h 6858176"/>
                  <a:gd name="connsiteX375" fmla="*/ 3071556 w 6858264"/>
                  <a:gd name="connsiteY375" fmla="*/ 6156510 h 6858176"/>
                  <a:gd name="connsiteX376" fmla="*/ 3071556 w 6858264"/>
                  <a:gd name="connsiteY376" fmla="*/ 6388871 h 6858176"/>
                  <a:gd name="connsiteX377" fmla="*/ 4258219 w 6858264"/>
                  <a:gd name="connsiteY377" fmla="*/ 5909516 h 6858176"/>
                  <a:gd name="connsiteX378" fmla="*/ 4723734 w 6858264"/>
                  <a:gd name="connsiteY378" fmla="*/ 5909516 h 6858176"/>
                  <a:gd name="connsiteX379" fmla="*/ 4723734 w 6858264"/>
                  <a:gd name="connsiteY379" fmla="*/ 5443913 h 6858176"/>
                  <a:gd name="connsiteX380" fmla="*/ 4488817 w 6858264"/>
                  <a:gd name="connsiteY380" fmla="*/ 5443913 h 6858176"/>
                  <a:gd name="connsiteX381" fmla="*/ 4488817 w 6858264"/>
                  <a:gd name="connsiteY381" fmla="*/ 5682708 h 6858176"/>
                  <a:gd name="connsiteX382" fmla="*/ 4258219 w 6858264"/>
                  <a:gd name="connsiteY382" fmla="*/ 5682708 h 6858176"/>
                  <a:gd name="connsiteX383" fmla="*/ 4258219 w 6858264"/>
                  <a:gd name="connsiteY383" fmla="*/ 5909428 h 6858176"/>
                  <a:gd name="connsiteX384" fmla="*/ 6615590 w 6858264"/>
                  <a:gd name="connsiteY384" fmla="*/ 6382788 h 6858176"/>
                  <a:gd name="connsiteX385" fmla="*/ 6615590 w 6858264"/>
                  <a:gd name="connsiteY385" fmla="*/ 5917185 h 6858176"/>
                  <a:gd name="connsiteX386" fmla="*/ 6149899 w 6858264"/>
                  <a:gd name="connsiteY386" fmla="*/ 5917185 h 6858176"/>
                  <a:gd name="connsiteX387" fmla="*/ 6149899 w 6858264"/>
                  <a:gd name="connsiteY387" fmla="*/ 6152014 h 6858176"/>
                  <a:gd name="connsiteX388" fmla="*/ 6388607 w 6858264"/>
                  <a:gd name="connsiteY388" fmla="*/ 6152014 h 6858176"/>
                  <a:gd name="connsiteX389" fmla="*/ 6388607 w 6858264"/>
                  <a:gd name="connsiteY389" fmla="*/ 6382788 h 6858176"/>
                  <a:gd name="connsiteX390" fmla="*/ 6615590 w 6858264"/>
                  <a:gd name="connsiteY390" fmla="*/ 6382788 h 6858176"/>
                  <a:gd name="connsiteX391" fmla="*/ 4255662 w 6858264"/>
                  <a:gd name="connsiteY391" fmla="*/ 715154 h 6858176"/>
                  <a:gd name="connsiteX392" fmla="*/ 4255662 w 6858264"/>
                  <a:gd name="connsiteY392" fmla="*/ 948044 h 6858176"/>
                  <a:gd name="connsiteX393" fmla="*/ 4019158 w 6858264"/>
                  <a:gd name="connsiteY393" fmla="*/ 948044 h 6858176"/>
                  <a:gd name="connsiteX394" fmla="*/ 4019158 w 6858264"/>
                  <a:gd name="connsiteY394" fmla="*/ 1180669 h 6858176"/>
                  <a:gd name="connsiteX395" fmla="*/ 4484674 w 6858264"/>
                  <a:gd name="connsiteY395" fmla="*/ 1180669 h 6858176"/>
                  <a:gd name="connsiteX396" fmla="*/ 4484674 w 6858264"/>
                  <a:gd name="connsiteY396" fmla="*/ 715154 h 6858176"/>
                  <a:gd name="connsiteX397" fmla="*/ 4255662 w 6858264"/>
                  <a:gd name="connsiteY397" fmla="*/ 715154 h 6858176"/>
                  <a:gd name="connsiteX398" fmla="*/ 4957594 w 6858264"/>
                  <a:gd name="connsiteY398" fmla="*/ 2600046 h 6858176"/>
                  <a:gd name="connsiteX399" fmla="*/ 4957594 w 6858264"/>
                  <a:gd name="connsiteY399" fmla="*/ 2367685 h 6858176"/>
                  <a:gd name="connsiteX400" fmla="*/ 4491814 w 6858264"/>
                  <a:gd name="connsiteY400" fmla="*/ 2367685 h 6858176"/>
                  <a:gd name="connsiteX401" fmla="*/ 4491814 w 6858264"/>
                  <a:gd name="connsiteY401" fmla="*/ 2600046 h 6858176"/>
                  <a:gd name="connsiteX402" fmla="*/ 4957594 w 6858264"/>
                  <a:gd name="connsiteY402" fmla="*/ 2600046 h 6858176"/>
                  <a:gd name="connsiteX403" fmla="*/ 2833024 w 6858264"/>
                  <a:gd name="connsiteY403" fmla="*/ 1887713 h 6858176"/>
                  <a:gd name="connsiteX404" fmla="*/ 2833024 w 6858264"/>
                  <a:gd name="connsiteY404" fmla="*/ 1422286 h 6858176"/>
                  <a:gd name="connsiteX405" fmla="*/ 2600751 w 6858264"/>
                  <a:gd name="connsiteY405" fmla="*/ 1422286 h 6858176"/>
                  <a:gd name="connsiteX406" fmla="*/ 2600751 w 6858264"/>
                  <a:gd name="connsiteY406" fmla="*/ 1887713 h 6858176"/>
                  <a:gd name="connsiteX407" fmla="*/ 2833024 w 6858264"/>
                  <a:gd name="connsiteY407" fmla="*/ 1887713 h 6858176"/>
                  <a:gd name="connsiteX408" fmla="*/ 4019423 w 6858264"/>
                  <a:gd name="connsiteY408" fmla="*/ 3079489 h 6858176"/>
                  <a:gd name="connsiteX409" fmla="*/ 4019423 w 6858264"/>
                  <a:gd name="connsiteY409" fmla="*/ 3312379 h 6858176"/>
                  <a:gd name="connsiteX410" fmla="*/ 4484321 w 6858264"/>
                  <a:gd name="connsiteY410" fmla="*/ 3312379 h 6858176"/>
                  <a:gd name="connsiteX411" fmla="*/ 4484321 w 6858264"/>
                  <a:gd name="connsiteY411" fmla="*/ 3079489 h 6858176"/>
                  <a:gd name="connsiteX412" fmla="*/ 4019423 w 6858264"/>
                  <a:gd name="connsiteY412" fmla="*/ 3079489 h 6858176"/>
                  <a:gd name="connsiteX413" fmla="*/ 1421404 w 6858264"/>
                  <a:gd name="connsiteY413" fmla="*/ 3784946 h 6858176"/>
                  <a:gd name="connsiteX414" fmla="*/ 1886832 w 6858264"/>
                  <a:gd name="connsiteY414" fmla="*/ 3784946 h 6858176"/>
                  <a:gd name="connsiteX415" fmla="*/ 1886832 w 6858264"/>
                  <a:gd name="connsiteY415" fmla="*/ 3552673 h 6858176"/>
                  <a:gd name="connsiteX416" fmla="*/ 1421404 w 6858264"/>
                  <a:gd name="connsiteY416" fmla="*/ 3552673 h 6858176"/>
                  <a:gd name="connsiteX417" fmla="*/ 1421404 w 6858264"/>
                  <a:gd name="connsiteY417" fmla="*/ 3784946 h 6858176"/>
                  <a:gd name="connsiteX418" fmla="*/ 4011842 w 6858264"/>
                  <a:gd name="connsiteY418" fmla="*/ 2360545 h 6858176"/>
                  <a:gd name="connsiteX419" fmla="*/ 4011842 w 6858264"/>
                  <a:gd name="connsiteY419" fmla="*/ 1895029 h 6858176"/>
                  <a:gd name="connsiteX420" fmla="*/ 3786004 w 6858264"/>
                  <a:gd name="connsiteY420" fmla="*/ 1895029 h 6858176"/>
                  <a:gd name="connsiteX421" fmla="*/ 3786004 w 6858264"/>
                  <a:gd name="connsiteY421" fmla="*/ 2360545 h 6858176"/>
                  <a:gd name="connsiteX422" fmla="*/ 4011842 w 6858264"/>
                  <a:gd name="connsiteY422" fmla="*/ 2360545 h 6858176"/>
                  <a:gd name="connsiteX423" fmla="*/ 2120339 w 6858264"/>
                  <a:gd name="connsiteY423" fmla="*/ 3545621 h 6858176"/>
                  <a:gd name="connsiteX424" fmla="*/ 2120339 w 6858264"/>
                  <a:gd name="connsiteY424" fmla="*/ 3079489 h 6858176"/>
                  <a:gd name="connsiteX425" fmla="*/ 1894941 w 6858264"/>
                  <a:gd name="connsiteY425" fmla="*/ 3079489 h 6858176"/>
                  <a:gd name="connsiteX426" fmla="*/ 1894941 w 6858264"/>
                  <a:gd name="connsiteY426" fmla="*/ 3545621 h 6858176"/>
                  <a:gd name="connsiteX427" fmla="*/ 2120339 w 6858264"/>
                  <a:gd name="connsiteY427" fmla="*/ 3545621 h 6858176"/>
                  <a:gd name="connsiteX428" fmla="*/ 3546503 w 6858264"/>
                  <a:gd name="connsiteY428" fmla="*/ 4025153 h 6858176"/>
                  <a:gd name="connsiteX429" fmla="*/ 3546503 w 6858264"/>
                  <a:gd name="connsiteY429" fmla="*/ 4257073 h 6858176"/>
                  <a:gd name="connsiteX430" fmla="*/ 3778423 w 6858264"/>
                  <a:gd name="connsiteY430" fmla="*/ 4257073 h 6858176"/>
                  <a:gd name="connsiteX431" fmla="*/ 3778423 w 6858264"/>
                  <a:gd name="connsiteY431" fmla="*/ 4025153 h 6858176"/>
                  <a:gd name="connsiteX432" fmla="*/ 3546503 w 6858264"/>
                  <a:gd name="connsiteY432" fmla="*/ 4025153 h 6858176"/>
                  <a:gd name="connsiteX433" fmla="*/ 3778688 w 6858264"/>
                  <a:gd name="connsiteY433" fmla="*/ 3785563 h 6858176"/>
                  <a:gd name="connsiteX434" fmla="*/ 3778688 w 6858264"/>
                  <a:gd name="connsiteY434" fmla="*/ 3553202 h 6858176"/>
                  <a:gd name="connsiteX435" fmla="*/ 3546327 w 6858264"/>
                  <a:gd name="connsiteY435" fmla="*/ 3553202 h 6858176"/>
                  <a:gd name="connsiteX436" fmla="*/ 3546327 w 6858264"/>
                  <a:gd name="connsiteY436" fmla="*/ 3785563 h 6858176"/>
                  <a:gd name="connsiteX437" fmla="*/ 3778688 w 6858264"/>
                  <a:gd name="connsiteY437" fmla="*/ 3785563 h 6858176"/>
                  <a:gd name="connsiteX438" fmla="*/ 4492167 w 6858264"/>
                  <a:gd name="connsiteY438" fmla="*/ 4970816 h 6858176"/>
                  <a:gd name="connsiteX439" fmla="*/ 4492167 w 6858264"/>
                  <a:gd name="connsiteY439" fmla="*/ 5202649 h 6858176"/>
                  <a:gd name="connsiteX440" fmla="*/ 4723999 w 6858264"/>
                  <a:gd name="connsiteY440" fmla="*/ 5202649 h 6858176"/>
                  <a:gd name="connsiteX441" fmla="*/ 4723999 w 6858264"/>
                  <a:gd name="connsiteY441" fmla="*/ 4970816 h 6858176"/>
                  <a:gd name="connsiteX442" fmla="*/ 4492167 w 6858264"/>
                  <a:gd name="connsiteY442" fmla="*/ 4970816 h 6858176"/>
                  <a:gd name="connsiteX443" fmla="*/ 2360721 w 6858264"/>
                  <a:gd name="connsiteY443" fmla="*/ 2840076 h 6858176"/>
                  <a:gd name="connsiteX444" fmla="*/ 2128360 w 6858264"/>
                  <a:gd name="connsiteY444" fmla="*/ 2840076 h 6858176"/>
                  <a:gd name="connsiteX445" fmla="*/ 2128360 w 6858264"/>
                  <a:gd name="connsiteY445" fmla="*/ 3072613 h 6858176"/>
                  <a:gd name="connsiteX446" fmla="*/ 2360721 w 6858264"/>
                  <a:gd name="connsiteY446" fmla="*/ 3072613 h 6858176"/>
                  <a:gd name="connsiteX447" fmla="*/ 2360721 w 6858264"/>
                  <a:gd name="connsiteY447" fmla="*/ 2840076 h 6858176"/>
                  <a:gd name="connsiteX448" fmla="*/ 708895 w 6858264"/>
                  <a:gd name="connsiteY448" fmla="*/ 2599693 h 6858176"/>
                  <a:gd name="connsiteX449" fmla="*/ 941256 w 6858264"/>
                  <a:gd name="connsiteY449" fmla="*/ 2599693 h 6858176"/>
                  <a:gd name="connsiteX450" fmla="*/ 941256 w 6858264"/>
                  <a:gd name="connsiteY450" fmla="*/ 2367332 h 6858176"/>
                  <a:gd name="connsiteX451" fmla="*/ 708895 w 6858264"/>
                  <a:gd name="connsiteY451" fmla="*/ 2367332 h 6858176"/>
                  <a:gd name="connsiteX452" fmla="*/ 708895 w 6858264"/>
                  <a:gd name="connsiteY452" fmla="*/ 2599693 h 6858176"/>
                  <a:gd name="connsiteX453" fmla="*/ 4491550 w 6858264"/>
                  <a:gd name="connsiteY453" fmla="*/ 1653854 h 6858176"/>
                  <a:gd name="connsiteX454" fmla="*/ 4723646 w 6858264"/>
                  <a:gd name="connsiteY454" fmla="*/ 1653854 h 6858176"/>
                  <a:gd name="connsiteX455" fmla="*/ 4723646 w 6858264"/>
                  <a:gd name="connsiteY455" fmla="*/ 1421757 h 6858176"/>
                  <a:gd name="connsiteX456" fmla="*/ 4491550 w 6858264"/>
                  <a:gd name="connsiteY456" fmla="*/ 1421757 h 6858176"/>
                  <a:gd name="connsiteX457" fmla="*/ 4491550 w 6858264"/>
                  <a:gd name="connsiteY457" fmla="*/ 1653854 h 6858176"/>
                  <a:gd name="connsiteX458" fmla="*/ 2360016 w 6858264"/>
                  <a:gd name="connsiteY458" fmla="*/ 5676714 h 6858176"/>
                  <a:gd name="connsiteX459" fmla="*/ 2360016 w 6858264"/>
                  <a:gd name="connsiteY459" fmla="*/ 5444794 h 6858176"/>
                  <a:gd name="connsiteX460" fmla="*/ 2128096 w 6858264"/>
                  <a:gd name="connsiteY460" fmla="*/ 5444794 h 6858176"/>
                  <a:gd name="connsiteX461" fmla="*/ 2128096 w 6858264"/>
                  <a:gd name="connsiteY461" fmla="*/ 5676714 h 6858176"/>
                  <a:gd name="connsiteX462" fmla="*/ 2360016 w 6858264"/>
                  <a:gd name="connsiteY462" fmla="*/ 5676714 h 6858176"/>
                  <a:gd name="connsiteX463" fmla="*/ 4251431 w 6858264"/>
                  <a:gd name="connsiteY463" fmla="*/ 1654559 h 6858176"/>
                  <a:gd name="connsiteX464" fmla="*/ 4251431 w 6858264"/>
                  <a:gd name="connsiteY464" fmla="*/ 1422198 h 6858176"/>
                  <a:gd name="connsiteX465" fmla="*/ 4019070 w 6858264"/>
                  <a:gd name="connsiteY465" fmla="*/ 1422198 h 6858176"/>
                  <a:gd name="connsiteX466" fmla="*/ 4019070 w 6858264"/>
                  <a:gd name="connsiteY466" fmla="*/ 1654559 h 6858176"/>
                  <a:gd name="connsiteX467" fmla="*/ 4251431 w 6858264"/>
                  <a:gd name="connsiteY467" fmla="*/ 1654559 h 6858176"/>
                  <a:gd name="connsiteX468" fmla="*/ 3778864 w 6858264"/>
                  <a:gd name="connsiteY468" fmla="*/ 1654382 h 6858176"/>
                  <a:gd name="connsiteX469" fmla="*/ 3778864 w 6858264"/>
                  <a:gd name="connsiteY469" fmla="*/ 1422021 h 6858176"/>
                  <a:gd name="connsiteX470" fmla="*/ 3546238 w 6858264"/>
                  <a:gd name="connsiteY470" fmla="*/ 1422021 h 6858176"/>
                  <a:gd name="connsiteX471" fmla="*/ 3546238 w 6858264"/>
                  <a:gd name="connsiteY471" fmla="*/ 1654382 h 6858176"/>
                  <a:gd name="connsiteX472" fmla="*/ 3778864 w 6858264"/>
                  <a:gd name="connsiteY472" fmla="*/ 1654382 h 6858176"/>
                  <a:gd name="connsiteX473" fmla="*/ 2127567 w 6858264"/>
                  <a:gd name="connsiteY473" fmla="*/ 1654206 h 6858176"/>
                  <a:gd name="connsiteX474" fmla="*/ 2359928 w 6858264"/>
                  <a:gd name="connsiteY474" fmla="*/ 1654206 h 6858176"/>
                  <a:gd name="connsiteX475" fmla="*/ 2359928 w 6858264"/>
                  <a:gd name="connsiteY475" fmla="*/ 1421404 h 6858176"/>
                  <a:gd name="connsiteX476" fmla="*/ 2127567 w 6858264"/>
                  <a:gd name="connsiteY476" fmla="*/ 1421404 h 6858176"/>
                  <a:gd name="connsiteX477" fmla="*/ 2127567 w 6858264"/>
                  <a:gd name="connsiteY477" fmla="*/ 1654206 h 6858176"/>
                  <a:gd name="connsiteX478" fmla="*/ 2833024 w 6858264"/>
                  <a:gd name="connsiteY478" fmla="*/ 6149722 h 6858176"/>
                  <a:gd name="connsiteX479" fmla="*/ 2833024 w 6858264"/>
                  <a:gd name="connsiteY479" fmla="*/ 5917449 h 6858176"/>
                  <a:gd name="connsiteX480" fmla="*/ 2600751 w 6858264"/>
                  <a:gd name="connsiteY480" fmla="*/ 5917449 h 6858176"/>
                  <a:gd name="connsiteX481" fmla="*/ 2600751 w 6858264"/>
                  <a:gd name="connsiteY481" fmla="*/ 6149722 h 6858176"/>
                  <a:gd name="connsiteX482" fmla="*/ 2833024 w 6858264"/>
                  <a:gd name="connsiteY482" fmla="*/ 6149722 h 6858176"/>
                  <a:gd name="connsiteX483" fmla="*/ 3778599 w 6858264"/>
                  <a:gd name="connsiteY483" fmla="*/ 1181639 h 6858176"/>
                  <a:gd name="connsiteX484" fmla="*/ 3778599 w 6858264"/>
                  <a:gd name="connsiteY484" fmla="*/ 949454 h 6858176"/>
                  <a:gd name="connsiteX485" fmla="*/ 3546415 w 6858264"/>
                  <a:gd name="connsiteY485" fmla="*/ 949454 h 6858176"/>
                  <a:gd name="connsiteX486" fmla="*/ 3546415 w 6858264"/>
                  <a:gd name="connsiteY486" fmla="*/ 1181639 h 6858176"/>
                  <a:gd name="connsiteX487" fmla="*/ 3778599 w 6858264"/>
                  <a:gd name="connsiteY487" fmla="*/ 1181639 h 6858176"/>
                  <a:gd name="connsiteX488" fmla="*/ 3545798 w 6858264"/>
                  <a:gd name="connsiteY488" fmla="*/ 3312114 h 6858176"/>
                  <a:gd name="connsiteX489" fmla="*/ 3778159 w 6858264"/>
                  <a:gd name="connsiteY489" fmla="*/ 3312114 h 6858176"/>
                  <a:gd name="connsiteX490" fmla="*/ 3778159 w 6858264"/>
                  <a:gd name="connsiteY490" fmla="*/ 3079753 h 6858176"/>
                  <a:gd name="connsiteX491" fmla="*/ 3545798 w 6858264"/>
                  <a:gd name="connsiteY491" fmla="*/ 3079753 h 6858176"/>
                  <a:gd name="connsiteX492" fmla="*/ 3545798 w 6858264"/>
                  <a:gd name="connsiteY492" fmla="*/ 3312114 h 6858176"/>
                  <a:gd name="connsiteX493" fmla="*/ 1648653 w 6858264"/>
                  <a:gd name="connsiteY493" fmla="*/ 4026387 h 6858176"/>
                  <a:gd name="connsiteX494" fmla="*/ 1421669 w 6858264"/>
                  <a:gd name="connsiteY494" fmla="*/ 4026387 h 6858176"/>
                  <a:gd name="connsiteX495" fmla="*/ 1421669 w 6858264"/>
                  <a:gd name="connsiteY495" fmla="*/ 4257602 h 6858176"/>
                  <a:gd name="connsiteX496" fmla="*/ 1648653 w 6858264"/>
                  <a:gd name="connsiteY496" fmla="*/ 4257602 h 6858176"/>
                  <a:gd name="connsiteX497" fmla="*/ 1648653 w 6858264"/>
                  <a:gd name="connsiteY497" fmla="*/ 4026387 h 6858176"/>
                  <a:gd name="connsiteX498" fmla="*/ 2128096 w 6858264"/>
                  <a:gd name="connsiteY498" fmla="*/ 4264742 h 6858176"/>
                  <a:gd name="connsiteX499" fmla="*/ 2128096 w 6858264"/>
                  <a:gd name="connsiteY499" fmla="*/ 4490227 h 6858176"/>
                  <a:gd name="connsiteX500" fmla="*/ 2360016 w 6858264"/>
                  <a:gd name="connsiteY500" fmla="*/ 4490227 h 6858176"/>
                  <a:gd name="connsiteX501" fmla="*/ 2360016 w 6858264"/>
                  <a:gd name="connsiteY501" fmla="*/ 4264742 h 6858176"/>
                  <a:gd name="connsiteX502" fmla="*/ 2128096 w 6858264"/>
                  <a:gd name="connsiteY502" fmla="*/ 4264742 h 6858176"/>
                  <a:gd name="connsiteX503" fmla="*/ 3785916 w 6858264"/>
                  <a:gd name="connsiteY503" fmla="*/ 2839635 h 6858176"/>
                  <a:gd name="connsiteX504" fmla="*/ 3785916 w 6858264"/>
                  <a:gd name="connsiteY504" fmla="*/ 3071996 h 6858176"/>
                  <a:gd name="connsiteX505" fmla="*/ 4011842 w 6858264"/>
                  <a:gd name="connsiteY505" fmla="*/ 3071996 h 6858176"/>
                  <a:gd name="connsiteX506" fmla="*/ 4011842 w 6858264"/>
                  <a:gd name="connsiteY506" fmla="*/ 2839635 h 6858176"/>
                  <a:gd name="connsiteX507" fmla="*/ 3785916 w 6858264"/>
                  <a:gd name="connsiteY507" fmla="*/ 2839635 h 6858176"/>
                  <a:gd name="connsiteX508" fmla="*/ 4251696 w 6858264"/>
                  <a:gd name="connsiteY508" fmla="*/ 2833200 h 6858176"/>
                  <a:gd name="connsiteX509" fmla="*/ 4251696 w 6858264"/>
                  <a:gd name="connsiteY509" fmla="*/ 2607362 h 6858176"/>
                  <a:gd name="connsiteX510" fmla="*/ 4018982 w 6858264"/>
                  <a:gd name="connsiteY510" fmla="*/ 2607362 h 6858176"/>
                  <a:gd name="connsiteX511" fmla="*/ 4018982 w 6858264"/>
                  <a:gd name="connsiteY511" fmla="*/ 2833200 h 6858176"/>
                  <a:gd name="connsiteX512" fmla="*/ 4251696 w 6858264"/>
                  <a:gd name="connsiteY512" fmla="*/ 2833200 h 6858176"/>
                  <a:gd name="connsiteX513" fmla="*/ 2839812 w 6858264"/>
                  <a:gd name="connsiteY513" fmla="*/ 2126862 h 6858176"/>
                  <a:gd name="connsiteX514" fmla="*/ 3065650 w 6858264"/>
                  <a:gd name="connsiteY514" fmla="*/ 2126862 h 6858176"/>
                  <a:gd name="connsiteX515" fmla="*/ 3065650 w 6858264"/>
                  <a:gd name="connsiteY515" fmla="*/ 1894501 h 6858176"/>
                  <a:gd name="connsiteX516" fmla="*/ 2839812 w 6858264"/>
                  <a:gd name="connsiteY516" fmla="*/ 1894501 h 6858176"/>
                  <a:gd name="connsiteX517" fmla="*/ 2839812 w 6858264"/>
                  <a:gd name="connsiteY517" fmla="*/ 2126862 h 6858176"/>
                  <a:gd name="connsiteX518" fmla="*/ 3313260 w 6858264"/>
                  <a:gd name="connsiteY518" fmla="*/ 3318990 h 6858176"/>
                  <a:gd name="connsiteX519" fmla="*/ 3313260 w 6858264"/>
                  <a:gd name="connsiteY519" fmla="*/ 3544740 h 6858176"/>
                  <a:gd name="connsiteX520" fmla="*/ 3538922 w 6858264"/>
                  <a:gd name="connsiteY520" fmla="*/ 3544740 h 6858176"/>
                  <a:gd name="connsiteX521" fmla="*/ 3538922 w 6858264"/>
                  <a:gd name="connsiteY521" fmla="*/ 3318990 h 6858176"/>
                  <a:gd name="connsiteX522" fmla="*/ 3313260 w 6858264"/>
                  <a:gd name="connsiteY522" fmla="*/ 3318990 h 6858176"/>
                  <a:gd name="connsiteX523" fmla="*/ 4485203 w 6858264"/>
                  <a:gd name="connsiteY523" fmla="*/ 5210846 h 6858176"/>
                  <a:gd name="connsiteX524" fmla="*/ 4259365 w 6858264"/>
                  <a:gd name="connsiteY524" fmla="*/ 5210846 h 6858176"/>
                  <a:gd name="connsiteX525" fmla="*/ 4259365 w 6858264"/>
                  <a:gd name="connsiteY525" fmla="*/ 5436684 h 6858176"/>
                  <a:gd name="connsiteX526" fmla="*/ 4485203 w 6858264"/>
                  <a:gd name="connsiteY526" fmla="*/ 5436684 h 6858176"/>
                  <a:gd name="connsiteX527" fmla="*/ 4485203 w 6858264"/>
                  <a:gd name="connsiteY527" fmla="*/ 5210846 h 6858176"/>
                  <a:gd name="connsiteX528" fmla="*/ 6143111 w 6858264"/>
                  <a:gd name="connsiteY528" fmla="*/ 5683766 h 6858176"/>
                  <a:gd name="connsiteX529" fmla="*/ 5917538 w 6858264"/>
                  <a:gd name="connsiteY529" fmla="*/ 5683766 h 6858176"/>
                  <a:gd name="connsiteX530" fmla="*/ 5917538 w 6858264"/>
                  <a:gd name="connsiteY530" fmla="*/ 5909340 h 6858176"/>
                  <a:gd name="connsiteX531" fmla="*/ 6143111 w 6858264"/>
                  <a:gd name="connsiteY531" fmla="*/ 5909340 h 6858176"/>
                  <a:gd name="connsiteX532" fmla="*/ 6143111 w 6858264"/>
                  <a:gd name="connsiteY532" fmla="*/ 5683766 h 6858176"/>
                  <a:gd name="connsiteX533" fmla="*/ 3312643 w 6858264"/>
                  <a:gd name="connsiteY533" fmla="*/ 1414264 h 6858176"/>
                  <a:gd name="connsiteX534" fmla="*/ 3538393 w 6858264"/>
                  <a:gd name="connsiteY534" fmla="*/ 1414264 h 6858176"/>
                  <a:gd name="connsiteX535" fmla="*/ 3538393 w 6858264"/>
                  <a:gd name="connsiteY535" fmla="*/ 1188514 h 6858176"/>
                  <a:gd name="connsiteX536" fmla="*/ 3312643 w 6858264"/>
                  <a:gd name="connsiteY536" fmla="*/ 1188514 h 6858176"/>
                  <a:gd name="connsiteX537" fmla="*/ 3312643 w 6858264"/>
                  <a:gd name="connsiteY537" fmla="*/ 1414264 h 6858176"/>
                  <a:gd name="connsiteX538" fmla="*/ 4010960 w 6858264"/>
                  <a:gd name="connsiteY538" fmla="*/ 942402 h 6858176"/>
                  <a:gd name="connsiteX539" fmla="*/ 4010960 w 6858264"/>
                  <a:gd name="connsiteY539" fmla="*/ 715418 h 6858176"/>
                  <a:gd name="connsiteX540" fmla="*/ 3786268 w 6858264"/>
                  <a:gd name="connsiteY540" fmla="*/ 715418 h 6858176"/>
                  <a:gd name="connsiteX541" fmla="*/ 3786268 w 6858264"/>
                  <a:gd name="connsiteY541" fmla="*/ 942402 h 6858176"/>
                  <a:gd name="connsiteX542" fmla="*/ 4010960 w 6858264"/>
                  <a:gd name="connsiteY542" fmla="*/ 942402 h 68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Lst>
                <a:rect l="l" t="t" r="r" b="b"/>
                <a:pathLst>
                  <a:path w="6858264" h="6858176">
                    <a:moveTo>
                      <a:pt x="353" y="2601633"/>
                    </a:moveTo>
                    <a:lnTo>
                      <a:pt x="470011" y="2601633"/>
                    </a:lnTo>
                    <a:lnTo>
                      <a:pt x="470011" y="1891680"/>
                    </a:lnTo>
                    <a:lnTo>
                      <a:pt x="946457" y="1891680"/>
                    </a:lnTo>
                    <a:lnTo>
                      <a:pt x="946457" y="2126509"/>
                    </a:lnTo>
                    <a:lnTo>
                      <a:pt x="1175468" y="2126509"/>
                    </a:lnTo>
                    <a:lnTo>
                      <a:pt x="1175468" y="1890358"/>
                    </a:lnTo>
                    <a:lnTo>
                      <a:pt x="1888242" y="1890358"/>
                    </a:lnTo>
                    <a:lnTo>
                      <a:pt x="1888242" y="1417173"/>
                    </a:lnTo>
                    <a:lnTo>
                      <a:pt x="2120074" y="1417173"/>
                    </a:lnTo>
                    <a:lnTo>
                      <a:pt x="2120074" y="947338"/>
                    </a:lnTo>
                    <a:lnTo>
                      <a:pt x="1891680" y="947338"/>
                    </a:lnTo>
                    <a:lnTo>
                      <a:pt x="1891680" y="711628"/>
                    </a:lnTo>
                    <a:lnTo>
                      <a:pt x="2120427" y="711628"/>
                    </a:lnTo>
                    <a:lnTo>
                      <a:pt x="2120427" y="474947"/>
                    </a:lnTo>
                    <a:lnTo>
                      <a:pt x="1891327" y="474947"/>
                    </a:lnTo>
                    <a:lnTo>
                      <a:pt x="1891327" y="353"/>
                    </a:lnTo>
                    <a:lnTo>
                      <a:pt x="2125275" y="353"/>
                    </a:lnTo>
                    <a:lnTo>
                      <a:pt x="2125275" y="235270"/>
                    </a:lnTo>
                    <a:lnTo>
                      <a:pt x="2360809" y="235270"/>
                    </a:lnTo>
                    <a:lnTo>
                      <a:pt x="2360809" y="0"/>
                    </a:lnTo>
                    <a:lnTo>
                      <a:pt x="3782919" y="0"/>
                    </a:lnTo>
                    <a:lnTo>
                      <a:pt x="3782919" y="236680"/>
                    </a:lnTo>
                    <a:lnTo>
                      <a:pt x="4016426" y="236680"/>
                    </a:lnTo>
                    <a:lnTo>
                      <a:pt x="4016426" y="708631"/>
                    </a:lnTo>
                    <a:lnTo>
                      <a:pt x="4251960" y="708631"/>
                    </a:lnTo>
                    <a:lnTo>
                      <a:pt x="4251960" y="473449"/>
                    </a:lnTo>
                    <a:lnTo>
                      <a:pt x="4488817" y="473449"/>
                    </a:lnTo>
                    <a:lnTo>
                      <a:pt x="4488817" y="707837"/>
                    </a:lnTo>
                    <a:lnTo>
                      <a:pt x="4724351" y="707837"/>
                    </a:lnTo>
                    <a:lnTo>
                      <a:pt x="4724351" y="242498"/>
                    </a:lnTo>
                    <a:lnTo>
                      <a:pt x="4256280" y="242498"/>
                    </a:lnTo>
                    <a:lnTo>
                      <a:pt x="4256280" y="88"/>
                    </a:lnTo>
                    <a:lnTo>
                      <a:pt x="4959886" y="88"/>
                    </a:lnTo>
                    <a:lnTo>
                      <a:pt x="4959886" y="712597"/>
                    </a:lnTo>
                    <a:lnTo>
                      <a:pt x="4731932" y="712597"/>
                    </a:lnTo>
                    <a:lnTo>
                      <a:pt x="4731932" y="942755"/>
                    </a:lnTo>
                    <a:lnTo>
                      <a:pt x="4960238" y="942755"/>
                    </a:lnTo>
                    <a:lnTo>
                      <a:pt x="4960238" y="1186046"/>
                    </a:lnTo>
                    <a:lnTo>
                      <a:pt x="4731579" y="1186046"/>
                    </a:lnTo>
                    <a:lnTo>
                      <a:pt x="4731579" y="1415058"/>
                    </a:lnTo>
                    <a:lnTo>
                      <a:pt x="4961649" y="1415058"/>
                    </a:lnTo>
                    <a:lnTo>
                      <a:pt x="4961649" y="2359399"/>
                    </a:lnTo>
                    <a:lnTo>
                      <a:pt x="5198329" y="2359399"/>
                    </a:lnTo>
                    <a:lnTo>
                      <a:pt x="5198329" y="1891327"/>
                    </a:lnTo>
                    <a:lnTo>
                      <a:pt x="5440474" y="1891327"/>
                    </a:lnTo>
                    <a:lnTo>
                      <a:pt x="5440474" y="2126509"/>
                    </a:lnTo>
                    <a:lnTo>
                      <a:pt x="5910309" y="2126509"/>
                    </a:lnTo>
                    <a:lnTo>
                      <a:pt x="5910309" y="1890975"/>
                    </a:lnTo>
                    <a:lnTo>
                      <a:pt x="6145315" y="1890975"/>
                    </a:lnTo>
                    <a:lnTo>
                      <a:pt x="6145315" y="2131357"/>
                    </a:lnTo>
                    <a:lnTo>
                      <a:pt x="5916921" y="2131357"/>
                    </a:lnTo>
                    <a:lnTo>
                      <a:pt x="5916921" y="2833200"/>
                    </a:lnTo>
                    <a:lnTo>
                      <a:pt x="6386315" y="2833200"/>
                    </a:lnTo>
                    <a:lnTo>
                      <a:pt x="6386315" y="3073230"/>
                    </a:lnTo>
                    <a:lnTo>
                      <a:pt x="6858265" y="3073230"/>
                    </a:lnTo>
                    <a:lnTo>
                      <a:pt x="6858265" y="3549764"/>
                    </a:lnTo>
                    <a:lnTo>
                      <a:pt x="6621143" y="3549764"/>
                    </a:lnTo>
                    <a:lnTo>
                      <a:pt x="6621143" y="4261480"/>
                    </a:lnTo>
                    <a:lnTo>
                      <a:pt x="6390105" y="4261480"/>
                    </a:lnTo>
                    <a:lnTo>
                      <a:pt x="6390105" y="4964470"/>
                    </a:lnTo>
                    <a:lnTo>
                      <a:pt x="6857559" y="4964470"/>
                    </a:lnTo>
                    <a:lnTo>
                      <a:pt x="6857559" y="5207761"/>
                    </a:lnTo>
                    <a:lnTo>
                      <a:pt x="6622906" y="5207761"/>
                    </a:lnTo>
                    <a:lnTo>
                      <a:pt x="6622906" y="5437918"/>
                    </a:lnTo>
                    <a:lnTo>
                      <a:pt x="6857912" y="5437918"/>
                    </a:lnTo>
                    <a:lnTo>
                      <a:pt x="6857912" y="5680064"/>
                    </a:lnTo>
                    <a:lnTo>
                      <a:pt x="6622554" y="5680064"/>
                    </a:lnTo>
                    <a:lnTo>
                      <a:pt x="6622554" y="5910221"/>
                    </a:lnTo>
                    <a:lnTo>
                      <a:pt x="6858265" y="5910221"/>
                    </a:lnTo>
                    <a:lnTo>
                      <a:pt x="6858265" y="6385609"/>
                    </a:lnTo>
                    <a:lnTo>
                      <a:pt x="6622113" y="6385609"/>
                    </a:lnTo>
                    <a:lnTo>
                      <a:pt x="6622113" y="6857824"/>
                    </a:lnTo>
                    <a:lnTo>
                      <a:pt x="6385257" y="6857824"/>
                    </a:lnTo>
                    <a:lnTo>
                      <a:pt x="6385257" y="6389223"/>
                    </a:lnTo>
                    <a:lnTo>
                      <a:pt x="6148576" y="6389223"/>
                    </a:lnTo>
                    <a:lnTo>
                      <a:pt x="6148576" y="6858177"/>
                    </a:lnTo>
                    <a:lnTo>
                      <a:pt x="5913659" y="6858177"/>
                    </a:lnTo>
                    <a:lnTo>
                      <a:pt x="5913659" y="6384287"/>
                    </a:lnTo>
                    <a:lnTo>
                      <a:pt x="6142230" y="6384287"/>
                    </a:lnTo>
                    <a:lnTo>
                      <a:pt x="6142230" y="6156686"/>
                    </a:lnTo>
                    <a:lnTo>
                      <a:pt x="5675833" y="6156686"/>
                    </a:lnTo>
                    <a:lnTo>
                      <a:pt x="5675833" y="6626168"/>
                    </a:lnTo>
                    <a:lnTo>
                      <a:pt x="5442326" y="6626168"/>
                    </a:lnTo>
                    <a:lnTo>
                      <a:pt x="5442326" y="6857736"/>
                    </a:lnTo>
                    <a:lnTo>
                      <a:pt x="4256015" y="6857736"/>
                    </a:lnTo>
                    <a:lnTo>
                      <a:pt x="4256015" y="6386138"/>
                    </a:lnTo>
                    <a:lnTo>
                      <a:pt x="5200973" y="6386138"/>
                    </a:lnTo>
                    <a:lnTo>
                      <a:pt x="5200973" y="6621584"/>
                    </a:lnTo>
                    <a:lnTo>
                      <a:pt x="5437654" y="6621584"/>
                    </a:lnTo>
                    <a:lnTo>
                      <a:pt x="5437654" y="6151309"/>
                    </a:lnTo>
                    <a:lnTo>
                      <a:pt x="5669398" y="6151309"/>
                    </a:lnTo>
                    <a:lnTo>
                      <a:pt x="5669398" y="5917097"/>
                    </a:lnTo>
                    <a:lnTo>
                      <a:pt x="5203354" y="5917097"/>
                    </a:lnTo>
                    <a:lnTo>
                      <a:pt x="5203354" y="6151397"/>
                    </a:lnTo>
                    <a:lnTo>
                      <a:pt x="4960062" y="6151397"/>
                    </a:lnTo>
                    <a:lnTo>
                      <a:pt x="4960062" y="5916744"/>
                    </a:lnTo>
                    <a:lnTo>
                      <a:pt x="4729905" y="5916744"/>
                    </a:lnTo>
                    <a:lnTo>
                      <a:pt x="4729905" y="6152631"/>
                    </a:lnTo>
                    <a:lnTo>
                      <a:pt x="3546855" y="6152631"/>
                    </a:lnTo>
                    <a:lnTo>
                      <a:pt x="3546855" y="6382788"/>
                    </a:lnTo>
                    <a:lnTo>
                      <a:pt x="4014398" y="6382788"/>
                    </a:lnTo>
                    <a:lnTo>
                      <a:pt x="4014398" y="6626080"/>
                    </a:lnTo>
                    <a:lnTo>
                      <a:pt x="3311585" y="6626080"/>
                    </a:lnTo>
                    <a:lnTo>
                      <a:pt x="3311585" y="6858177"/>
                    </a:lnTo>
                    <a:lnTo>
                      <a:pt x="2596608" y="6858177"/>
                    </a:lnTo>
                    <a:lnTo>
                      <a:pt x="2596608" y="6628019"/>
                    </a:lnTo>
                    <a:lnTo>
                      <a:pt x="2364159" y="6628019"/>
                    </a:lnTo>
                    <a:lnTo>
                      <a:pt x="2364159" y="6384728"/>
                    </a:lnTo>
                    <a:lnTo>
                      <a:pt x="2593347" y="6384728"/>
                    </a:lnTo>
                    <a:lnTo>
                      <a:pt x="2593347" y="6155628"/>
                    </a:lnTo>
                    <a:lnTo>
                      <a:pt x="2363542" y="6155628"/>
                    </a:lnTo>
                    <a:lnTo>
                      <a:pt x="2363542" y="5916480"/>
                    </a:lnTo>
                    <a:lnTo>
                      <a:pt x="2126862" y="5916480"/>
                    </a:lnTo>
                    <a:lnTo>
                      <a:pt x="2126862" y="6385168"/>
                    </a:lnTo>
                    <a:lnTo>
                      <a:pt x="1891768" y="6385168"/>
                    </a:lnTo>
                    <a:lnTo>
                      <a:pt x="1891768" y="5911719"/>
                    </a:lnTo>
                    <a:lnTo>
                      <a:pt x="2120074" y="5911719"/>
                    </a:lnTo>
                    <a:lnTo>
                      <a:pt x="2120074" y="5682708"/>
                    </a:lnTo>
                    <a:lnTo>
                      <a:pt x="1890446" y="5682708"/>
                    </a:lnTo>
                    <a:lnTo>
                      <a:pt x="1890446" y="4969846"/>
                    </a:lnTo>
                    <a:lnTo>
                      <a:pt x="1417261" y="4969846"/>
                    </a:lnTo>
                    <a:lnTo>
                      <a:pt x="1417261" y="4738014"/>
                    </a:lnTo>
                    <a:lnTo>
                      <a:pt x="1180581" y="4738014"/>
                    </a:lnTo>
                    <a:lnTo>
                      <a:pt x="1180581" y="4966497"/>
                    </a:lnTo>
                    <a:lnTo>
                      <a:pt x="944870" y="4966497"/>
                    </a:lnTo>
                    <a:lnTo>
                      <a:pt x="944870" y="4737662"/>
                    </a:lnTo>
                    <a:lnTo>
                      <a:pt x="708190" y="4737662"/>
                    </a:lnTo>
                    <a:lnTo>
                      <a:pt x="708190" y="4966761"/>
                    </a:lnTo>
                    <a:lnTo>
                      <a:pt x="233860" y="4966761"/>
                    </a:lnTo>
                    <a:lnTo>
                      <a:pt x="233860" y="4732725"/>
                    </a:lnTo>
                    <a:lnTo>
                      <a:pt x="469482" y="4732725"/>
                    </a:lnTo>
                    <a:lnTo>
                      <a:pt x="469482" y="4493841"/>
                    </a:lnTo>
                    <a:lnTo>
                      <a:pt x="702108" y="4493841"/>
                    </a:lnTo>
                    <a:lnTo>
                      <a:pt x="702108" y="4265183"/>
                    </a:lnTo>
                    <a:lnTo>
                      <a:pt x="235446" y="4265183"/>
                    </a:lnTo>
                    <a:lnTo>
                      <a:pt x="235446" y="4493401"/>
                    </a:lnTo>
                    <a:lnTo>
                      <a:pt x="0" y="4493401"/>
                    </a:lnTo>
                    <a:lnTo>
                      <a:pt x="0" y="4260775"/>
                    </a:lnTo>
                    <a:lnTo>
                      <a:pt x="228747" y="4260775"/>
                    </a:lnTo>
                    <a:lnTo>
                      <a:pt x="228747" y="4024095"/>
                    </a:lnTo>
                    <a:lnTo>
                      <a:pt x="793" y="4024095"/>
                    </a:lnTo>
                    <a:lnTo>
                      <a:pt x="793" y="3788472"/>
                    </a:lnTo>
                    <a:lnTo>
                      <a:pt x="234124" y="3788472"/>
                    </a:lnTo>
                    <a:lnTo>
                      <a:pt x="234124" y="4019246"/>
                    </a:lnTo>
                    <a:lnTo>
                      <a:pt x="945752" y="4019246"/>
                    </a:lnTo>
                    <a:lnTo>
                      <a:pt x="945752" y="4489875"/>
                    </a:lnTo>
                    <a:lnTo>
                      <a:pt x="1175028" y="4489875"/>
                    </a:lnTo>
                    <a:lnTo>
                      <a:pt x="1175028" y="3552585"/>
                    </a:lnTo>
                    <a:lnTo>
                      <a:pt x="947779" y="3552585"/>
                    </a:lnTo>
                    <a:lnTo>
                      <a:pt x="947779" y="3787414"/>
                    </a:lnTo>
                    <a:lnTo>
                      <a:pt x="473890" y="3787414"/>
                    </a:lnTo>
                    <a:lnTo>
                      <a:pt x="473890" y="3548089"/>
                    </a:lnTo>
                    <a:lnTo>
                      <a:pt x="703077" y="3548089"/>
                    </a:lnTo>
                    <a:lnTo>
                      <a:pt x="703077" y="3314583"/>
                    </a:lnTo>
                    <a:lnTo>
                      <a:pt x="1647419" y="3314583"/>
                    </a:lnTo>
                    <a:lnTo>
                      <a:pt x="1647419" y="3077902"/>
                    </a:lnTo>
                    <a:lnTo>
                      <a:pt x="1419024" y="3077902"/>
                    </a:lnTo>
                    <a:lnTo>
                      <a:pt x="1419024" y="2835757"/>
                    </a:lnTo>
                    <a:lnTo>
                      <a:pt x="1888242" y="2835757"/>
                    </a:lnTo>
                    <a:lnTo>
                      <a:pt x="1888242" y="2603925"/>
                    </a:lnTo>
                    <a:lnTo>
                      <a:pt x="2364688" y="2603925"/>
                    </a:lnTo>
                    <a:lnTo>
                      <a:pt x="2364688" y="2833641"/>
                    </a:lnTo>
                    <a:lnTo>
                      <a:pt x="3071027" y="2833641"/>
                    </a:lnTo>
                    <a:lnTo>
                      <a:pt x="3071027" y="3311497"/>
                    </a:lnTo>
                    <a:lnTo>
                      <a:pt x="3306561" y="3311497"/>
                    </a:lnTo>
                    <a:lnTo>
                      <a:pt x="3306561" y="2835580"/>
                    </a:lnTo>
                    <a:lnTo>
                      <a:pt x="3778159" y="2835580"/>
                    </a:lnTo>
                    <a:lnTo>
                      <a:pt x="3778159" y="2366804"/>
                    </a:lnTo>
                    <a:lnTo>
                      <a:pt x="3311762" y="2366804"/>
                    </a:lnTo>
                    <a:lnTo>
                      <a:pt x="3311762" y="2602867"/>
                    </a:lnTo>
                    <a:lnTo>
                      <a:pt x="3069616" y="2602867"/>
                    </a:lnTo>
                    <a:lnTo>
                      <a:pt x="3069616" y="2367685"/>
                    </a:lnTo>
                    <a:lnTo>
                      <a:pt x="2839459" y="2367685"/>
                    </a:lnTo>
                    <a:lnTo>
                      <a:pt x="2839459" y="2602074"/>
                    </a:lnTo>
                    <a:lnTo>
                      <a:pt x="2597402" y="2602074"/>
                    </a:lnTo>
                    <a:lnTo>
                      <a:pt x="2597402" y="2363366"/>
                    </a:lnTo>
                    <a:lnTo>
                      <a:pt x="2832319" y="2363366"/>
                    </a:lnTo>
                    <a:lnTo>
                      <a:pt x="2832319" y="2133913"/>
                    </a:lnTo>
                    <a:lnTo>
                      <a:pt x="2366803" y="2133913"/>
                    </a:lnTo>
                    <a:lnTo>
                      <a:pt x="2366803" y="2362925"/>
                    </a:lnTo>
                    <a:lnTo>
                      <a:pt x="2125275" y="2362925"/>
                    </a:lnTo>
                    <a:lnTo>
                      <a:pt x="2125275" y="2129153"/>
                    </a:lnTo>
                    <a:lnTo>
                      <a:pt x="2360104" y="2129153"/>
                    </a:lnTo>
                    <a:lnTo>
                      <a:pt x="2360104" y="1894941"/>
                    </a:lnTo>
                    <a:lnTo>
                      <a:pt x="1894148" y="1894941"/>
                    </a:lnTo>
                    <a:lnTo>
                      <a:pt x="1894148" y="2130828"/>
                    </a:lnTo>
                    <a:lnTo>
                      <a:pt x="1422021" y="2130828"/>
                    </a:lnTo>
                    <a:lnTo>
                      <a:pt x="1422021" y="2360986"/>
                    </a:lnTo>
                    <a:lnTo>
                      <a:pt x="1651473" y="2360986"/>
                    </a:lnTo>
                    <a:lnTo>
                      <a:pt x="1651473" y="2603131"/>
                    </a:lnTo>
                    <a:lnTo>
                      <a:pt x="1181815" y="2603131"/>
                    </a:lnTo>
                    <a:lnTo>
                      <a:pt x="1181815" y="2836638"/>
                    </a:lnTo>
                    <a:lnTo>
                      <a:pt x="708631" y="2836638"/>
                    </a:lnTo>
                    <a:lnTo>
                      <a:pt x="708631" y="3076668"/>
                    </a:lnTo>
                    <a:lnTo>
                      <a:pt x="475124" y="3076668"/>
                    </a:lnTo>
                    <a:lnTo>
                      <a:pt x="475124" y="3316698"/>
                    </a:lnTo>
                    <a:lnTo>
                      <a:pt x="236240" y="3316698"/>
                    </a:lnTo>
                    <a:lnTo>
                      <a:pt x="236240" y="3547561"/>
                    </a:lnTo>
                    <a:lnTo>
                      <a:pt x="353" y="3547561"/>
                    </a:lnTo>
                    <a:lnTo>
                      <a:pt x="353" y="2601368"/>
                    </a:lnTo>
                    <a:close/>
                    <a:moveTo>
                      <a:pt x="4015985" y="3552232"/>
                    </a:moveTo>
                    <a:lnTo>
                      <a:pt x="4015985" y="3791645"/>
                    </a:lnTo>
                    <a:lnTo>
                      <a:pt x="3786180" y="3791645"/>
                    </a:lnTo>
                    <a:lnTo>
                      <a:pt x="3786180" y="4020657"/>
                    </a:lnTo>
                    <a:lnTo>
                      <a:pt x="4014663" y="4020657"/>
                    </a:lnTo>
                    <a:lnTo>
                      <a:pt x="4014663" y="4263949"/>
                    </a:lnTo>
                    <a:lnTo>
                      <a:pt x="3783007" y="4263949"/>
                    </a:lnTo>
                    <a:lnTo>
                      <a:pt x="3783007" y="4737133"/>
                    </a:lnTo>
                    <a:lnTo>
                      <a:pt x="3543065" y="4737133"/>
                    </a:lnTo>
                    <a:lnTo>
                      <a:pt x="3543065" y="4966850"/>
                    </a:lnTo>
                    <a:lnTo>
                      <a:pt x="3067765" y="4966850"/>
                    </a:lnTo>
                    <a:lnTo>
                      <a:pt x="3067765" y="4735370"/>
                    </a:lnTo>
                    <a:lnTo>
                      <a:pt x="2836991" y="4735370"/>
                    </a:lnTo>
                    <a:lnTo>
                      <a:pt x="2836991" y="4492079"/>
                    </a:lnTo>
                    <a:lnTo>
                      <a:pt x="3069264" y="4492079"/>
                    </a:lnTo>
                    <a:lnTo>
                      <a:pt x="3069264" y="4258571"/>
                    </a:lnTo>
                    <a:lnTo>
                      <a:pt x="3305680" y="4258571"/>
                    </a:lnTo>
                    <a:lnTo>
                      <a:pt x="3305680" y="3552409"/>
                    </a:lnTo>
                    <a:lnTo>
                      <a:pt x="3070939" y="3552409"/>
                    </a:lnTo>
                    <a:lnTo>
                      <a:pt x="3070939" y="4024359"/>
                    </a:lnTo>
                    <a:lnTo>
                      <a:pt x="2837432" y="4024359"/>
                    </a:lnTo>
                    <a:lnTo>
                      <a:pt x="2837432" y="4264389"/>
                    </a:lnTo>
                    <a:lnTo>
                      <a:pt x="2597490" y="4264389"/>
                    </a:lnTo>
                    <a:lnTo>
                      <a:pt x="2597490" y="4737574"/>
                    </a:lnTo>
                    <a:lnTo>
                      <a:pt x="2127655" y="4737574"/>
                    </a:lnTo>
                    <a:lnTo>
                      <a:pt x="2127655" y="4966585"/>
                    </a:lnTo>
                    <a:lnTo>
                      <a:pt x="2366451" y="4966585"/>
                    </a:lnTo>
                    <a:lnTo>
                      <a:pt x="2366451" y="5206527"/>
                    </a:lnTo>
                    <a:lnTo>
                      <a:pt x="2599958" y="5206527"/>
                    </a:lnTo>
                    <a:lnTo>
                      <a:pt x="2599958" y="5436067"/>
                    </a:lnTo>
                    <a:lnTo>
                      <a:pt x="3309382" y="5436067"/>
                    </a:lnTo>
                    <a:lnTo>
                      <a:pt x="3309382" y="5207408"/>
                    </a:lnTo>
                    <a:lnTo>
                      <a:pt x="3545093" y="5207408"/>
                    </a:lnTo>
                    <a:lnTo>
                      <a:pt x="3545093" y="5679183"/>
                    </a:lnTo>
                    <a:lnTo>
                      <a:pt x="3785034" y="5679183"/>
                    </a:lnTo>
                    <a:lnTo>
                      <a:pt x="3785034" y="5909516"/>
                    </a:lnTo>
                    <a:lnTo>
                      <a:pt x="4015192" y="5909516"/>
                    </a:lnTo>
                    <a:lnTo>
                      <a:pt x="4015192" y="5676891"/>
                    </a:lnTo>
                    <a:lnTo>
                      <a:pt x="4251784" y="5676891"/>
                    </a:lnTo>
                    <a:lnTo>
                      <a:pt x="4251784" y="5441356"/>
                    </a:lnTo>
                    <a:lnTo>
                      <a:pt x="3782742" y="5441356"/>
                    </a:lnTo>
                    <a:lnTo>
                      <a:pt x="3782742" y="4964910"/>
                    </a:lnTo>
                    <a:lnTo>
                      <a:pt x="4015015" y="4964910"/>
                    </a:lnTo>
                    <a:lnTo>
                      <a:pt x="4015015" y="4491726"/>
                    </a:lnTo>
                    <a:lnTo>
                      <a:pt x="4254957" y="4491726"/>
                    </a:lnTo>
                    <a:lnTo>
                      <a:pt x="4254957" y="3788825"/>
                    </a:lnTo>
                    <a:lnTo>
                      <a:pt x="4487583" y="3788825"/>
                    </a:lnTo>
                    <a:lnTo>
                      <a:pt x="4487583" y="4497103"/>
                    </a:lnTo>
                    <a:lnTo>
                      <a:pt x="4259365" y="4497103"/>
                    </a:lnTo>
                    <a:lnTo>
                      <a:pt x="4259365" y="4730698"/>
                    </a:lnTo>
                    <a:lnTo>
                      <a:pt x="4727613" y="4730698"/>
                    </a:lnTo>
                    <a:lnTo>
                      <a:pt x="4727613" y="4018806"/>
                    </a:lnTo>
                    <a:lnTo>
                      <a:pt x="4957858" y="4018806"/>
                    </a:lnTo>
                    <a:lnTo>
                      <a:pt x="4957858" y="3789794"/>
                    </a:lnTo>
                    <a:lnTo>
                      <a:pt x="4725585" y="3789794"/>
                    </a:lnTo>
                    <a:lnTo>
                      <a:pt x="4725585" y="3552321"/>
                    </a:lnTo>
                    <a:lnTo>
                      <a:pt x="4016161" y="3552321"/>
                    </a:lnTo>
                    <a:close/>
                    <a:moveTo>
                      <a:pt x="5910221" y="3077902"/>
                    </a:moveTo>
                    <a:lnTo>
                      <a:pt x="5910221" y="2836726"/>
                    </a:lnTo>
                    <a:lnTo>
                      <a:pt x="5437037" y="2836726"/>
                    </a:lnTo>
                    <a:lnTo>
                      <a:pt x="5437037" y="2367156"/>
                    </a:lnTo>
                    <a:lnTo>
                      <a:pt x="5201502" y="2367156"/>
                    </a:lnTo>
                    <a:lnTo>
                      <a:pt x="5201502" y="2839195"/>
                    </a:lnTo>
                    <a:lnTo>
                      <a:pt x="4492519" y="2839195"/>
                    </a:lnTo>
                    <a:lnTo>
                      <a:pt x="4492519" y="3075875"/>
                    </a:lnTo>
                    <a:lnTo>
                      <a:pt x="4729905" y="3075875"/>
                    </a:lnTo>
                    <a:lnTo>
                      <a:pt x="4729905" y="3547913"/>
                    </a:lnTo>
                    <a:lnTo>
                      <a:pt x="4963411" y="3547913"/>
                    </a:lnTo>
                    <a:lnTo>
                      <a:pt x="4963411" y="3784505"/>
                    </a:lnTo>
                    <a:lnTo>
                      <a:pt x="5196919" y="3784505"/>
                    </a:lnTo>
                    <a:lnTo>
                      <a:pt x="5196919" y="3316169"/>
                    </a:lnTo>
                    <a:lnTo>
                      <a:pt x="4961649" y="3316169"/>
                    </a:lnTo>
                    <a:lnTo>
                      <a:pt x="4961649" y="3076316"/>
                    </a:lnTo>
                    <a:lnTo>
                      <a:pt x="5675744" y="3076316"/>
                    </a:lnTo>
                    <a:lnTo>
                      <a:pt x="5675744" y="3314935"/>
                    </a:lnTo>
                    <a:lnTo>
                      <a:pt x="5915686" y="3314935"/>
                    </a:lnTo>
                    <a:lnTo>
                      <a:pt x="5915686" y="3788120"/>
                    </a:lnTo>
                    <a:lnTo>
                      <a:pt x="6149193" y="3788120"/>
                    </a:lnTo>
                    <a:lnTo>
                      <a:pt x="6149193" y="4017924"/>
                    </a:lnTo>
                    <a:lnTo>
                      <a:pt x="6382436" y="4017924"/>
                    </a:lnTo>
                    <a:lnTo>
                      <a:pt x="6382436" y="3549941"/>
                    </a:lnTo>
                    <a:lnTo>
                      <a:pt x="6143640" y="3549941"/>
                    </a:lnTo>
                    <a:lnTo>
                      <a:pt x="6143640" y="3077902"/>
                    </a:lnTo>
                    <a:lnTo>
                      <a:pt x="5910133" y="3077902"/>
                    </a:lnTo>
                    <a:close/>
                    <a:moveTo>
                      <a:pt x="3778511" y="710217"/>
                    </a:moveTo>
                    <a:lnTo>
                      <a:pt x="3778511" y="243556"/>
                    </a:lnTo>
                    <a:lnTo>
                      <a:pt x="3309558" y="243556"/>
                    </a:lnTo>
                    <a:lnTo>
                      <a:pt x="3309558" y="474595"/>
                    </a:lnTo>
                    <a:lnTo>
                      <a:pt x="3070850" y="474595"/>
                    </a:lnTo>
                    <a:lnTo>
                      <a:pt x="3070850" y="944870"/>
                    </a:lnTo>
                    <a:lnTo>
                      <a:pt x="2834082" y="944870"/>
                    </a:lnTo>
                    <a:lnTo>
                      <a:pt x="2834082" y="712597"/>
                    </a:lnTo>
                    <a:lnTo>
                      <a:pt x="2598019" y="712597"/>
                    </a:lnTo>
                    <a:lnTo>
                      <a:pt x="2598019" y="469394"/>
                    </a:lnTo>
                    <a:lnTo>
                      <a:pt x="3065385" y="469394"/>
                    </a:lnTo>
                    <a:lnTo>
                      <a:pt x="3065385" y="242939"/>
                    </a:lnTo>
                    <a:lnTo>
                      <a:pt x="2365040" y="242939"/>
                    </a:lnTo>
                    <a:lnTo>
                      <a:pt x="2365040" y="714184"/>
                    </a:lnTo>
                    <a:lnTo>
                      <a:pt x="2127655" y="714184"/>
                    </a:lnTo>
                    <a:lnTo>
                      <a:pt x="2127655" y="944341"/>
                    </a:lnTo>
                    <a:lnTo>
                      <a:pt x="2366451" y="944341"/>
                    </a:lnTo>
                    <a:lnTo>
                      <a:pt x="2366451" y="1180669"/>
                    </a:lnTo>
                    <a:lnTo>
                      <a:pt x="3308853" y="1180669"/>
                    </a:lnTo>
                    <a:lnTo>
                      <a:pt x="3308853" y="710305"/>
                    </a:lnTo>
                    <a:lnTo>
                      <a:pt x="3778423" y="710305"/>
                    </a:lnTo>
                    <a:close/>
                    <a:moveTo>
                      <a:pt x="2364424" y="3079401"/>
                    </a:moveTo>
                    <a:lnTo>
                      <a:pt x="2364424" y="3791645"/>
                    </a:lnTo>
                    <a:lnTo>
                      <a:pt x="1894941" y="3791645"/>
                    </a:lnTo>
                    <a:lnTo>
                      <a:pt x="1894941" y="4020657"/>
                    </a:lnTo>
                    <a:lnTo>
                      <a:pt x="2366186" y="4020657"/>
                    </a:lnTo>
                    <a:lnTo>
                      <a:pt x="2366186" y="4257954"/>
                    </a:lnTo>
                    <a:lnTo>
                      <a:pt x="2596344" y="4257954"/>
                    </a:lnTo>
                    <a:lnTo>
                      <a:pt x="2596344" y="4018982"/>
                    </a:lnTo>
                    <a:lnTo>
                      <a:pt x="2836286" y="4018982"/>
                    </a:lnTo>
                    <a:lnTo>
                      <a:pt x="2836286" y="3545886"/>
                    </a:lnTo>
                    <a:lnTo>
                      <a:pt x="3066443" y="3545886"/>
                    </a:lnTo>
                    <a:lnTo>
                      <a:pt x="3066443" y="3316875"/>
                    </a:lnTo>
                    <a:lnTo>
                      <a:pt x="2834170" y="3316875"/>
                    </a:lnTo>
                    <a:lnTo>
                      <a:pt x="2834170" y="3079401"/>
                    </a:lnTo>
                    <a:lnTo>
                      <a:pt x="2364424" y="3079401"/>
                    </a:lnTo>
                    <a:close/>
                    <a:moveTo>
                      <a:pt x="5669927" y="5676891"/>
                    </a:moveTo>
                    <a:lnTo>
                      <a:pt x="5669927" y="4971698"/>
                    </a:lnTo>
                    <a:lnTo>
                      <a:pt x="4964822" y="4971698"/>
                    </a:lnTo>
                    <a:lnTo>
                      <a:pt x="4964822" y="5676891"/>
                    </a:lnTo>
                    <a:lnTo>
                      <a:pt x="5669927" y="5676891"/>
                    </a:lnTo>
                    <a:close/>
                    <a:moveTo>
                      <a:pt x="5443472" y="4730698"/>
                    </a:moveTo>
                    <a:lnTo>
                      <a:pt x="6142230" y="4730698"/>
                    </a:lnTo>
                    <a:lnTo>
                      <a:pt x="6142230" y="4262186"/>
                    </a:lnTo>
                    <a:lnTo>
                      <a:pt x="5910485" y="4262186"/>
                    </a:lnTo>
                    <a:lnTo>
                      <a:pt x="5910485" y="4025505"/>
                    </a:lnTo>
                    <a:lnTo>
                      <a:pt x="5674158" y="4025505"/>
                    </a:lnTo>
                    <a:lnTo>
                      <a:pt x="5674158" y="4497455"/>
                    </a:lnTo>
                    <a:lnTo>
                      <a:pt x="5443560" y="4497455"/>
                    </a:lnTo>
                    <a:lnTo>
                      <a:pt x="5443560" y="4730786"/>
                    </a:lnTo>
                    <a:close/>
                    <a:moveTo>
                      <a:pt x="5204323" y="3791734"/>
                    </a:moveTo>
                    <a:lnTo>
                      <a:pt x="5204323" y="4490404"/>
                    </a:lnTo>
                    <a:lnTo>
                      <a:pt x="5439770" y="4490404"/>
                    </a:lnTo>
                    <a:lnTo>
                      <a:pt x="5439770" y="4018982"/>
                    </a:lnTo>
                    <a:lnTo>
                      <a:pt x="5669838" y="4018982"/>
                    </a:lnTo>
                    <a:lnTo>
                      <a:pt x="5669838" y="3791734"/>
                    </a:lnTo>
                    <a:lnTo>
                      <a:pt x="5204323" y="3791734"/>
                    </a:lnTo>
                    <a:close/>
                    <a:moveTo>
                      <a:pt x="3311233" y="2126773"/>
                    </a:moveTo>
                    <a:lnTo>
                      <a:pt x="3538481" y="2126773"/>
                    </a:lnTo>
                    <a:lnTo>
                      <a:pt x="3538481" y="1658173"/>
                    </a:lnTo>
                    <a:lnTo>
                      <a:pt x="3306737" y="1658173"/>
                    </a:lnTo>
                    <a:lnTo>
                      <a:pt x="3306737" y="1421669"/>
                    </a:lnTo>
                    <a:lnTo>
                      <a:pt x="3074112" y="1421669"/>
                    </a:lnTo>
                    <a:lnTo>
                      <a:pt x="3074112" y="1890269"/>
                    </a:lnTo>
                    <a:lnTo>
                      <a:pt x="3311233" y="1890269"/>
                    </a:lnTo>
                    <a:lnTo>
                      <a:pt x="3311233" y="2126773"/>
                    </a:lnTo>
                    <a:close/>
                    <a:moveTo>
                      <a:pt x="2840429" y="5683061"/>
                    </a:moveTo>
                    <a:lnTo>
                      <a:pt x="2840429" y="5912689"/>
                    </a:lnTo>
                    <a:lnTo>
                      <a:pt x="3312467" y="5912689"/>
                    </a:lnTo>
                    <a:lnTo>
                      <a:pt x="3312467" y="6148400"/>
                    </a:lnTo>
                    <a:lnTo>
                      <a:pt x="3538922" y="6148400"/>
                    </a:lnTo>
                    <a:lnTo>
                      <a:pt x="3538922" y="5683061"/>
                    </a:lnTo>
                    <a:lnTo>
                      <a:pt x="2840429" y="5683061"/>
                    </a:lnTo>
                    <a:close/>
                    <a:moveTo>
                      <a:pt x="6616560" y="5441004"/>
                    </a:moveTo>
                    <a:lnTo>
                      <a:pt x="6383317" y="5441004"/>
                    </a:lnTo>
                    <a:lnTo>
                      <a:pt x="6383317" y="5211375"/>
                    </a:lnTo>
                    <a:lnTo>
                      <a:pt x="6149987" y="5211375"/>
                    </a:lnTo>
                    <a:lnTo>
                      <a:pt x="6149987" y="5675921"/>
                    </a:lnTo>
                    <a:lnTo>
                      <a:pt x="6616560" y="5675921"/>
                    </a:lnTo>
                    <a:lnTo>
                      <a:pt x="6616560" y="5441092"/>
                    </a:lnTo>
                    <a:close/>
                    <a:moveTo>
                      <a:pt x="1421404" y="4730610"/>
                    </a:moveTo>
                    <a:lnTo>
                      <a:pt x="2119986" y="4730610"/>
                    </a:lnTo>
                    <a:lnTo>
                      <a:pt x="2119986" y="4498249"/>
                    </a:lnTo>
                    <a:lnTo>
                      <a:pt x="1421404" y="4498249"/>
                    </a:lnTo>
                    <a:lnTo>
                      <a:pt x="1421404" y="4730610"/>
                    </a:lnTo>
                    <a:close/>
                    <a:moveTo>
                      <a:pt x="3071556" y="6388871"/>
                    </a:moveTo>
                    <a:lnTo>
                      <a:pt x="2840958" y="6388871"/>
                    </a:lnTo>
                    <a:lnTo>
                      <a:pt x="2840958" y="6622025"/>
                    </a:lnTo>
                    <a:lnTo>
                      <a:pt x="3305327" y="6622025"/>
                    </a:lnTo>
                    <a:lnTo>
                      <a:pt x="3305327" y="6156510"/>
                    </a:lnTo>
                    <a:lnTo>
                      <a:pt x="3071556" y="6156510"/>
                    </a:lnTo>
                    <a:lnTo>
                      <a:pt x="3071556" y="6388871"/>
                    </a:lnTo>
                    <a:close/>
                    <a:moveTo>
                      <a:pt x="4258219" y="5909516"/>
                    </a:moveTo>
                    <a:lnTo>
                      <a:pt x="4723734" y="5909516"/>
                    </a:lnTo>
                    <a:lnTo>
                      <a:pt x="4723734" y="5443913"/>
                    </a:lnTo>
                    <a:lnTo>
                      <a:pt x="4488817" y="5443913"/>
                    </a:lnTo>
                    <a:lnTo>
                      <a:pt x="4488817" y="5682708"/>
                    </a:lnTo>
                    <a:lnTo>
                      <a:pt x="4258219" y="5682708"/>
                    </a:lnTo>
                    <a:lnTo>
                      <a:pt x="4258219" y="5909428"/>
                    </a:lnTo>
                    <a:close/>
                    <a:moveTo>
                      <a:pt x="6615590" y="6382788"/>
                    </a:moveTo>
                    <a:lnTo>
                      <a:pt x="6615590" y="5917185"/>
                    </a:lnTo>
                    <a:lnTo>
                      <a:pt x="6149899" y="5917185"/>
                    </a:lnTo>
                    <a:lnTo>
                      <a:pt x="6149899" y="6152014"/>
                    </a:lnTo>
                    <a:lnTo>
                      <a:pt x="6388607" y="6152014"/>
                    </a:lnTo>
                    <a:lnTo>
                      <a:pt x="6388607" y="6382788"/>
                    </a:lnTo>
                    <a:lnTo>
                      <a:pt x="6615590" y="6382788"/>
                    </a:lnTo>
                    <a:close/>
                    <a:moveTo>
                      <a:pt x="4255662" y="715154"/>
                    </a:moveTo>
                    <a:lnTo>
                      <a:pt x="4255662" y="948044"/>
                    </a:lnTo>
                    <a:lnTo>
                      <a:pt x="4019158" y="948044"/>
                    </a:lnTo>
                    <a:lnTo>
                      <a:pt x="4019158" y="1180669"/>
                    </a:lnTo>
                    <a:lnTo>
                      <a:pt x="4484674" y="1180669"/>
                    </a:lnTo>
                    <a:lnTo>
                      <a:pt x="4484674" y="715154"/>
                    </a:lnTo>
                    <a:lnTo>
                      <a:pt x="4255662" y="715154"/>
                    </a:lnTo>
                    <a:close/>
                    <a:moveTo>
                      <a:pt x="4957594" y="2600046"/>
                    </a:moveTo>
                    <a:lnTo>
                      <a:pt x="4957594" y="2367685"/>
                    </a:lnTo>
                    <a:lnTo>
                      <a:pt x="4491814" y="2367685"/>
                    </a:lnTo>
                    <a:lnTo>
                      <a:pt x="4491814" y="2600046"/>
                    </a:lnTo>
                    <a:lnTo>
                      <a:pt x="4957594" y="2600046"/>
                    </a:lnTo>
                    <a:close/>
                    <a:moveTo>
                      <a:pt x="2833024" y="1887713"/>
                    </a:moveTo>
                    <a:lnTo>
                      <a:pt x="2833024" y="1422286"/>
                    </a:lnTo>
                    <a:lnTo>
                      <a:pt x="2600751" y="1422286"/>
                    </a:lnTo>
                    <a:lnTo>
                      <a:pt x="2600751" y="1887713"/>
                    </a:lnTo>
                    <a:lnTo>
                      <a:pt x="2833024" y="1887713"/>
                    </a:lnTo>
                    <a:close/>
                    <a:moveTo>
                      <a:pt x="4019423" y="3079489"/>
                    </a:moveTo>
                    <a:lnTo>
                      <a:pt x="4019423" y="3312379"/>
                    </a:lnTo>
                    <a:lnTo>
                      <a:pt x="4484321" y="3312379"/>
                    </a:lnTo>
                    <a:lnTo>
                      <a:pt x="4484321" y="3079489"/>
                    </a:lnTo>
                    <a:lnTo>
                      <a:pt x="4019423" y="3079489"/>
                    </a:lnTo>
                    <a:close/>
                    <a:moveTo>
                      <a:pt x="1421404" y="3784946"/>
                    </a:moveTo>
                    <a:lnTo>
                      <a:pt x="1886832" y="3784946"/>
                    </a:lnTo>
                    <a:lnTo>
                      <a:pt x="1886832" y="3552673"/>
                    </a:lnTo>
                    <a:lnTo>
                      <a:pt x="1421404" y="3552673"/>
                    </a:lnTo>
                    <a:lnTo>
                      <a:pt x="1421404" y="3784946"/>
                    </a:lnTo>
                    <a:close/>
                    <a:moveTo>
                      <a:pt x="4011842" y="2360545"/>
                    </a:moveTo>
                    <a:lnTo>
                      <a:pt x="4011842" y="1895029"/>
                    </a:lnTo>
                    <a:lnTo>
                      <a:pt x="3786004" y="1895029"/>
                    </a:lnTo>
                    <a:lnTo>
                      <a:pt x="3786004" y="2360545"/>
                    </a:lnTo>
                    <a:lnTo>
                      <a:pt x="4011842" y="2360545"/>
                    </a:lnTo>
                    <a:close/>
                    <a:moveTo>
                      <a:pt x="2120339" y="3545621"/>
                    </a:moveTo>
                    <a:lnTo>
                      <a:pt x="2120339" y="3079489"/>
                    </a:lnTo>
                    <a:lnTo>
                      <a:pt x="1894941" y="3079489"/>
                    </a:lnTo>
                    <a:lnTo>
                      <a:pt x="1894941" y="3545621"/>
                    </a:lnTo>
                    <a:lnTo>
                      <a:pt x="2120339" y="3545621"/>
                    </a:lnTo>
                    <a:close/>
                    <a:moveTo>
                      <a:pt x="3546503" y="4025153"/>
                    </a:moveTo>
                    <a:lnTo>
                      <a:pt x="3546503" y="4257073"/>
                    </a:lnTo>
                    <a:lnTo>
                      <a:pt x="3778423" y="4257073"/>
                    </a:lnTo>
                    <a:lnTo>
                      <a:pt x="3778423" y="4025153"/>
                    </a:lnTo>
                    <a:lnTo>
                      <a:pt x="3546503" y="4025153"/>
                    </a:lnTo>
                    <a:close/>
                    <a:moveTo>
                      <a:pt x="3778688" y="3785563"/>
                    </a:moveTo>
                    <a:lnTo>
                      <a:pt x="3778688" y="3553202"/>
                    </a:lnTo>
                    <a:lnTo>
                      <a:pt x="3546327" y="3553202"/>
                    </a:lnTo>
                    <a:lnTo>
                      <a:pt x="3546327" y="3785563"/>
                    </a:lnTo>
                    <a:lnTo>
                      <a:pt x="3778688" y="3785563"/>
                    </a:lnTo>
                    <a:close/>
                    <a:moveTo>
                      <a:pt x="4492167" y="4970816"/>
                    </a:moveTo>
                    <a:lnTo>
                      <a:pt x="4492167" y="5202649"/>
                    </a:lnTo>
                    <a:lnTo>
                      <a:pt x="4723999" y="5202649"/>
                    </a:lnTo>
                    <a:lnTo>
                      <a:pt x="4723999" y="4970816"/>
                    </a:lnTo>
                    <a:lnTo>
                      <a:pt x="4492167" y="4970816"/>
                    </a:lnTo>
                    <a:close/>
                    <a:moveTo>
                      <a:pt x="2360721" y="2840076"/>
                    </a:moveTo>
                    <a:lnTo>
                      <a:pt x="2128360" y="2840076"/>
                    </a:lnTo>
                    <a:lnTo>
                      <a:pt x="2128360" y="3072613"/>
                    </a:lnTo>
                    <a:lnTo>
                      <a:pt x="2360721" y="3072613"/>
                    </a:lnTo>
                    <a:lnTo>
                      <a:pt x="2360721" y="2840076"/>
                    </a:lnTo>
                    <a:close/>
                    <a:moveTo>
                      <a:pt x="708895" y="2599693"/>
                    </a:moveTo>
                    <a:lnTo>
                      <a:pt x="941256" y="2599693"/>
                    </a:lnTo>
                    <a:lnTo>
                      <a:pt x="941256" y="2367332"/>
                    </a:lnTo>
                    <a:lnTo>
                      <a:pt x="708895" y="2367332"/>
                    </a:lnTo>
                    <a:lnTo>
                      <a:pt x="708895" y="2599693"/>
                    </a:lnTo>
                    <a:close/>
                    <a:moveTo>
                      <a:pt x="4491550" y="1653854"/>
                    </a:moveTo>
                    <a:lnTo>
                      <a:pt x="4723646" y="1653854"/>
                    </a:lnTo>
                    <a:lnTo>
                      <a:pt x="4723646" y="1421757"/>
                    </a:lnTo>
                    <a:lnTo>
                      <a:pt x="4491550" y="1421757"/>
                    </a:lnTo>
                    <a:lnTo>
                      <a:pt x="4491550" y="1653854"/>
                    </a:lnTo>
                    <a:close/>
                    <a:moveTo>
                      <a:pt x="2360016" y="5676714"/>
                    </a:moveTo>
                    <a:lnTo>
                      <a:pt x="2360016" y="5444794"/>
                    </a:lnTo>
                    <a:lnTo>
                      <a:pt x="2128096" y="5444794"/>
                    </a:lnTo>
                    <a:lnTo>
                      <a:pt x="2128096" y="5676714"/>
                    </a:lnTo>
                    <a:lnTo>
                      <a:pt x="2360016" y="5676714"/>
                    </a:lnTo>
                    <a:close/>
                    <a:moveTo>
                      <a:pt x="4251431" y="1654559"/>
                    </a:moveTo>
                    <a:lnTo>
                      <a:pt x="4251431" y="1422198"/>
                    </a:lnTo>
                    <a:lnTo>
                      <a:pt x="4019070" y="1422198"/>
                    </a:lnTo>
                    <a:lnTo>
                      <a:pt x="4019070" y="1654559"/>
                    </a:lnTo>
                    <a:lnTo>
                      <a:pt x="4251431" y="1654559"/>
                    </a:lnTo>
                    <a:close/>
                    <a:moveTo>
                      <a:pt x="3778864" y="1654382"/>
                    </a:moveTo>
                    <a:lnTo>
                      <a:pt x="3778864" y="1422021"/>
                    </a:lnTo>
                    <a:lnTo>
                      <a:pt x="3546238" y="1422021"/>
                    </a:lnTo>
                    <a:lnTo>
                      <a:pt x="3546238" y="1654382"/>
                    </a:lnTo>
                    <a:lnTo>
                      <a:pt x="3778864" y="1654382"/>
                    </a:lnTo>
                    <a:close/>
                    <a:moveTo>
                      <a:pt x="2127567" y="1654206"/>
                    </a:moveTo>
                    <a:lnTo>
                      <a:pt x="2359928" y="1654206"/>
                    </a:lnTo>
                    <a:lnTo>
                      <a:pt x="2359928" y="1421404"/>
                    </a:lnTo>
                    <a:lnTo>
                      <a:pt x="2127567" y="1421404"/>
                    </a:lnTo>
                    <a:lnTo>
                      <a:pt x="2127567" y="1654206"/>
                    </a:lnTo>
                    <a:close/>
                    <a:moveTo>
                      <a:pt x="2833024" y="6149722"/>
                    </a:moveTo>
                    <a:lnTo>
                      <a:pt x="2833024" y="5917449"/>
                    </a:lnTo>
                    <a:lnTo>
                      <a:pt x="2600751" y="5917449"/>
                    </a:lnTo>
                    <a:lnTo>
                      <a:pt x="2600751" y="6149722"/>
                    </a:lnTo>
                    <a:lnTo>
                      <a:pt x="2833024" y="6149722"/>
                    </a:lnTo>
                    <a:close/>
                    <a:moveTo>
                      <a:pt x="3778599" y="1181639"/>
                    </a:moveTo>
                    <a:lnTo>
                      <a:pt x="3778599" y="949454"/>
                    </a:lnTo>
                    <a:lnTo>
                      <a:pt x="3546415" y="949454"/>
                    </a:lnTo>
                    <a:lnTo>
                      <a:pt x="3546415" y="1181639"/>
                    </a:lnTo>
                    <a:lnTo>
                      <a:pt x="3778599" y="1181639"/>
                    </a:lnTo>
                    <a:close/>
                    <a:moveTo>
                      <a:pt x="3545798" y="3312114"/>
                    </a:moveTo>
                    <a:lnTo>
                      <a:pt x="3778159" y="3312114"/>
                    </a:lnTo>
                    <a:lnTo>
                      <a:pt x="3778159" y="3079753"/>
                    </a:lnTo>
                    <a:lnTo>
                      <a:pt x="3545798" y="3079753"/>
                    </a:lnTo>
                    <a:lnTo>
                      <a:pt x="3545798" y="3312114"/>
                    </a:lnTo>
                    <a:close/>
                    <a:moveTo>
                      <a:pt x="1648653" y="4026387"/>
                    </a:moveTo>
                    <a:lnTo>
                      <a:pt x="1421669" y="4026387"/>
                    </a:lnTo>
                    <a:lnTo>
                      <a:pt x="1421669" y="4257602"/>
                    </a:lnTo>
                    <a:lnTo>
                      <a:pt x="1648653" y="4257602"/>
                    </a:lnTo>
                    <a:lnTo>
                      <a:pt x="1648653" y="4026387"/>
                    </a:lnTo>
                    <a:close/>
                    <a:moveTo>
                      <a:pt x="2128096" y="4264742"/>
                    </a:moveTo>
                    <a:lnTo>
                      <a:pt x="2128096" y="4490227"/>
                    </a:lnTo>
                    <a:lnTo>
                      <a:pt x="2360016" y="4490227"/>
                    </a:lnTo>
                    <a:lnTo>
                      <a:pt x="2360016" y="4264742"/>
                    </a:lnTo>
                    <a:lnTo>
                      <a:pt x="2128096" y="4264742"/>
                    </a:lnTo>
                    <a:close/>
                    <a:moveTo>
                      <a:pt x="3785916" y="2839635"/>
                    </a:moveTo>
                    <a:lnTo>
                      <a:pt x="3785916" y="3071996"/>
                    </a:lnTo>
                    <a:lnTo>
                      <a:pt x="4011842" y="3071996"/>
                    </a:lnTo>
                    <a:lnTo>
                      <a:pt x="4011842" y="2839635"/>
                    </a:lnTo>
                    <a:lnTo>
                      <a:pt x="3785916" y="2839635"/>
                    </a:lnTo>
                    <a:close/>
                    <a:moveTo>
                      <a:pt x="4251696" y="2833200"/>
                    </a:moveTo>
                    <a:lnTo>
                      <a:pt x="4251696" y="2607362"/>
                    </a:lnTo>
                    <a:lnTo>
                      <a:pt x="4018982" y="2607362"/>
                    </a:lnTo>
                    <a:lnTo>
                      <a:pt x="4018982" y="2833200"/>
                    </a:lnTo>
                    <a:lnTo>
                      <a:pt x="4251696" y="2833200"/>
                    </a:lnTo>
                    <a:close/>
                    <a:moveTo>
                      <a:pt x="2839812" y="2126862"/>
                    </a:moveTo>
                    <a:lnTo>
                      <a:pt x="3065650" y="2126862"/>
                    </a:lnTo>
                    <a:lnTo>
                      <a:pt x="3065650" y="1894501"/>
                    </a:lnTo>
                    <a:lnTo>
                      <a:pt x="2839812" y="1894501"/>
                    </a:lnTo>
                    <a:lnTo>
                      <a:pt x="2839812" y="2126862"/>
                    </a:lnTo>
                    <a:close/>
                    <a:moveTo>
                      <a:pt x="3313260" y="3318990"/>
                    </a:moveTo>
                    <a:lnTo>
                      <a:pt x="3313260" y="3544740"/>
                    </a:lnTo>
                    <a:lnTo>
                      <a:pt x="3538922" y="3544740"/>
                    </a:lnTo>
                    <a:lnTo>
                      <a:pt x="3538922" y="3318990"/>
                    </a:lnTo>
                    <a:lnTo>
                      <a:pt x="3313260" y="3318990"/>
                    </a:lnTo>
                    <a:close/>
                    <a:moveTo>
                      <a:pt x="4485203" y="5210846"/>
                    </a:moveTo>
                    <a:lnTo>
                      <a:pt x="4259365" y="5210846"/>
                    </a:lnTo>
                    <a:lnTo>
                      <a:pt x="4259365" y="5436684"/>
                    </a:lnTo>
                    <a:lnTo>
                      <a:pt x="4485203" y="5436684"/>
                    </a:lnTo>
                    <a:lnTo>
                      <a:pt x="4485203" y="5210846"/>
                    </a:lnTo>
                    <a:close/>
                    <a:moveTo>
                      <a:pt x="6143111" y="5683766"/>
                    </a:moveTo>
                    <a:lnTo>
                      <a:pt x="5917538" y="5683766"/>
                    </a:lnTo>
                    <a:lnTo>
                      <a:pt x="5917538" y="5909340"/>
                    </a:lnTo>
                    <a:lnTo>
                      <a:pt x="6143111" y="5909340"/>
                    </a:lnTo>
                    <a:lnTo>
                      <a:pt x="6143111" y="5683766"/>
                    </a:lnTo>
                    <a:close/>
                    <a:moveTo>
                      <a:pt x="3312643" y="1414264"/>
                    </a:moveTo>
                    <a:lnTo>
                      <a:pt x="3538393" y="1414264"/>
                    </a:lnTo>
                    <a:lnTo>
                      <a:pt x="3538393" y="1188514"/>
                    </a:lnTo>
                    <a:lnTo>
                      <a:pt x="3312643" y="1188514"/>
                    </a:lnTo>
                    <a:lnTo>
                      <a:pt x="3312643" y="1414264"/>
                    </a:lnTo>
                    <a:close/>
                    <a:moveTo>
                      <a:pt x="4010960" y="942402"/>
                    </a:moveTo>
                    <a:lnTo>
                      <a:pt x="4010960" y="715418"/>
                    </a:lnTo>
                    <a:lnTo>
                      <a:pt x="3786268" y="715418"/>
                    </a:lnTo>
                    <a:lnTo>
                      <a:pt x="3786268" y="942402"/>
                    </a:lnTo>
                    <a:lnTo>
                      <a:pt x="4010960" y="942402"/>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82" name="Freeform 1081">
                <a:extLst>
                  <a:ext uri="{FF2B5EF4-FFF2-40B4-BE49-F238E27FC236}">
                    <a16:creationId xmlns:a16="http://schemas.microsoft.com/office/drawing/2014/main" id="{8ABBF9AF-C543-85FE-DF51-1CA3EA9545A4}"/>
                  </a:ext>
                </a:extLst>
              </p:cNvPr>
              <p:cNvSpPr/>
              <p:nvPr/>
            </p:nvSpPr>
            <p:spPr>
              <a:xfrm>
                <a:off x="7868414" y="1145"/>
                <a:ext cx="1657203" cy="1657291"/>
              </a:xfrm>
              <a:custGeom>
                <a:avLst/>
                <a:gdLst>
                  <a:gd name="connsiteX0" fmla="*/ 1657203 w 1657203"/>
                  <a:gd name="connsiteY0" fmla="*/ 1657203 h 1657291"/>
                  <a:gd name="connsiteX1" fmla="*/ 0 w 1657203"/>
                  <a:gd name="connsiteY1" fmla="*/ 1657203 h 1657291"/>
                  <a:gd name="connsiteX2" fmla="*/ 0 w 1657203"/>
                  <a:gd name="connsiteY2" fmla="*/ 0 h 1657291"/>
                  <a:gd name="connsiteX3" fmla="*/ 1657203 w 1657203"/>
                  <a:gd name="connsiteY3" fmla="*/ 0 h 1657291"/>
                  <a:gd name="connsiteX4" fmla="*/ 1657203 w 1657203"/>
                  <a:gd name="connsiteY4" fmla="*/ 1657291 h 1657291"/>
                  <a:gd name="connsiteX5" fmla="*/ 242939 w 1657203"/>
                  <a:gd name="connsiteY5" fmla="*/ 241705 h 1657291"/>
                  <a:gd name="connsiteX6" fmla="*/ 242939 w 1657203"/>
                  <a:gd name="connsiteY6" fmla="*/ 1413206 h 1657291"/>
                  <a:gd name="connsiteX7" fmla="*/ 1414352 w 1657203"/>
                  <a:gd name="connsiteY7" fmla="*/ 1413206 h 1657291"/>
                  <a:gd name="connsiteX8" fmla="*/ 1414352 w 1657203"/>
                  <a:gd name="connsiteY8" fmla="*/ 241705 h 1657291"/>
                  <a:gd name="connsiteX9" fmla="*/ 242939 w 1657203"/>
                  <a:gd name="connsiteY9" fmla="*/ 241705 h 165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203" h="1657291">
                    <a:moveTo>
                      <a:pt x="1657203" y="1657203"/>
                    </a:moveTo>
                    <a:lnTo>
                      <a:pt x="0" y="1657203"/>
                    </a:lnTo>
                    <a:lnTo>
                      <a:pt x="0" y="0"/>
                    </a:lnTo>
                    <a:lnTo>
                      <a:pt x="1657203" y="0"/>
                    </a:lnTo>
                    <a:lnTo>
                      <a:pt x="1657203" y="1657291"/>
                    </a:lnTo>
                    <a:close/>
                    <a:moveTo>
                      <a:pt x="242939" y="241705"/>
                    </a:moveTo>
                    <a:lnTo>
                      <a:pt x="242939" y="1413206"/>
                    </a:lnTo>
                    <a:lnTo>
                      <a:pt x="1414352" y="1413206"/>
                    </a:lnTo>
                    <a:lnTo>
                      <a:pt x="1414352" y="241705"/>
                    </a:lnTo>
                    <a:lnTo>
                      <a:pt x="242939" y="241705"/>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83" name="Freeform 1082">
                <a:extLst>
                  <a:ext uri="{FF2B5EF4-FFF2-40B4-BE49-F238E27FC236}">
                    <a16:creationId xmlns:a16="http://schemas.microsoft.com/office/drawing/2014/main" id="{1BE64317-5959-6CEA-4DAE-65B30A916592}"/>
                  </a:ext>
                </a:extLst>
              </p:cNvPr>
              <p:cNvSpPr/>
              <p:nvPr/>
            </p:nvSpPr>
            <p:spPr>
              <a:xfrm>
                <a:off x="2667617" y="0"/>
                <a:ext cx="1650680" cy="1657203"/>
              </a:xfrm>
              <a:custGeom>
                <a:avLst/>
                <a:gdLst>
                  <a:gd name="connsiteX0" fmla="*/ 0 w 1650680"/>
                  <a:gd name="connsiteY0" fmla="*/ 0 h 1657203"/>
                  <a:gd name="connsiteX1" fmla="*/ 1650680 w 1650680"/>
                  <a:gd name="connsiteY1" fmla="*/ 0 h 1657203"/>
                  <a:gd name="connsiteX2" fmla="*/ 1650680 w 1650680"/>
                  <a:gd name="connsiteY2" fmla="*/ 1657203 h 1657203"/>
                  <a:gd name="connsiteX3" fmla="*/ 0 w 1650680"/>
                  <a:gd name="connsiteY3" fmla="*/ 1657203 h 1657203"/>
                  <a:gd name="connsiteX4" fmla="*/ 0 w 1650680"/>
                  <a:gd name="connsiteY4" fmla="*/ 0 h 1657203"/>
                  <a:gd name="connsiteX5" fmla="*/ 236328 w 1650680"/>
                  <a:gd name="connsiteY5" fmla="*/ 242851 h 1657203"/>
                  <a:gd name="connsiteX6" fmla="*/ 236328 w 1650680"/>
                  <a:gd name="connsiteY6" fmla="*/ 1414352 h 1657203"/>
                  <a:gd name="connsiteX7" fmla="*/ 1414264 w 1650680"/>
                  <a:gd name="connsiteY7" fmla="*/ 1414352 h 1657203"/>
                  <a:gd name="connsiteX8" fmla="*/ 1414264 w 1650680"/>
                  <a:gd name="connsiteY8" fmla="*/ 242851 h 1657203"/>
                  <a:gd name="connsiteX9" fmla="*/ 236328 w 1650680"/>
                  <a:gd name="connsiteY9" fmla="*/ 242851 h 16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0680" h="1657203">
                    <a:moveTo>
                      <a:pt x="0" y="0"/>
                    </a:moveTo>
                    <a:lnTo>
                      <a:pt x="1650680" y="0"/>
                    </a:lnTo>
                    <a:lnTo>
                      <a:pt x="1650680" y="1657203"/>
                    </a:lnTo>
                    <a:lnTo>
                      <a:pt x="0" y="1657203"/>
                    </a:lnTo>
                    <a:lnTo>
                      <a:pt x="0" y="0"/>
                    </a:lnTo>
                    <a:close/>
                    <a:moveTo>
                      <a:pt x="236328" y="242851"/>
                    </a:moveTo>
                    <a:lnTo>
                      <a:pt x="236328" y="1414352"/>
                    </a:lnTo>
                    <a:lnTo>
                      <a:pt x="1414264" y="1414352"/>
                    </a:lnTo>
                    <a:lnTo>
                      <a:pt x="1414264" y="242851"/>
                    </a:lnTo>
                    <a:lnTo>
                      <a:pt x="236328" y="242851"/>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84" name="Freeform 1083">
                <a:extLst>
                  <a:ext uri="{FF2B5EF4-FFF2-40B4-BE49-F238E27FC236}">
                    <a16:creationId xmlns:a16="http://schemas.microsoft.com/office/drawing/2014/main" id="{C0D04185-57F1-46AA-CD50-D7E927E36B41}"/>
                  </a:ext>
                </a:extLst>
              </p:cNvPr>
              <p:cNvSpPr/>
              <p:nvPr/>
            </p:nvSpPr>
            <p:spPr>
              <a:xfrm>
                <a:off x="2667000" y="5208201"/>
                <a:ext cx="1650680" cy="1650767"/>
              </a:xfrm>
              <a:custGeom>
                <a:avLst/>
                <a:gdLst>
                  <a:gd name="connsiteX0" fmla="*/ 0 w 1650680"/>
                  <a:gd name="connsiteY0" fmla="*/ 1650768 h 1650767"/>
                  <a:gd name="connsiteX1" fmla="*/ 0 w 1650680"/>
                  <a:gd name="connsiteY1" fmla="*/ 0 h 1650767"/>
                  <a:gd name="connsiteX2" fmla="*/ 1650680 w 1650680"/>
                  <a:gd name="connsiteY2" fmla="*/ 0 h 1650767"/>
                  <a:gd name="connsiteX3" fmla="*/ 1650680 w 1650680"/>
                  <a:gd name="connsiteY3" fmla="*/ 1650768 h 1650767"/>
                  <a:gd name="connsiteX4" fmla="*/ 0 w 1650680"/>
                  <a:gd name="connsiteY4" fmla="*/ 1650768 h 1650767"/>
                  <a:gd name="connsiteX5" fmla="*/ 1414881 w 1650680"/>
                  <a:gd name="connsiteY5" fmla="*/ 1414969 h 1650767"/>
                  <a:gd name="connsiteX6" fmla="*/ 1414881 w 1650680"/>
                  <a:gd name="connsiteY6" fmla="*/ 236944 h 1650767"/>
                  <a:gd name="connsiteX7" fmla="*/ 236945 w 1650680"/>
                  <a:gd name="connsiteY7" fmla="*/ 236944 h 1650767"/>
                  <a:gd name="connsiteX8" fmla="*/ 236945 w 1650680"/>
                  <a:gd name="connsiteY8" fmla="*/ 1414969 h 1650767"/>
                  <a:gd name="connsiteX9" fmla="*/ 1414881 w 1650680"/>
                  <a:gd name="connsiteY9" fmla="*/ 1414969 h 165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0680" h="1650767">
                    <a:moveTo>
                      <a:pt x="0" y="1650768"/>
                    </a:moveTo>
                    <a:lnTo>
                      <a:pt x="0" y="0"/>
                    </a:lnTo>
                    <a:lnTo>
                      <a:pt x="1650680" y="0"/>
                    </a:lnTo>
                    <a:lnTo>
                      <a:pt x="1650680" y="1650768"/>
                    </a:lnTo>
                    <a:lnTo>
                      <a:pt x="0" y="1650768"/>
                    </a:lnTo>
                    <a:close/>
                    <a:moveTo>
                      <a:pt x="1414881" y="1414969"/>
                    </a:moveTo>
                    <a:lnTo>
                      <a:pt x="1414881" y="236944"/>
                    </a:lnTo>
                    <a:lnTo>
                      <a:pt x="236945" y="236944"/>
                    </a:lnTo>
                    <a:lnTo>
                      <a:pt x="236945" y="1414969"/>
                    </a:lnTo>
                    <a:lnTo>
                      <a:pt x="1414881" y="1414969"/>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85" name="Freeform 1084">
                <a:extLst>
                  <a:ext uri="{FF2B5EF4-FFF2-40B4-BE49-F238E27FC236}">
                    <a16:creationId xmlns:a16="http://schemas.microsoft.com/office/drawing/2014/main" id="{58CD8574-FAA0-BF8C-564C-EC44C73281A3}"/>
                  </a:ext>
                </a:extLst>
              </p:cNvPr>
              <p:cNvSpPr/>
              <p:nvPr/>
            </p:nvSpPr>
            <p:spPr>
              <a:xfrm>
                <a:off x="8813989" y="1892032"/>
                <a:ext cx="712597" cy="943900"/>
              </a:xfrm>
              <a:custGeom>
                <a:avLst/>
                <a:gdLst>
                  <a:gd name="connsiteX0" fmla="*/ 712597 w 712597"/>
                  <a:gd name="connsiteY0" fmla="*/ 709688 h 943900"/>
                  <a:gd name="connsiteX1" fmla="*/ 712597 w 712597"/>
                  <a:gd name="connsiteY1" fmla="*/ 943901 h 943900"/>
                  <a:gd name="connsiteX2" fmla="*/ 472038 w 712597"/>
                  <a:gd name="connsiteY2" fmla="*/ 943901 h 943900"/>
                  <a:gd name="connsiteX3" fmla="*/ 472038 w 712597"/>
                  <a:gd name="connsiteY3" fmla="*/ 714625 h 943900"/>
                  <a:gd name="connsiteX4" fmla="*/ 0 w 712597"/>
                  <a:gd name="connsiteY4" fmla="*/ 714625 h 943900"/>
                  <a:gd name="connsiteX5" fmla="*/ 0 w 712597"/>
                  <a:gd name="connsiteY5" fmla="*/ 471333 h 943900"/>
                  <a:gd name="connsiteX6" fmla="*/ 469041 w 712597"/>
                  <a:gd name="connsiteY6" fmla="*/ 471333 h 943900"/>
                  <a:gd name="connsiteX7" fmla="*/ 469041 w 712597"/>
                  <a:gd name="connsiteY7" fmla="*/ 242322 h 943900"/>
                  <a:gd name="connsiteX8" fmla="*/ 240470 w 712597"/>
                  <a:gd name="connsiteY8" fmla="*/ 242322 h 943900"/>
                  <a:gd name="connsiteX9" fmla="*/ 240470 w 712597"/>
                  <a:gd name="connsiteY9" fmla="*/ 0 h 943900"/>
                  <a:gd name="connsiteX10" fmla="*/ 711099 w 712597"/>
                  <a:gd name="connsiteY10" fmla="*/ 0 h 943900"/>
                  <a:gd name="connsiteX11" fmla="*/ 711099 w 712597"/>
                  <a:gd name="connsiteY11" fmla="*/ 473096 h 943900"/>
                  <a:gd name="connsiteX12" fmla="*/ 476534 w 712597"/>
                  <a:gd name="connsiteY12" fmla="*/ 473096 h 943900"/>
                  <a:gd name="connsiteX13" fmla="*/ 476534 w 712597"/>
                  <a:gd name="connsiteY13" fmla="*/ 709777 h 943900"/>
                  <a:gd name="connsiteX14" fmla="*/ 712597 w 712597"/>
                  <a:gd name="connsiteY14" fmla="*/ 709777 h 94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597" h="943900">
                    <a:moveTo>
                      <a:pt x="712597" y="709688"/>
                    </a:moveTo>
                    <a:lnTo>
                      <a:pt x="712597" y="943901"/>
                    </a:lnTo>
                    <a:lnTo>
                      <a:pt x="472038" y="943901"/>
                    </a:lnTo>
                    <a:lnTo>
                      <a:pt x="472038" y="714625"/>
                    </a:lnTo>
                    <a:lnTo>
                      <a:pt x="0" y="714625"/>
                    </a:lnTo>
                    <a:lnTo>
                      <a:pt x="0" y="471333"/>
                    </a:lnTo>
                    <a:lnTo>
                      <a:pt x="469041" y="471333"/>
                    </a:lnTo>
                    <a:lnTo>
                      <a:pt x="469041" y="242322"/>
                    </a:lnTo>
                    <a:lnTo>
                      <a:pt x="240470" y="242322"/>
                    </a:lnTo>
                    <a:lnTo>
                      <a:pt x="240470" y="0"/>
                    </a:lnTo>
                    <a:lnTo>
                      <a:pt x="711099" y="0"/>
                    </a:lnTo>
                    <a:lnTo>
                      <a:pt x="711099" y="473096"/>
                    </a:lnTo>
                    <a:lnTo>
                      <a:pt x="476534" y="473096"/>
                    </a:lnTo>
                    <a:lnTo>
                      <a:pt x="476534" y="709777"/>
                    </a:lnTo>
                    <a:lnTo>
                      <a:pt x="712597" y="709777"/>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86" name="Freeform 1085">
                <a:extLst>
                  <a:ext uri="{FF2B5EF4-FFF2-40B4-BE49-F238E27FC236}">
                    <a16:creationId xmlns:a16="http://schemas.microsoft.com/office/drawing/2014/main" id="{00C61F25-2353-1D11-A4A2-C81C7FB203BD}"/>
                  </a:ext>
                </a:extLst>
              </p:cNvPr>
              <p:cNvSpPr/>
              <p:nvPr/>
            </p:nvSpPr>
            <p:spPr>
              <a:xfrm>
                <a:off x="2667705" y="1892561"/>
                <a:ext cx="232008" cy="471685"/>
              </a:xfrm>
              <a:custGeom>
                <a:avLst/>
                <a:gdLst>
                  <a:gd name="connsiteX0" fmla="*/ 232008 w 232008"/>
                  <a:gd name="connsiteY0" fmla="*/ 471686 h 471685"/>
                  <a:gd name="connsiteX1" fmla="*/ 0 w 232008"/>
                  <a:gd name="connsiteY1" fmla="*/ 471686 h 471685"/>
                  <a:gd name="connsiteX2" fmla="*/ 0 w 232008"/>
                  <a:gd name="connsiteY2" fmla="*/ 0 h 471685"/>
                  <a:gd name="connsiteX3" fmla="*/ 232008 w 232008"/>
                  <a:gd name="connsiteY3" fmla="*/ 0 h 471685"/>
                  <a:gd name="connsiteX4" fmla="*/ 232008 w 232008"/>
                  <a:gd name="connsiteY4" fmla="*/ 471686 h 47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08" h="471685">
                    <a:moveTo>
                      <a:pt x="232008" y="471686"/>
                    </a:moveTo>
                    <a:lnTo>
                      <a:pt x="0" y="471686"/>
                    </a:lnTo>
                    <a:lnTo>
                      <a:pt x="0" y="0"/>
                    </a:lnTo>
                    <a:lnTo>
                      <a:pt x="232008" y="0"/>
                    </a:lnTo>
                    <a:lnTo>
                      <a:pt x="232008" y="471686"/>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87" name="Freeform 1086">
                <a:extLst>
                  <a:ext uri="{FF2B5EF4-FFF2-40B4-BE49-F238E27FC236}">
                    <a16:creationId xmlns:a16="http://schemas.microsoft.com/office/drawing/2014/main" id="{42358DE3-DA30-FB2B-A222-FC8A11FBA878}"/>
                  </a:ext>
                </a:extLst>
              </p:cNvPr>
              <p:cNvSpPr/>
              <p:nvPr/>
            </p:nvSpPr>
            <p:spPr>
              <a:xfrm>
                <a:off x="4558679" y="6627137"/>
                <a:ext cx="232537" cy="232272"/>
              </a:xfrm>
              <a:custGeom>
                <a:avLst/>
                <a:gdLst>
                  <a:gd name="connsiteX0" fmla="*/ 232537 w 232537"/>
                  <a:gd name="connsiteY0" fmla="*/ 232273 h 232272"/>
                  <a:gd name="connsiteX1" fmla="*/ 0 w 232537"/>
                  <a:gd name="connsiteY1" fmla="*/ 232273 h 232272"/>
                  <a:gd name="connsiteX2" fmla="*/ 0 w 232537"/>
                  <a:gd name="connsiteY2" fmla="*/ 0 h 232272"/>
                  <a:gd name="connsiteX3" fmla="*/ 232537 w 232537"/>
                  <a:gd name="connsiteY3" fmla="*/ 0 h 232272"/>
                  <a:gd name="connsiteX4" fmla="*/ 232537 w 232537"/>
                  <a:gd name="connsiteY4" fmla="*/ 232273 h 2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232272">
                    <a:moveTo>
                      <a:pt x="232537" y="232273"/>
                    </a:moveTo>
                    <a:lnTo>
                      <a:pt x="0" y="232273"/>
                    </a:lnTo>
                    <a:lnTo>
                      <a:pt x="0" y="0"/>
                    </a:lnTo>
                    <a:lnTo>
                      <a:pt x="232537" y="0"/>
                    </a:lnTo>
                    <a:lnTo>
                      <a:pt x="232537" y="232273"/>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88" name="Freeform 1087">
                <a:extLst>
                  <a:ext uri="{FF2B5EF4-FFF2-40B4-BE49-F238E27FC236}">
                    <a16:creationId xmlns:a16="http://schemas.microsoft.com/office/drawing/2014/main" id="{31DDB5F9-38C4-01E3-6253-1C792C7EB41E}"/>
                  </a:ext>
                </a:extLst>
              </p:cNvPr>
              <p:cNvSpPr/>
              <p:nvPr/>
            </p:nvSpPr>
            <p:spPr>
              <a:xfrm>
                <a:off x="7868414" y="5207672"/>
                <a:ext cx="238707" cy="232272"/>
              </a:xfrm>
              <a:custGeom>
                <a:avLst/>
                <a:gdLst>
                  <a:gd name="connsiteX0" fmla="*/ 0 w 238707"/>
                  <a:gd name="connsiteY0" fmla="*/ 0 h 232272"/>
                  <a:gd name="connsiteX1" fmla="*/ 238708 w 238707"/>
                  <a:gd name="connsiteY1" fmla="*/ 0 h 232272"/>
                  <a:gd name="connsiteX2" fmla="*/ 238708 w 238707"/>
                  <a:gd name="connsiteY2" fmla="*/ 232273 h 232272"/>
                  <a:gd name="connsiteX3" fmla="*/ 0 w 238707"/>
                  <a:gd name="connsiteY3" fmla="*/ 232273 h 232272"/>
                  <a:gd name="connsiteX4" fmla="*/ 0 w 238707"/>
                  <a:gd name="connsiteY4" fmla="*/ 0 h 2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07" h="232272">
                    <a:moveTo>
                      <a:pt x="0" y="0"/>
                    </a:moveTo>
                    <a:lnTo>
                      <a:pt x="238708" y="0"/>
                    </a:lnTo>
                    <a:lnTo>
                      <a:pt x="238708" y="232273"/>
                    </a:lnTo>
                    <a:lnTo>
                      <a:pt x="0" y="232273"/>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89" name="Freeform 1088">
                <a:extLst>
                  <a:ext uri="{FF2B5EF4-FFF2-40B4-BE49-F238E27FC236}">
                    <a16:creationId xmlns:a16="http://schemas.microsoft.com/office/drawing/2014/main" id="{8BBFD9F3-21EE-1474-1822-D6276BFCF66F}"/>
                  </a:ext>
                </a:extLst>
              </p:cNvPr>
              <p:cNvSpPr/>
              <p:nvPr/>
            </p:nvSpPr>
            <p:spPr>
              <a:xfrm>
                <a:off x="8341245" y="472831"/>
                <a:ext cx="711539" cy="711627"/>
              </a:xfrm>
              <a:custGeom>
                <a:avLst/>
                <a:gdLst>
                  <a:gd name="connsiteX0" fmla="*/ 0 w 711539"/>
                  <a:gd name="connsiteY0" fmla="*/ 0 h 711627"/>
                  <a:gd name="connsiteX1" fmla="*/ 711539 w 711539"/>
                  <a:gd name="connsiteY1" fmla="*/ 0 h 711627"/>
                  <a:gd name="connsiteX2" fmla="*/ 711539 w 711539"/>
                  <a:gd name="connsiteY2" fmla="*/ 711628 h 711627"/>
                  <a:gd name="connsiteX3" fmla="*/ 0 w 711539"/>
                  <a:gd name="connsiteY3" fmla="*/ 711628 h 711627"/>
                  <a:gd name="connsiteX4" fmla="*/ 0 w 711539"/>
                  <a:gd name="connsiteY4" fmla="*/ 0 h 71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539" h="711627">
                    <a:moveTo>
                      <a:pt x="0" y="0"/>
                    </a:moveTo>
                    <a:lnTo>
                      <a:pt x="711539" y="0"/>
                    </a:lnTo>
                    <a:lnTo>
                      <a:pt x="711539" y="711628"/>
                    </a:lnTo>
                    <a:lnTo>
                      <a:pt x="0" y="711628"/>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90" name="Freeform 1089">
                <a:extLst>
                  <a:ext uri="{FF2B5EF4-FFF2-40B4-BE49-F238E27FC236}">
                    <a16:creationId xmlns:a16="http://schemas.microsoft.com/office/drawing/2014/main" id="{97822615-FDBC-42F3-FE80-6026AE270834}"/>
                  </a:ext>
                </a:extLst>
              </p:cNvPr>
              <p:cNvSpPr/>
              <p:nvPr/>
            </p:nvSpPr>
            <p:spPr>
              <a:xfrm>
                <a:off x="3140360" y="472831"/>
                <a:ext cx="705104" cy="711627"/>
              </a:xfrm>
              <a:custGeom>
                <a:avLst/>
                <a:gdLst>
                  <a:gd name="connsiteX0" fmla="*/ 0 w 705104"/>
                  <a:gd name="connsiteY0" fmla="*/ 0 h 711627"/>
                  <a:gd name="connsiteX1" fmla="*/ 705105 w 705104"/>
                  <a:gd name="connsiteY1" fmla="*/ 0 h 711627"/>
                  <a:gd name="connsiteX2" fmla="*/ 705105 w 705104"/>
                  <a:gd name="connsiteY2" fmla="*/ 711628 h 711627"/>
                  <a:gd name="connsiteX3" fmla="*/ 0 w 705104"/>
                  <a:gd name="connsiteY3" fmla="*/ 711628 h 711627"/>
                  <a:gd name="connsiteX4" fmla="*/ 0 w 705104"/>
                  <a:gd name="connsiteY4" fmla="*/ 0 h 71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104" h="711627">
                    <a:moveTo>
                      <a:pt x="0" y="0"/>
                    </a:moveTo>
                    <a:lnTo>
                      <a:pt x="705105" y="0"/>
                    </a:lnTo>
                    <a:lnTo>
                      <a:pt x="705105" y="711628"/>
                    </a:lnTo>
                    <a:lnTo>
                      <a:pt x="0" y="711628"/>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sp>
            <p:nvSpPr>
              <p:cNvPr id="1091" name="Freeform 1090">
                <a:extLst>
                  <a:ext uri="{FF2B5EF4-FFF2-40B4-BE49-F238E27FC236}">
                    <a16:creationId xmlns:a16="http://schemas.microsoft.com/office/drawing/2014/main" id="{D7B4DD34-4C4A-10B9-414B-00584AC4D057}"/>
                  </a:ext>
                </a:extLst>
              </p:cNvPr>
              <p:cNvSpPr/>
              <p:nvPr/>
            </p:nvSpPr>
            <p:spPr>
              <a:xfrm>
                <a:off x="3140360" y="5680504"/>
                <a:ext cx="705016" cy="705104"/>
              </a:xfrm>
              <a:custGeom>
                <a:avLst/>
                <a:gdLst>
                  <a:gd name="connsiteX0" fmla="*/ 0 w 705016"/>
                  <a:gd name="connsiteY0" fmla="*/ 0 h 705104"/>
                  <a:gd name="connsiteX1" fmla="*/ 705016 w 705016"/>
                  <a:gd name="connsiteY1" fmla="*/ 0 h 705104"/>
                  <a:gd name="connsiteX2" fmla="*/ 705016 w 705016"/>
                  <a:gd name="connsiteY2" fmla="*/ 705105 h 705104"/>
                  <a:gd name="connsiteX3" fmla="*/ 0 w 705016"/>
                  <a:gd name="connsiteY3" fmla="*/ 705105 h 705104"/>
                  <a:gd name="connsiteX4" fmla="*/ 0 w 705016"/>
                  <a:gd name="connsiteY4" fmla="*/ 0 h 705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016" h="705104">
                    <a:moveTo>
                      <a:pt x="0" y="0"/>
                    </a:moveTo>
                    <a:lnTo>
                      <a:pt x="705016" y="0"/>
                    </a:lnTo>
                    <a:lnTo>
                      <a:pt x="705016" y="705105"/>
                    </a:lnTo>
                    <a:lnTo>
                      <a:pt x="0" y="705105"/>
                    </a:lnTo>
                    <a:lnTo>
                      <a:pt x="0" y="0"/>
                    </a:lnTo>
                    <a:close/>
                  </a:path>
                </a:pathLst>
              </a:custGeom>
              <a:solidFill>
                <a:srgbClr val="000000"/>
              </a:solidFill>
              <a:ln w="0" cap="flat">
                <a:noFill/>
                <a:prstDash val="solid"/>
                <a:miter/>
              </a:ln>
            </p:spPr>
            <p:txBody>
              <a:bodyPr rtlCol="0" anchor="ctr"/>
              <a:lstStyle/>
              <a:p>
                <a:endParaRPr lang="en-US">
                  <a:latin typeface="Avenir Next LT Pro" panose="020B0504020202020204" pitchFamily="34" charset="77"/>
                </a:endParaRPr>
              </a:p>
            </p:txBody>
          </p:sp>
        </p:grpSp>
      </p:grpSp>
      <p:cxnSp>
        <p:nvCxnSpPr>
          <p:cNvPr id="1104" name="Straight Connector 1103">
            <a:extLst>
              <a:ext uri="{FF2B5EF4-FFF2-40B4-BE49-F238E27FC236}">
                <a16:creationId xmlns:a16="http://schemas.microsoft.com/office/drawing/2014/main" id="{FC34A875-7A1F-C896-4AA8-110960061369}"/>
              </a:ext>
            </a:extLst>
          </p:cNvPr>
          <p:cNvCxnSpPr>
            <a:cxnSpLocks/>
          </p:cNvCxnSpPr>
          <p:nvPr/>
        </p:nvCxnSpPr>
        <p:spPr>
          <a:xfrm>
            <a:off x="6206981" y="1862530"/>
            <a:ext cx="0" cy="3096760"/>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F01EBA3-663F-4459-4099-C8AF57A103EB}"/>
              </a:ext>
            </a:extLst>
          </p:cNvPr>
          <p:cNvCxnSpPr>
            <a:cxnSpLocks/>
          </p:cNvCxnSpPr>
          <p:nvPr/>
        </p:nvCxnSpPr>
        <p:spPr>
          <a:xfrm>
            <a:off x="3149227" y="1862530"/>
            <a:ext cx="0" cy="3096760"/>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05119CC0-F55F-07D0-F817-A6099728AD30}"/>
              </a:ext>
            </a:extLst>
          </p:cNvPr>
          <p:cNvCxnSpPr>
            <a:cxnSpLocks/>
          </p:cNvCxnSpPr>
          <p:nvPr/>
        </p:nvCxnSpPr>
        <p:spPr>
          <a:xfrm>
            <a:off x="9059908" y="1862530"/>
            <a:ext cx="0" cy="3096760"/>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grpSp>
        <p:nvGrpSpPr>
          <p:cNvPr id="1179" name="Group 1178">
            <a:extLst>
              <a:ext uri="{FF2B5EF4-FFF2-40B4-BE49-F238E27FC236}">
                <a16:creationId xmlns:a16="http://schemas.microsoft.com/office/drawing/2014/main" id="{5FFFCEE6-79E0-6073-A356-D346FAC1333D}"/>
              </a:ext>
            </a:extLst>
          </p:cNvPr>
          <p:cNvGrpSpPr/>
          <p:nvPr/>
        </p:nvGrpSpPr>
        <p:grpSpPr>
          <a:xfrm>
            <a:off x="4181072" y="5984666"/>
            <a:ext cx="3829856" cy="614738"/>
            <a:chOff x="4197661" y="5984666"/>
            <a:chExt cx="3829856" cy="614738"/>
          </a:xfrm>
        </p:grpSpPr>
        <p:grpSp>
          <p:nvGrpSpPr>
            <p:cNvPr id="1165" name="Graphic 1163">
              <a:extLst>
                <a:ext uri="{FF2B5EF4-FFF2-40B4-BE49-F238E27FC236}">
                  <a16:creationId xmlns:a16="http://schemas.microsoft.com/office/drawing/2014/main" id="{DF9B92C4-73B5-3E48-A87B-81CB53F5AC9F}"/>
                </a:ext>
              </a:extLst>
            </p:cNvPr>
            <p:cNvGrpSpPr/>
            <p:nvPr/>
          </p:nvGrpSpPr>
          <p:grpSpPr>
            <a:xfrm>
              <a:off x="4197661" y="5984666"/>
              <a:ext cx="614720" cy="614738"/>
              <a:chOff x="2800350" y="133350"/>
              <a:chExt cx="6588731" cy="6588922"/>
            </a:xfrm>
            <a:solidFill>
              <a:schemeClr val="bg1"/>
            </a:solidFill>
          </p:grpSpPr>
          <p:sp>
            <p:nvSpPr>
              <p:cNvPr id="1166" name="Freeform 1165">
                <a:extLst>
                  <a:ext uri="{FF2B5EF4-FFF2-40B4-BE49-F238E27FC236}">
                    <a16:creationId xmlns:a16="http://schemas.microsoft.com/office/drawing/2014/main" id="{3E2C8E01-331C-2DE9-FF00-5750219A5AFC}"/>
                  </a:ext>
                </a:extLst>
              </p:cNvPr>
              <p:cNvSpPr/>
              <p:nvPr/>
            </p:nvSpPr>
            <p:spPr>
              <a:xfrm>
                <a:off x="2800350" y="133825"/>
                <a:ext cx="6588161" cy="6588256"/>
              </a:xfrm>
              <a:custGeom>
                <a:avLst/>
                <a:gdLst>
                  <a:gd name="connsiteX0" fmla="*/ 451690 w 6588161"/>
                  <a:gd name="connsiteY0" fmla="*/ 2504314 h 6588256"/>
                  <a:gd name="connsiteX1" fmla="*/ 225417 w 6588161"/>
                  <a:gd name="connsiteY1" fmla="*/ 2504314 h 6588256"/>
                  <a:gd name="connsiteX2" fmla="*/ 225417 w 6588161"/>
                  <a:gd name="connsiteY2" fmla="*/ 2279277 h 6588256"/>
                  <a:gd name="connsiteX3" fmla="*/ 0 w 6588161"/>
                  <a:gd name="connsiteY3" fmla="*/ 2279277 h 6588256"/>
                  <a:gd name="connsiteX4" fmla="*/ 0 w 6588161"/>
                  <a:gd name="connsiteY4" fmla="*/ 1817696 h 6588256"/>
                  <a:gd name="connsiteX5" fmla="*/ 233121 w 6588161"/>
                  <a:gd name="connsiteY5" fmla="*/ 1817696 h 6588256"/>
                  <a:gd name="connsiteX6" fmla="*/ 233121 w 6588161"/>
                  <a:gd name="connsiteY6" fmla="*/ 2038928 h 6588256"/>
                  <a:gd name="connsiteX7" fmla="*/ 448456 w 6588161"/>
                  <a:gd name="connsiteY7" fmla="*/ 2038928 h 6588256"/>
                  <a:gd name="connsiteX8" fmla="*/ 448456 w 6588161"/>
                  <a:gd name="connsiteY8" fmla="*/ 1817506 h 6588256"/>
                  <a:gd name="connsiteX9" fmla="*/ 919548 w 6588161"/>
                  <a:gd name="connsiteY9" fmla="*/ 1817506 h 6588256"/>
                  <a:gd name="connsiteX10" fmla="*/ 919548 w 6588161"/>
                  <a:gd name="connsiteY10" fmla="*/ 2265296 h 6588256"/>
                  <a:gd name="connsiteX11" fmla="*/ 1134883 w 6588161"/>
                  <a:gd name="connsiteY11" fmla="*/ 2265296 h 6588256"/>
                  <a:gd name="connsiteX12" fmla="*/ 1134883 w 6588161"/>
                  <a:gd name="connsiteY12" fmla="*/ 1816269 h 6588256"/>
                  <a:gd name="connsiteX13" fmla="*/ 1813606 w 6588161"/>
                  <a:gd name="connsiteY13" fmla="*/ 1816269 h 6588256"/>
                  <a:gd name="connsiteX14" fmla="*/ 1813606 w 6588161"/>
                  <a:gd name="connsiteY14" fmla="*/ 1356210 h 6588256"/>
                  <a:gd name="connsiteX15" fmla="*/ 2039974 w 6588161"/>
                  <a:gd name="connsiteY15" fmla="*/ 1356210 h 6588256"/>
                  <a:gd name="connsiteX16" fmla="*/ 2039974 w 6588161"/>
                  <a:gd name="connsiteY16" fmla="*/ 1129842 h 6588256"/>
                  <a:gd name="connsiteX17" fmla="*/ 2264250 w 6588161"/>
                  <a:gd name="connsiteY17" fmla="*/ 1129842 h 6588256"/>
                  <a:gd name="connsiteX18" fmla="*/ 2264250 w 6588161"/>
                  <a:gd name="connsiteY18" fmla="*/ 914507 h 6588256"/>
                  <a:gd name="connsiteX19" fmla="*/ 1817601 w 6588161"/>
                  <a:gd name="connsiteY19" fmla="*/ 914507 h 6588256"/>
                  <a:gd name="connsiteX20" fmla="*/ 1817601 w 6588161"/>
                  <a:gd name="connsiteY20" fmla="*/ 678438 h 6588256"/>
                  <a:gd name="connsiteX21" fmla="*/ 2038262 w 6588161"/>
                  <a:gd name="connsiteY21" fmla="*/ 678438 h 6588256"/>
                  <a:gd name="connsiteX22" fmla="*/ 2038262 w 6588161"/>
                  <a:gd name="connsiteY22" fmla="*/ 461771 h 6588256"/>
                  <a:gd name="connsiteX23" fmla="*/ 1817411 w 6588161"/>
                  <a:gd name="connsiteY23" fmla="*/ 461771 h 6588256"/>
                  <a:gd name="connsiteX24" fmla="*/ 1817411 w 6588161"/>
                  <a:gd name="connsiteY24" fmla="*/ 1141 h 6588256"/>
                  <a:gd name="connsiteX25" fmla="*/ 2276709 w 6588161"/>
                  <a:gd name="connsiteY25" fmla="*/ 1141 h 6588256"/>
                  <a:gd name="connsiteX26" fmla="*/ 2276709 w 6588161"/>
                  <a:gd name="connsiteY26" fmla="*/ 223610 h 6588256"/>
                  <a:gd name="connsiteX27" fmla="*/ 2503077 w 6588161"/>
                  <a:gd name="connsiteY27" fmla="*/ 223610 h 6588256"/>
                  <a:gd name="connsiteX28" fmla="*/ 2503077 w 6588161"/>
                  <a:gd name="connsiteY28" fmla="*/ 447790 h 6588256"/>
                  <a:gd name="connsiteX29" fmla="*/ 2950962 w 6588161"/>
                  <a:gd name="connsiteY29" fmla="*/ 447790 h 6588256"/>
                  <a:gd name="connsiteX30" fmla="*/ 2950962 w 6588161"/>
                  <a:gd name="connsiteY30" fmla="*/ 236260 h 6588256"/>
                  <a:gd name="connsiteX31" fmla="*/ 2721931 w 6588161"/>
                  <a:gd name="connsiteY31" fmla="*/ 236260 h 6588256"/>
                  <a:gd name="connsiteX32" fmla="*/ 2721931 w 6588161"/>
                  <a:gd name="connsiteY32" fmla="*/ 761 h 6588256"/>
                  <a:gd name="connsiteX33" fmla="*/ 3186841 w 6588161"/>
                  <a:gd name="connsiteY33" fmla="*/ 761 h 6588256"/>
                  <a:gd name="connsiteX34" fmla="*/ 3186841 w 6588161"/>
                  <a:gd name="connsiteY34" fmla="*/ 460059 h 6588256"/>
                  <a:gd name="connsiteX35" fmla="*/ 2966466 w 6588161"/>
                  <a:gd name="connsiteY35" fmla="*/ 460059 h 6588256"/>
                  <a:gd name="connsiteX36" fmla="*/ 2966466 w 6588161"/>
                  <a:gd name="connsiteY36" fmla="*/ 1126608 h 6588256"/>
                  <a:gd name="connsiteX37" fmla="*/ 3177806 w 6588161"/>
                  <a:gd name="connsiteY37" fmla="*/ 1126608 h 6588256"/>
                  <a:gd name="connsiteX38" fmla="*/ 3177806 w 6588161"/>
                  <a:gd name="connsiteY38" fmla="*/ 679009 h 6588256"/>
                  <a:gd name="connsiteX39" fmla="*/ 3641384 w 6588161"/>
                  <a:gd name="connsiteY39" fmla="*/ 679009 h 6588256"/>
                  <a:gd name="connsiteX40" fmla="*/ 3641384 w 6588161"/>
                  <a:gd name="connsiteY40" fmla="*/ 900621 h 6588256"/>
                  <a:gd name="connsiteX41" fmla="*/ 3856719 w 6588161"/>
                  <a:gd name="connsiteY41" fmla="*/ 900621 h 6588256"/>
                  <a:gd name="connsiteX42" fmla="*/ 3856719 w 6588161"/>
                  <a:gd name="connsiteY42" fmla="*/ 677867 h 6588256"/>
                  <a:gd name="connsiteX43" fmla="*/ 4083087 w 6588161"/>
                  <a:gd name="connsiteY43" fmla="*/ 677867 h 6588256"/>
                  <a:gd name="connsiteX44" fmla="*/ 4083087 w 6588161"/>
                  <a:gd name="connsiteY44" fmla="*/ 452641 h 6588256"/>
                  <a:gd name="connsiteX45" fmla="*/ 4319156 w 6588161"/>
                  <a:gd name="connsiteY45" fmla="*/ 452641 h 6588256"/>
                  <a:gd name="connsiteX46" fmla="*/ 4319156 w 6588161"/>
                  <a:gd name="connsiteY46" fmla="*/ 673397 h 6588256"/>
                  <a:gd name="connsiteX47" fmla="*/ 4533825 w 6588161"/>
                  <a:gd name="connsiteY47" fmla="*/ 673397 h 6588256"/>
                  <a:gd name="connsiteX48" fmla="*/ 4533825 w 6588161"/>
                  <a:gd name="connsiteY48" fmla="*/ 235974 h 6588256"/>
                  <a:gd name="connsiteX49" fmla="*/ 4087177 w 6588161"/>
                  <a:gd name="connsiteY49" fmla="*/ 235974 h 6588256"/>
                  <a:gd name="connsiteX50" fmla="*/ 4087177 w 6588161"/>
                  <a:gd name="connsiteY50" fmla="*/ 0 h 6588256"/>
                  <a:gd name="connsiteX51" fmla="*/ 4771036 w 6588161"/>
                  <a:gd name="connsiteY51" fmla="*/ 0 h 6588256"/>
                  <a:gd name="connsiteX52" fmla="*/ 4771036 w 6588161"/>
                  <a:gd name="connsiteY52" fmla="*/ 685286 h 6588256"/>
                  <a:gd name="connsiteX53" fmla="*/ 4550375 w 6588161"/>
                  <a:gd name="connsiteY53" fmla="*/ 685286 h 6588256"/>
                  <a:gd name="connsiteX54" fmla="*/ 4550375 w 6588161"/>
                  <a:gd name="connsiteY54" fmla="*/ 901952 h 6588256"/>
                  <a:gd name="connsiteX55" fmla="*/ 4771131 w 6588161"/>
                  <a:gd name="connsiteY55" fmla="*/ 901952 h 6588256"/>
                  <a:gd name="connsiteX56" fmla="*/ 4771131 w 6588161"/>
                  <a:gd name="connsiteY56" fmla="*/ 1138022 h 6588256"/>
                  <a:gd name="connsiteX57" fmla="*/ 4550185 w 6588161"/>
                  <a:gd name="connsiteY57" fmla="*/ 1138022 h 6588256"/>
                  <a:gd name="connsiteX58" fmla="*/ 4550185 w 6588161"/>
                  <a:gd name="connsiteY58" fmla="*/ 1353357 h 6588256"/>
                  <a:gd name="connsiteX59" fmla="*/ 4771417 w 6588161"/>
                  <a:gd name="connsiteY59" fmla="*/ 1353357 h 6588256"/>
                  <a:gd name="connsiteX60" fmla="*/ 4771417 w 6588161"/>
                  <a:gd name="connsiteY60" fmla="*/ 2264915 h 6588256"/>
                  <a:gd name="connsiteX61" fmla="*/ 4995692 w 6588161"/>
                  <a:gd name="connsiteY61" fmla="*/ 2264915 h 6588256"/>
                  <a:gd name="connsiteX62" fmla="*/ 4995692 w 6588161"/>
                  <a:gd name="connsiteY62" fmla="*/ 1817886 h 6588256"/>
                  <a:gd name="connsiteX63" fmla="*/ 5231761 w 6588161"/>
                  <a:gd name="connsiteY63" fmla="*/ 1817886 h 6588256"/>
                  <a:gd name="connsiteX64" fmla="*/ 5231761 w 6588161"/>
                  <a:gd name="connsiteY64" fmla="*/ 2038928 h 6588256"/>
                  <a:gd name="connsiteX65" fmla="*/ 5674605 w 6588161"/>
                  <a:gd name="connsiteY65" fmla="*/ 2038928 h 6588256"/>
                  <a:gd name="connsiteX66" fmla="*/ 5674605 w 6588161"/>
                  <a:gd name="connsiteY66" fmla="*/ 1817696 h 6588256"/>
                  <a:gd name="connsiteX67" fmla="*/ 5908868 w 6588161"/>
                  <a:gd name="connsiteY67" fmla="*/ 1817696 h 6588256"/>
                  <a:gd name="connsiteX68" fmla="*/ 5908868 w 6588161"/>
                  <a:gd name="connsiteY68" fmla="*/ 2049961 h 6588256"/>
                  <a:gd name="connsiteX69" fmla="*/ 5688111 w 6588161"/>
                  <a:gd name="connsiteY69" fmla="*/ 2049961 h 6588256"/>
                  <a:gd name="connsiteX70" fmla="*/ 5688111 w 6588161"/>
                  <a:gd name="connsiteY70" fmla="*/ 2718983 h 6588256"/>
                  <a:gd name="connsiteX71" fmla="*/ 6137138 w 6588161"/>
                  <a:gd name="connsiteY71" fmla="*/ 2718983 h 6588256"/>
                  <a:gd name="connsiteX72" fmla="*/ 6137138 w 6588161"/>
                  <a:gd name="connsiteY72" fmla="*/ 2945351 h 6588256"/>
                  <a:gd name="connsiteX73" fmla="*/ 6587686 w 6588161"/>
                  <a:gd name="connsiteY73" fmla="*/ 2945351 h 6588256"/>
                  <a:gd name="connsiteX74" fmla="*/ 6587686 w 6588161"/>
                  <a:gd name="connsiteY74" fmla="*/ 3407598 h 6588256"/>
                  <a:gd name="connsiteX75" fmla="*/ 6365313 w 6588161"/>
                  <a:gd name="connsiteY75" fmla="*/ 3407598 h 6588256"/>
                  <a:gd name="connsiteX76" fmla="*/ 6365313 w 6588161"/>
                  <a:gd name="connsiteY76" fmla="*/ 4093835 h 6588256"/>
                  <a:gd name="connsiteX77" fmla="*/ 6140181 w 6588161"/>
                  <a:gd name="connsiteY77" fmla="*/ 4093835 h 6588256"/>
                  <a:gd name="connsiteX78" fmla="*/ 6140181 w 6588161"/>
                  <a:gd name="connsiteY78" fmla="*/ 4761525 h 6588256"/>
                  <a:gd name="connsiteX79" fmla="*/ 6587972 w 6588161"/>
                  <a:gd name="connsiteY79" fmla="*/ 4761525 h 6588256"/>
                  <a:gd name="connsiteX80" fmla="*/ 6587972 w 6588161"/>
                  <a:gd name="connsiteY80" fmla="*/ 4998926 h 6588256"/>
                  <a:gd name="connsiteX81" fmla="*/ 6366264 w 6588161"/>
                  <a:gd name="connsiteY81" fmla="*/ 4998926 h 6588256"/>
                  <a:gd name="connsiteX82" fmla="*/ 6366264 w 6588161"/>
                  <a:gd name="connsiteY82" fmla="*/ 5214261 h 6588256"/>
                  <a:gd name="connsiteX83" fmla="*/ 6588161 w 6588161"/>
                  <a:gd name="connsiteY83" fmla="*/ 5214261 h 6588256"/>
                  <a:gd name="connsiteX84" fmla="*/ 6588161 w 6588161"/>
                  <a:gd name="connsiteY84" fmla="*/ 5449474 h 6588256"/>
                  <a:gd name="connsiteX85" fmla="*/ 6354755 w 6588161"/>
                  <a:gd name="connsiteY85" fmla="*/ 5449474 h 6588256"/>
                  <a:gd name="connsiteX86" fmla="*/ 6354755 w 6588161"/>
                  <a:gd name="connsiteY86" fmla="*/ 5226721 h 6588256"/>
                  <a:gd name="connsiteX87" fmla="*/ 6128388 w 6588161"/>
                  <a:gd name="connsiteY87" fmla="*/ 5226721 h 6588256"/>
                  <a:gd name="connsiteX88" fmla="*/ 6128388 w 6588161"/>
                  <a:gd name="connsiteY88" fmla="*/ 5001779 h 6588256"/>
                  <a:gd name="connsiteX89" fmla="*/ 5914860 w 6588161"/>
                  <a:gd name="connsiteY89" fmla="*/ 5001779 h 6588256"/>
                  <a:gd name="connsiteX90" fmla="*/ 5914860 w 6588161"/>
                  <a:gd name="connsiteY90" fmla="*/ 5439868 h 6588256"/>
                  <a:gd name="connsiteX91" fmla="*/ 6134855 w 6588161"/>
                  <a:gd name="connsiteY91" fmla="*/ 5439868 h 6588256"/>
                  <a:gd name="connsiteX92" fmla="*/ 6134855 w 6588161"/>
                  <a:gd name="connsiteY92" fmla="*/ 5677269 h 6588256"/>
                  <a:gd name="connsiteX93" fmla="*/ 5914669 w 6588161"/>
                  <a:gd name="connsiteY93" fmla="*/ 5677269 h 6588256"/>
                  <a:gd name="connsiteX94" fmla="*/ 5914669 w 6588161"/>
                  <a:gd name="connsiteY94" fmla="*/ 5900213 h 6588256"/>
                  <a:gd name="connsiteX95" fmla="*/ 6136662 w 6588161"/>
                  <a:gd name="connsiteY95" fmla="*/ 5900213 h 6588256"/>
                  <a:gd name="connsiteX96" fmla="*/ 6136662 w 6588161"/>
                  <a:gd name="connsiteY96" fmla="*/ 6125439 h 6588256"/>
                  <a:gd name="connsiteX97" fmla="*/ 6351997 w 6588161"/>
                  <a:gd name="connsiteY97" fmla="*/ 6125439 h 6588256"/>
                  <a:gd name="connsiteX98" fmla="*/ 6351997 w 6588161"/>
                  <a:gd name="connsiteY98" fmla="*/ 5670325 h 6588256"/>
                  <a:gd name="connsiteX99" fmla="*/ 6587496 w 6588161"/>
                  <a:gd name="connsiteY99" fmla="*/ 5670325 h 6588256"/>
                  <a:gd name="connsiteX100" fmla="*/ 6587496 w 6588161"/>
                  <a:gd name="connsiteY100" fmla="*/ 6136567 h 6588256"/>
                  <a:gd name="connsiteX101" fmla="*/ 6365598 w 6588161"/>
                  <a:gd name="connsiteY101" fmla="*/ 6136567 h 6588256"/>
                  <a:gd name="connsiteX102" fmla="*/ 6365598 w 6588161"/>
                  <a:gd name="connsiteY102" fmla="*/ 6587496 h 6588256"/>
                  <a:gd name="connsiteX103" fmla="*/ 6128197 w 6588161"/>
                  <a:gd name="connsiteY103" fmla="*/ 6587496 h 6588256"/>
                  <a:gd name="connsiteX104" fmla="*/ 6128197 w 6588161"/>
                  <a:gd name="connsiteY104" fmla="*/ 6140942 h 6588256"/>
                  <a:gd name="connsiteX105" fmla="*/ 5912862 w 6588161"/>
                  <a:gd name="connsiteY105" fmla="*/ 6140942 h 6588256"/>
                  <a:gd name="connsiteX106" fmla="*/ 5912862 w 6588161"/>
                  <a:gd name="connsiteY106" fmla="*/ 6587686 h 6588256"/>
                  <a:gd name="connsiteX107" fmla="*/ 5678315 w 6588161"/>
                  <a:gd name="connsiteY107" fmla="*/ 6587686 h 6588256"/>
                  <a:gd name="connsiteX108" fmla="*/ 5678315 w 6588161"/>
                  <a:gd name="connsiteY108" fmla="*/ 6128768 h 6588256"/>
                  <a:gd name="connsiteX109" fmla="*/ 5898406 w 6588161"/>
                  <a:gd name="connsiteY109" fmla="*/ 6128768 h 6588256"/>
                  <a:gd name="connsiteX110" fmla="*/ 5898406 w 6588161"/>
                  <a:gd name="connsiteY110" fmla="*/ 5914479 h 6588256"/>
                  <a:gd name="connsiteX111" fmla="*/ 5459936 w 6588161"/>
                  <a:gd name="connsiteY111" fmla="*/ 5914479 h 6588256"/>
                  <a:gd name="connsiteX112" fmla="*/ 5459936 w 6588161"/>
                  <a:gd name="connsiteY112" fmla="*/ 6362555 h 6588256"/>
                  <a:gd name="connsiteX113" fmla="*/ 5234900 w 6588161"/>
                  <a:gd name="connsiteY113" fmla="*/ 6362555 h 6588256"/>
                  <a:gd name="connsiteX114" fmla="*/ 5234900 w 6588161"/>
                  <a:gd name="connsiteY114" fmla="*/ 6588067 h 6588256"/>
                  <a:gd name="connsiteX115" fmla="*/ 4087082 w 6588161"/>
                  <a:gd name="connsiteY115" fmla="*/ 6588067 h 6588256"/>
                  <a:gd name="connsiteX116" fmla="*/ 4087082 w 6588161"/>
                  <a:gd name="connsiteY116" fmla="*/ 6355612 h 6588256"/>
                  <a:gd name="connsiteX117" fmla="*/ 4308884 w 6588161"/>
                  <a:gd name="connsiteY117" fmla="*/ 6355612 h 6588256"/>
                  <a:gd name="connsiteX118" fmla="*/ 4308884 w 6588161"/>
                  <a:gd name="connsiteY118" fmla="*/ 6130765 h 6588256"/>
                  <a:gd name="connsiteX119" fmla="*/ 5006155 w 6588161"/>
                  <a:gd name="connsiteY119" fmla="*/ 6130765 h 6588256"/>
                  <a:gd name="connsiteX120" fmla="*/ 5006155 w 6588161"/>
                  <a:gd name="connsiteY120" fmla="*/ 6351046 h 6588256"/>
                  <a:gd name="connsiteX121" fmla="*/ 5221489 w 6588161"/>
                  <a:gd name="connsiteY121" fmla="*/ 6351046 h 6588256"/>
                  <a:gd name="connsiteX122" fmla="*/ 5221489 w 6588161"/>
                  <a:gd name="connsiteY122" fmla="*/ 5902686 h 6588256"/>
                  <a:gd name="connsiteX123" fmla="*/ 5446621 w 6588161"/>
                  <a:gd name="connsiteY123" fmla="*/ 5902686 h 6588256"/>
                  <a:gd name="connsiteX124" fmla="*/ 5446621 w 6588161"/>
                  <a:gd name="connsiteY124" fmla="*/ 5681454 h 6588256"/>
                  <a:gd name="connsiteX125" fmla="*/ 5007676 w 6588161"/>
                  <a:gd name="connsiteY125" fmla="*/ 5681454 h 6588256"/>
                  <a:gd name="connsiteX126" fmla="*/ 5007676 w 6588161"/>
                  <a:gd name="connsiteY126" fmla="*/ 5910009 h 6588256"/>
                  <a:gd name="connsiteX127" fmla="*/ 4764093 w 6588161"/>
                  <a:gd name="connsiteY127" fmla="*/ 5910009 h 6588256"/>
                  <a:gd name="connsiteX128" fmla="*/ 4764093 w 6588161"/>
                  <a:gd name="connsiteY128" fmla="*/ 5681263 h 6588256"/>
                  <a:gd name="connsiteX129" fmla="*/ 4548758 w 6588161"/>
                  <a:gd name="connsiteY129" fmla="*/ 5681263 h 6588256"/>
                  <a:gd name="connsiteX130" fmla="*/ 4548758 w 6588161"/>
                  <a:gd name="connsiteY130" fmla="*/ 5910294 h 6588256"/>
                  <a:gd name="connsiteX131" fmla="*/ 4096213 w 6588161"/>
                  <a:gd name="connsiteY131" fmla="*/ 5910294 h 6588256"/>
                  <a:gd name="connsiteX132" fmla="*/ 4096213 w 6588161"/>
                  <a:gd name="connsiteY132" fmla="*/ 6135045 h 6588256"/>
                  <a:gd name="connsiteX133" fmla="*/ 3858811 w 6588161"/>
                  <a:gd name="connsiteY133" fmla="*/ 6135045 h 6588256"/>
                  <a:gd name="connsiteX134" fmla="*/ 3858811 w 6588161"/>
                  <a:gd name="connsiteY134" fmla="*/ 5914669 h 6588256"/>
                  <a:gd name="connsiteX135" fmla="*/ 3418440 w 6588161"/>
                  <a:gd name="connsiteY135" fmla="*/ 5914669 h 6588256"/>
                  <a:gd name="connsiteX136" fmla="*/ 3418440 w 6588161"/>
                  <a:gd name="connsiteY136" fmla="*/ 6126010 h 6588256"/>
                  <a:gd name="connsiteX137" fmla="*/ 3639862 w 6588161"/>
                  <a:gd name="connsiteY137" fmla="*/ 6126010 h 6588256"/>
                  <a:gd name="connsiteX138" fmla="*/ 3639862 w 6588161"/>
                  <a:gd name="connsiteY138" fmla="*/ 6587686 h 6588256"/>
                  <a:gd name="connsiteX139" fmla="*/ 3407312 w 6588161"/>
                  <a:gd name="connsiteY139" fmla="*/ 6587686 h 6588256"/>
                  <a:gd name="connsiteX140" fmla="*/ 3407312 w 6588161"/>
                  <a:gd name="connsiteY140" fmla="*/ 6366740 h 6588256"/>
                  <a:gd name="connsiteX141" fmla="*/ 3190646 w 6588161"/>
                  <a:gd name="connsiteY141" fmla="*/ 6366740 h 6588256"/>
                  <a:gd name="connsiteX142" fmla="*/ 3190646 w 6588161"/>
                  <a:gd name="connsiteY142" fmla="*/ 6587781 h 6588256"/>
                  <a:gd name="connsiteX143" fmla="*/ 2954577 w 6588161"/>
                  <a:gd name="connsiteY143" fmla="*/ 6587781 h 6588256"/>
                  <a:gd name="connsiteX144" fmla="*/ 2954577 w 6588161"/>
                  <a:gd name="connsiteY144" fmla="*/ 6366549 h 6588256"/>
                  <a:gd name="connsiteX145" fmla="*/ 2731633 w 6588161"/>
                  <a:gd name="connsiteY145" fmla="*/ 6366549 h 6588256"/>
                  <a:gd name="connsiteX146" fmla="*/ 2731633 w 6588161"/>
                  <a:gd name="connsiteY146" fmla="*/ 6587971 h 6588256"/>
                  <a:gd name="connsiteX147" fmla="*/ 2496134 w 6588161"/>
                  <a:gd name="connsiteY147" fmla="*/ 6587971 h 6588256"/>
                  <a:gd name="connsiteX148" fmla="*/ 2496134 w 6588161"/>
                  <a:gd name="connsiteY148" fmla="*/ 6355326 h 6588256"/>
                  <a:gd name="connsiteX149" fmla="*/ 2717081 w 6588161"/>
                  <a:gd name="connsiteY149" fmla="*/ 6355326 h 6588256"/>
                  <a:gd name="connsiteX150" fmla="*/ 2717081 w 6588161"/>
                  <a:gd name="connsiteY150" fmla="*/ 5913909 h 6588256"/>
                  <a:gd name="connsiteX151" fmla="*/ 2278707 w 6588161"/>
                  <a:gd name="connsiteY151" fmla="*/ 5913909 h 6588256"/>
                  <a:gd name="connsiteX152" fmla="*/ 2278707 w 6588161"/>
                  <a:gd name="connsiteY152" fmla="*/ 6588256 h 6588256"/>
                  <a:gd name="connsiteX153" fmla="*/ 1817316 w 6588161"/>
                  <a:gd name="connsiteY153" fmla="*/ 6588256 h 6588256"/>
                  <a:gd name="connsiteX154" fmla="*/ 1817316 w 6588161"/>
                  <a:gd name="connsiteY154" fmla="*/ 6354850 h 6588256"/>
                  <a:gd name="connsiteX155" fmla="*/ 2038833 w 6588161"/>
                  <a:gd name="connsiteY155" fmla="*/ 6354850 h 6588256"/>
                  <a:gd name="connsiteX156" fmla="*/ 2038833 w 6588161"/>
                  <a:gd name="connsiteY156" fmla="*/ 6139516 h 6588256"/>
                  <a:gd name="connsiteX157" fmla="*/ 1817125 w 6588161"/>
                  <a:gd name="connsiteY157" fmla="*/ 6139516 h 6588256"/>
                  <a:gd name="connsiteX158" fmla="*/ 1817125 w 6588161"/>
                  <a:gd name="connsiteY158" fmla="*/ 5670420 h 6588256"/>
                  <a:gd name="connsiteX159" fmla="*/ 2050151 w 6588161"/>
                  <a:gd name="connsiteY159" fmla="*/ 5670420 h 6588256"/>
                  <a:gd name="connsiteX160" fmla="*/ 2050151 w 6588161"/>
                  <a:gd name="connsiteY160" fmla="*/ 5899166 h 6588256"/>
                  <a:gd name="connsiteX161" fmla="*/ 2265486 w 6588161"/>
                  <a:gd name="connsiteY161" fmla="*/ 5899166 h 6588256"/>
                  <a:gd name="connsiteX162" fmla="*/ 2265486 w 6588161"/>
                  <a:gd name="connsiteY162" fmla="*/ 5669469 h 6588256"/>
                  <a:gd name="connsiteX163" fmla="*/ 2490142 w 6588161"/>
                  <a:gd name="connsiteY163" fmla="*/ 5669469 h 6588256"/>
                  <a:gd name="connsiteX164" fmla="*/ 2490142 w 6588161"/>
                  <a:gd name="connsiteY164" fmla="*/ 5452803 h 6588256"/>
                  <a:gd name="connsiteX165" fmla="*/ 1815413 w 6588161"/>
                  <a:gd name="connsiteY165" fmla="*/ 5452803 h 6588256"/>
                  <a:gd name="connsiteX166" fmla="*/ 1815413 w 6588161"/>
                  <a:gd name="connsiteY166" fmla="*/ 4550090 h 6588256"/>
                  <a:gd name="connsiteX167" fmla="*/ 1600079 w 6588161"/>
                  <a:gd name="connsiteY167" fmla="*/ 4550090 h 6588256"/>
                  <a:gd name="connsiteX168" fmla="*/ 1600079 w 6588161"/>
                  <a:gd name="connsiteY168" fmla="*/ 4770751 h 6588256"/>
                  <a:gd name="connsiteX169" fmla="*/ 1365531 w 6588161"/>
                  <a:gd name="connsiteY169" fmla="*/ 4770751 h 6588256"/>
                  <a:gd name="connsiteX170" fmla="*/ 1365531 w 6588161"/>
                  <a:gd name="connsiteY170" fmla="*/ 4537820 h 6588256"/>
                  <a:gd name="connsiteX171" fmla="*/ 1585717 w 6588161"/>
                  <a:gd name="connsiteY171" fmla="*/ 4537820 h 6588256"/>
                  <a:gd name="connsiteX172" fmla="*/ 1585717 w 6588161"/>
                  <a:gd name="connsiteY172" fmla="*/ 4322485 h 6588256"/>
                  <a:gd name="connsiteX173" fmla="*/ 1365341 w 6588161"/>
                  <a:gd name="connsiteY173" fmla="*/ 4322485 h 6588256"/>
                  <a:gd name="connsiteX174" fmla="*/ 1365341 w 6588161"/>
                  <a:gd name="connsiteY174" fmla="*/ 4086511 h 6588256"/>
                  <a:gd name="connsiteX175" fmla="*/ 2050151 w 6588161"/>
                  <a:gd name="connsiteY175" fmla="*/ 4086511 h 6588256"/>
                  <a:gd name="connsiteX176" fmla="*/ 2050151 w 6588161"/>
                  <a:gd name="connsiteY176" fmla="*/ 4309645 h 6588256"/>
                  <a:gd name="connsiteX177" fmla="*/ 2275378 w 6588161"/>
                  <a:gd name="connsiteY177" fmla="*/ 4309645 h 6588256"/>
                  <a:gd name="connsiteX178" fmla="*/ 2275378 w 6588161"/>
                  <a:gd name="connsiteY178" fmla="*/ 4545715 h 6588256"/>
                  <a:gd name="connsiteX179" fmla="*/ 2054621 w 6588161"/>
                  <a:gd name="connsiteY179" fmla="*/ 4545715 h 6588256"/>
                  <a:gd name="connsiteX180" fmla="*/ 2054621 w 6588161"/>
                  <a:gd name="connsiteY180" fmla="*/ 4760383 h 6588256"/>
                  <a:gd name="connsiteX181" fmla="*/ 2492044 w 6588161"/>
                  <a:gd name="connsiteY181" fmla="*/ 4760383 h 6588256"/>
                  <a:gd name="connsiteX182" fmla="*/ 2492044 w 6588161"/>
                  <a:gd name="connsiteY182" fmla="*/ 4538201 h 6588256"/>
                  <a:gd name="connsiteX183" fmla="*/ 2718412 w 6588161"/>
                  <a:gd name="connsiteY183" fmla="*/ 4538201 h 6588256"/>
                  <a:gd name="connsiteX184" fmla="*/ 2718412 w 6588161"/>
                  <a:gd name="connsiteY184" fmla="*/ 4311833 h 6588256"/>
                  <a:gd name="connsiteX185" fmla="*/ 2951057 w 6588161"/>
                  <a:gd name="connsiteY185" fmla="*/ 4311833 h 6588256"/>
                  <a:gd name="connsiteX186" fmla="*/ 2951057 w 6588161"/>
                  <a:gd name="connsiteY186" fmla="*/ 4096498 h 6588256"/>
                  <a:gd name="connsiteX187" fmla="*/ 2268530 w 6588161"/>
                  <a:gd name="connsiteY187" fmla="*/ 4096498 h 6588256"/>
                  <a:gd name="connsiteX188" fmla="*/ 2268530 w 6588161"/>
                  <a:gd name="connsiteY188" fmla="*/ 3871937 h 6588256"/>
                  <a:gd name="connsiteX189" fmla="*/ 1148389 w 6588161"/>
                  <a:gd name="connsiteY189" fmla="*/ 3871937 h 6588256"/>
                  <a:gd name="connsiteX190" fmla="*/ 1148389 w 6588161"/>
                  <a:gd name="connsiteY190" fmla="*/ 4093359 h 6588256"/>
                  <a:gd name="connsiteX191" fmla="*/ 689281 w 6588161"/>
                  <a:gd name="connsiteY191" fmla="*/ 4093359 h 6588256"/>
                  <a:gd name="connsiteX192" fmla="*/ 689281 w 6588161"/>
                  <a:gd name="connsiteY192" fmla="*/ 4310026 h 6588256"/>
                  <a:gd name="connsiteX193" fmla="*/ 1144014 w 6588161"/>
                  <a:gd name="connsiteY193" fmla="*/ 4310026 h 6588256"/>
                  <a:gd name="connsiteX194" fmla="*/ 1144014 w 6588161"/>
                  <a:gd name="connsiteY194" fmla="*/ 4546095 h 6588256"/>
                  <a:gd name="connsiteX195" fmla="*/ 461771 w 6588161"/>
                  <a:gd name="connsiteY195" fmla="*/ 4546095 h 6588256"/>
                  <a:gd name="connsiteX196" fmla="*/ 461771 w 6588161"/>
                  <a:gd name="connsiteY196" fmla="*/ 4770751 h 6588256"/>
                  <a:gd name="connsiteX197" fmla="*/ 227129 w 6588161"/>
                  <a:gd name="connsiteY197" fmla="*/ 4770751 h 6588256"/>
                  <a:gd name="connsiteX198" fmla="*/ 227129 w 6588161"/>
                  <a:gd name="connsiteY198" fmla="*/ 4538201 h 6588256"/>
                  <a:gd name="connsiteX199" fmla="*/ 447124 w 6588161"/>
                  <a:gd name="connsiteY199" fmla="*/ 4538201 h 6588256"/>
                  <a:gd name="connsiteX200" fmla="*/ 447124 w 6588161"/>
                  <a:gd name="connsiteY200" fmla="*/ 4097639 h 6588256"/>
                  <a:gd name="connsiteX201" fmla="*/ 235023 w 6588161"/>
                  <a:gd name="connsiteY201" fmla="*/ 4097639 h 6588256"/>
                  <a:gd name="connsiteX202" fmla="*/ 235023 w 6588161"/>
                  <a:gd name="connsiteY202" fmla="*/ 4318681 h 6588256"/>
                  <a:gd name="connsiteX203" fmla="*/ 666 w 6588161"/>
                  <a:gd name="connsiteY203" fmla="*/ 4318681 h 6588256"/>
                  <a:gd name="connsiteX204" fmla="*/ 666 w 6588161"/>
                  <a:gd name="connsiteY204" fmla="*/ 4085275 h 6588256"/>
                  <a:gd name="connsiteX205" fmla="*/ 221232 w 6588161"/>
                  <a:gd name="connsiteY205" fmla="*/ 4085275 h 6588256"/>
                  <a:gd name="connsiteX206" fmla="*/ 221232 w 6588161"/>
                  <a:gd name="connsiteY206" fmla="*/ 3869940 h 6588256"/>
                  <a:gd name="connsiteX207" fmla="*/ 476 w 6588161"/>
                  <a:gd name="connsiteY207" fmla="*/ 3869940 h 6588256"/>
                  <a:gd name="connsiteX208" fmla="*/ 476 w 6588161"/>
                  <a:gd name="connsiteY208" fmla="*/ 3627878 h 6588256"/>
                  <a:gd name="connsiteX209" fmla="*/ 233406 w 6588161"/>
                  <a:gd name="connsiteY209" fmla="*/ 3627878 h 6588256"/>
                  <a:gd name="connsiteX210" fmla="*/ 233406 w 6588161"/>
                  <a:gd name="connsiteY210" fmla="*/ 3855673 h 6588256"/>
                  <a:gd name="connsiteX211" fmla="*/ 448741 w 6588161"/>
                  <a:gd name="connsiteY211" fmla="*/ 3855673 h 6588256"/>
                  <a:gd name="connsiteX212" fmla="*/ 448741 w 6588161"/>
                  <a:gd name="connsiteY212" fmla="*/ 3625976 h 6588256"/>
                  <a:gd name="connsiteX213" fmla="*/ 673872 w 6588161"/>
                  <a:gd name="connsiteY213" fmla="*/ 3625976 h 6588256"/>
                  <a:gd name="connsiteX214" fmla="*/ 673872 w 6588161"/>
                  <a:gd name="connsiteY214" fmla="*/ 3184463 h 6588256"/>
                  <a:gd name="connsiteX215" fmla="*/ 451594 w 6588161"/>
                  <a:gd name="connsiteY215" fmla="*/ 3184463 h 6588256"/>
                  <a:gd name="connsiteX216" fmla="*/ 451594 w 6588161"/>
                  <a:gd name="connsiteY216" fmla="*/ 2504504 h 6588256"/>
                  <a:gd name="connsiteX217" fmla="*/ 689376 w 6588161"/>
                  <a:gd name="connsiteY217" fmla="*/ 2503838 h 6588256"/>
                  <a:gd name="connsiteX218" fmla="*/ 689376 w 6588161"/>
                  <a:gd name="connsiteY218" fmla="*/ 2720504 h 6588256"/>
                  <a:gd name="connsiteX219" fmla="*/ 1595989 w 6588161"/>
                  <a:gd name="connsiteY219" fmla="*/ 2720504 h 6588256"/>
                  <a:gd name="connsiteX220" fmla="*/ 1595989 w 6588161"/>
                  <a:gd name="connsiteY220" fmla="*/ 2957810 h 6588256"/>
                  <a:gd name="connsiteX221" fmla="*/ 689566 w 6588161"/>
                  <a:gd name="connsiteY221" fmla="*/ 2957810 h 6588256"/>
                  <a:gd name="connsiteX222" fmla="*/ 689566 w 6588161"/>
                  <a:gd name="connsiteY222" fmla="*/ 3173145 h 6588256"/>
                  <a:gd name="connsiteX223" fmla="*/ 921450 w 6588161"/>
                  <a:gd name="connsiteY223" fmla="*/ 3173145 h 6588256"/>
                  <a:gd name="connsiteX224" fmla="*/ 921450 w 6588161"/>
                  <a:gd name="connsiteY224" fmla="*/ 3396374 h 6588256"/>
                  <a:gd name="connsiteX225" fmla="*/ 1136785 w 6588161"/>
                  <a:gd name="connsiteY225" fmla="*/ 3396374 h 6588256"/>
                  <a:gd name="connsiteX226" fmla="*/ 1136785 w 6588161"/>
                  <a:gd name="connsiteY226" fmla="*/ 3174477 h 6588256"/>
                  <a:gd name="connsiteX227" fmla="*/ 1596940 w 6588161"/>
                  <a:gd name="connsiteY227" fmla="*/ 3174477 h 6588256"/>
                  <a:gd name="connsiteX228" fmla="*/ 1596940 w 6588161"/>
                  <a:gd name="connsiteY228" fmla="*/ 3409500 h 6588256"/>
                  <a:gd name="connsiteX229" fmla="*/ 1375898 w 6588161"/>
                  <a:gd name="connsiteY229" fmla="*/ 3409500 h 6588256"/>
                  <a:gd name="connsiteX230" fmla="*/ 1375898 w 6588161"/>
                  <a:gd name="connsiteY230" fmla="*/ 3622267 h 6588256"/>
                  <a:gd name="connsiteX231" fmla="*/ 1815794 w 6588161"/>
                  <a:gd name="connsiteY231" fmla="*/ 3622267 h 6588256"/>
                  <a:gd name="connsiteX232" fmla="*/ 1815794 w 6588161"/>
                  <a:gd name="connsiteY232" fmla="*/ 3397135 h 6588256"/>
                  <a:gd name="connsiteX233" fmla="*/ 2038072 w 6588161"/>
                  <a:gd name="connsiteY233" fmla="*/ 3397135 h 6588256"/>
                  <a:gd name="connsiteX234" fmla="*/ 2038072 w 6588161"/>
                  <a:gd name="connsiteY234" fmla="*/ 3181800 h 6588256"/>
                  <a:gd name="connsiteX235" fmla="*/ 1817696 w 6588161"/>
                  <a:gd name="connsiteY235" fmla="*/ 3181800 h 6588256"/>
                  <a:gd name="connsiteX236" fmla="*/ 1817696 w 6588161"/>
                  <a:gd name="connsiteY236" fmla="*/ 2948775 h 6588256"/>
                  <a:gd name="connsiteX237" fmla="*/ 2052148 w 6588161"/>
                  <a:gd name="connsiteY237" fmla="*/ 2948775 h 6588256"/>
                  <a:gd name="connsiteX238" fmla="*/ 2052148 w 6588161"/>
                  <a:gd name="connsiteY238" fmla="*/ 3173240 h 6588256"/>
                  <a:gd name="connsiteX239" fmla="*/ 2278516 w 6588161"/>
                  <a:gd name="connsiteY239" fmla="*/ 3173240 h 6588256"/>
                  <a:gd name="connsiteX240" fmla="*/ 2278516 w 6588161"/>
                  <a:gd name="connsiteY240" fmla="*/ 3395709 h 6588256"/>
                  <a:gd name="connsiteX241" fmla="*/ 2953816 w 6588161"/>
                  <a:gd name="connsiteY241" fmla="*/ 3395709 h 6588256"/>
                  <a:gd name="connsiteX242" fmla="*/ 2953816 w 6588161"/>
                  <a:gd name="connsiteY242" fmla="*/ 3171528 h 6588256"/>
                  <a:gd name="connsiteX243" fmla="*/ 3180183 w 6588161"/>
                  <a:gd name="connsiteY243" fmla="*/ 3171528 h 6588256"/>
                  <a:gd name="connsiteX244" fmla="*/ 3180183 w 6588161"/>
                  <a:gd name="connsiteY244" fmla="*/ 2718983 h 6588256"/>
                  <a:gd name="connsiteX245" fmla="*/ 3406551 w 6588161"/>
                  <a:gd name="connsiteY245" fmla="*/ 2718983 h 6588256"/>
                  <a:gd name="connsiteX246" fmla="*/ 3406551 w 6588161"/>
                  <a:gd name="connsiteY246" fmla="*/ 2496895 h 6588256"/>
                  <a:gd name="connsiteX247" fmla="*/ 3639292 w 6588161"/>
                  <a:gd name="connsiteY247" fmla="*/ 2496895 h 6588256"/>
                  <a:gd name="connsiteX248" fmla="*/ 3639292 w 6588161"/>
                  <a:gd name="connsiteY248" fmla="*/ 2731443 h 6588256"/>
                  <a:gd name="connsiteX249" fmla="*/ 3418726 w 6588161"/>
                  <a:gd name="connsiteY249" fmla="*/ 2731443 h 6588256"/>
                  <a:gd name="connsiteX250" fmla="*/ 3418726 w 6588161"/>
                  <a:gd name="connsiteY250" fmla="*/ 2942973 h 6588256"/>
                  <a:gd name="connsiteX251" fmla="*/ 3859477 w 6588161"/>
                  <a:gd name="connsiteY251" fmla="*/ 2942973 h 6588256"/>
                  <a:gd name="connsiteX252" fmla="*/ 3859477 w 6588161"/>
                  <a:gd name="connsiteY252" fmla="*/ 2718317 h 6588256"/>
                  <a:gd name="connsiteX253" fmla="*/ 4081851 w 6588161"/>
                  <a:gd name="connsiteY253" fmla="*/ 2718317 h 6588256"/>
                  <a:gd name="connsiteX254" fmla="*/ 4081851 w 6588161"/>
                  <a:gd name="connsiteY254" fmla="*/ 2502982 h 6588256"/>
                  <a:gd name="connsiteX255" fmla="*/ 3856719 w 6588161"/>
                  <a:gd name="connsiteY255" fmla="*/ 2502982 h 6588256"/>
                  <a:gd name="connsiteX256" fmla="*/ 3856719 w 6588161"/>
                  <a:gd name="connsiteY256" fmla="*/ 2276614 h 6588256"/>
                  <a:gd name="connsiteX257" fmla="*/ 3630351 w 6588161"/>
                  <a:gd name="connsiteY257" fmla="*/ 2276614 h 6588256"/>
                  <a:gd name="connsiteX258" fmla="*/ 3630351 w 6588161"/>
                  <a:gd name="connsiteY258" fmla="*/ 1824069 h 6588256"/>
                  <a:gd name="connsiteX259" fmla="*/ 3403983 w 6588161"/>
                  <a:gd name="connsiteY259" fmla="*/ 1824069 h 6588256"/>
                  <a:gd name="connsiteX260" fmla="*/ 3403983 w 6588161"/>
                  <a:gd name="connsiteY260" fmla="*/ 1590187 h 6588256"/>
                  <a:gd name="connsiteX261" fmla="*/ 3177615 w 6588161"/>
                  <a:gd name="connsiteY261" fmla="*/ 1590187 h 6588256"/>
                  <a:gd name="connsiteX262" fmla="*/ 3177615 w 6588161"/>
                  <a:gd name="connsiteY262" fmla="*/ 1368765 h 6588256"/>
                  <a:gd name="connsiteX263" fmla="*/ 2965800 w 6588161"/>
                  <a:gd name="connsiteY263" fmla="*/ 1368765 h 6588256"/>
                  <a:gd name="connsiteX264" fmla="*/ 2965800 w 6588161"/>
                  <a:gd name="connsiteY264" fmla="*/ 1816079 h 6588256"/>
                  <a:gd name="connsiteX265" fmla="*/ 3190741 w 6588161"/>
                  <a:gd name="connsiteY265" fmla="*/ 1816079 h 6588256"/>
                  <a:gd name="connsiteX266" fmla="*/ 3190741 w 6588161"/>
                  <a:gd name="connsiteY266" fmla="*/ 2042447 h 6588256"/>
                  <a:gd name="connsiteX267" fmla="*/ 3413495 w 6588161"/>
                  <a:gd name="connsiteY267" fmla="*/ 2042447 h 6588256"/>
                  <a:gd name="connsiteX268" fmla="*/ 3413495 w 6588161"/>
                  <a:gd name="connsiteY268" fmla="*/ 2279848 h 6588256"/>
                  <a:gd name="connsiteX269" fmla="*/ 3187983 w 6588161"/>
                  <a:gd name="connsiteY269" fmla="*/ 2279848 h 6588256"/>
                  <a:gd name="connsiteX270" fmla="*/ 3187983 w 6588161"/>
                  <a:gd name="connsiteY270" fmla="*/ 2502031 h 6588256"/>
                  <a:gd name="connsiteX271" fmla="*/ 2951913 w 6588161"/>
                  <a:gd name="connsiteY271" fmla="*/ 2502031 h 6588256"/>
                  <a:gd name="connsiteX272" fmla="*/ 2951913 w 6588161"/>
                  <a:gd name="connsiteY272" fmla="*/ 2280228 h 6588256"/>
                  <a:gd name="connsiteX273" fmla="*/ 2728970 w 6588161"/>
                  <a:gd name="connsiteY273" fmla="*/ 2280228 h 6588256"/>
                  <a:gd name="connsiteX274" fmla="*/ 2728970 w 6588161"/>
                  <a:gd name="connsiteY274" fmla="*/ 2501841 h 6588256"/>
                  <a:gd name="connsiteX275" fmla="*/ 2491569 w 6588161"/>
                  <a:gd name="connsiteY275" fmla="*/ 2501841 h 6588256"/>
                  <a:gd name="connsiteX276" fmla="*/ 2491569 w 6588161"/>
                  <a:gd name="connsiteY276" fmla="*/ 2276329 h 6588256"/>
                  <a:gd name="connsiteX277" fmla="*/ 2266532 w 6588161"/>
                  <a:gd name="connsiteY277" fmla="*/ 2276329 h 6588256"/>
                  <a:gd name="connsiteX278" fmla="*/ 2266532 w 6588161"/>
                  <a:gd name="connsiteY278" fmla="*/ 2051293 h 6588256"/>
                  <a:gd name="connsiteX279" fmla="*/ 2040164 w 6588161"/>
                  <a:gd name="connsiteY279" fmla="*/ 2051293 h 6588256"/>
                  <a:gd name="connsiteX280" fmla="*/ 2040164 w 6588161"/>
                  <a:gd name="connsiteY280" fmla="*/ 1828254 h 6588256"/>
                  <a:gd name="connsiteX281" fmla="*/ 1823498 w 6588161"/>
                  <a:gd name="connsiteY281" fmla="*/ 1828254 h 6588256"/>
                  <a:gd name="connsiteX282" fmla="*/ 1823498 w 6588161"/>
                  <a:gd name="connsiteY282" fmla="*/ 2053575 h 6588256"/>
                  <a:gd name="connsiteX283" fmla="*/ 1375803 w 6588161"/>
                  <a:gd name="connsiteY283" fmla="*/ 2053575 h 6588256"/>
                  <a:gd name="connsiteX284" fmla="*/ 1375803 w 6588161"/>
                  <a:gd name="connsiteY284" fmla="*/ 2268910 h 6588256"/>
                  <a:gd name="connsiteX285" fmla="*/ 1826541 w 6588161"/>
                  <a:gd name="connsiteY285" fmla="*/ 2268910 h 6588256"/>
                  <a:gd name="connsiteX286" fmla="*/ 1826541 w 6588161"/>
                  <a:gd name="connsiteY286" fmla="*/ 2495278 h 6588256"/>
                  <a:gd name="connsiteX287" fmla="*/ 2279087 w 6588161"/>
                  <a:gd name="connsiteY287" fmla="*/ 2495278 h 6588256"/>
                  <a:gd name="connsiteX288" fmla="*/ 2279087 w 6588161"/>
                  <a:gd name="connsiteY288" fmla="*/ 2721646 h 6588256"/>
                  <a:gd name="connsiteX289" fmla="*/ 2505455 w 6588161"/>
                  <a:gd name="connsiteY289" fmla="*/ 2721646 h 6588256"/>
                  <a:gd name="connsiteX290" fmla="*/ 2505455 w 6588161"/>
                  <a:gd name="connsiteY290" fmla="*/ 2943829 h 6588256"/>
                  <a:gd name="connsiteX291" fmla="*/ 2720790 w 6588161"/>
                  <a:gd name="connsiteY291" fmla="*/ 2943829 h 6588256"/>
                  <a:gd name="connsiteX292" fmla="*/ 2720790 w 6588161"/>
                  <a:gd name="connsiteY292" fmla="*/ 2722597 h 6588256"/>
                  <a:gd name="connsiteX293" fmla="*/ 2961330 w 6588161"/>
                  <a:gd name="connsiteY293" fmla="*/ 2722597 h 6588256"/>
                  <a:gd name="connsiteX294" fmla="*/ 2961330 w 6588161"/>
                  <a:gd name="connsiteY294" fmla="*/ 2958000 h 6588256"/>
                  <a:gd name="connsiteX295" fmla="*/ 2728399 w 6588161"/>
                  <a:gd name="connsiteY295" fmla="*/ 2958000 h 6588256"/>
                  <a:gd name="connsiteX296" fmla="*/ 2728399 w 6588161"/>
                  <a:gd name="connsiteY296" fmla="*/ 3180754 h 6588256"/>
                  <a:gd name="connsiteX297" fmla="*/ 2492330 w 6588161"/>
                  <a:gd name="connsiteY297" fmla="*/ 3180754 h 6588256"/>
                  <a:gd name="connsiteX298" fmla="*/ 2492330 w 6588161"/>
                  <a:gd name="connsiteY298" fmla="*/ 2955623 h 6588256"/>
                  <a:gd name="connsiteX299" fmla="*/ 2265962 w 6588161"/>
                  <a:gd name="connsiteY299" fmla="*/ 2955623 h 6588256"/>
                  <a:gd name="connsiteX300" fmla="*/ 2265962 w 6588161"/>
                  <a:gd name="connsiteY300" fmla="*/ 2729255 h 6588256"/>
                  <a:gd name="connsiteX301" fmla="*/ 1813416 w 6588161"/>
                  <a:gd name="connsiteY301" fmla="*/ 2729255 h 6588256"/>
                  <a:gd name="connsiteX302" fmla="*/ 1813416 w 6588161"/>
                  <a:gd name="connsiteY302" fmla="*/ 2502887 h 6588256"/>
                  <a:gd name="connsiteX303" fmla="*/ 1360871 w 6588161"/>
                  <a:gd name="connsiteY303" fmla="*/ 2502887 h 6588256"/>
                  <a:gd name="connsiteX304" fmla="*/ 1360871 w 6588161"/>
                  <a:gd name="connsiteY304" fmla="*/ 2280324 h 6588256"/>
                  <a:gd name="connsiteX305" fmla="*/ 1145536 w 6588161"/>
                  <a:gd name="connsiteY305" fmla="*/ 2280324 h 6588256"/>
                  <a:gd name="connsiteX306" fmla="*/ 1145536 w 6588161"/>
                  <a:gd name="connsiteY306" fmla="*/ 2504028 h 6588256"/>
                  <a:gd name="connsiteX307" fmla="*/ 689376 w 6588161"/>
                  <a:gd name="connsiteY307" fmla="*/ 2504028 h 6588256"/>
                  <a:gd name="connsiteX308" fmla="*/ 4538201 w 6588161"/>
                  <a:gd name="connsiteY308" fmla="*/ 4534967 h 6588256"/>
                  <a:gd name="connsiteX309" fmla="*/ 4538201 w 6588161"/>
                  <a:gd name="connsiteY309" fmla="*/ 3856719 h 6588256"/>
                  <a:gd name="connsiteX310" fmla="*/ 4760479 w 6588161"/>
                  <a:gd name="connsiteY310" fmla="*/ 3856719 h 6588256"/>
                  <a:gd name="connsiteX311" fmla="*/ 4760479 w 6588161"/>
                  <a:gd name="connsiteY311" fmla="*/ 3633965 h 6588256"/>
                  <a:gd name="connsiteX312" fmla="*/ 4535537 w 6588161"/>
                  <a:gd name="connsiteY312" fmla="*/ 3633965 h 6588256"/>
                  <a:gd name="connsiteX313" fmla="*/ 4535537 w 6588161"/>
                  <a:gd name="connsiteY313" fmla="*/ 3407788 h 6588256"/>
                  <a:gd name="connsiteX314" fmla="*/ 3857100 w 6588161"/>
                  <a:gd name="connsiteY314" fmla="*/ 3407788 h 6588256"/>
                  <a:gd name="connsiteX315" fmla="*/ 3857100 w 6588161"/>
                  <a:gd name="connsiteY315" fmla="*/ 3185129 h 6588256"/>
                  <a:gd name="connsiteX316" fmla="*/ 3192833 w 6588161"/>
                  <a:gd name="connsiteY316" fmla="*/ 3185129 h 6588256"/>
                  <a:gd name="connsiteX317" fmla="*/ 3192833 w 6588161"/>
                  <a:gd name="connsiteY317" fmla="*/ 3399323 h 6588256"/>
                  <a:gd name="connsiteX318" fmla="*/ 3639197 w 6588161"/>
                  <a:gd name="connsiteY318" fmla="*/ 3399323 h 6588256"/>
                  <a:gd name="connsiteX319" fmla="*/ 3639197 w 6588161"/>
                  <a:gd name="connsiteY319" fmla="*/ 3636534 h 6588256"/>
                  <a:gd name="connsiteX320" fmla="*/ 3419011 w 6588161"/>
                  <a:gd name="connsiteY320" fmla="*/ 3636534 h 6588256"/>
                  <a:gd name="connsiteX321" fmla="*/ 3419011 w 6588161"/>
                  <a:gd name="connsiteY321" fmla="*/ 3859287 h 6588256"/>
                  <a:gd name="connsiteX322" fmla="*/ 3643286 w 6588161"/>
                  <a:gd name="connsiteY322" fmla="*/ 3859287 h 6588256"/>
                  <a:gd name="connsiteX323" fmla="*/ 3643286 w 6588161"/>
                  <a:gd name="connsiteY323" fmla="*/ 4307363 h 6588256"/>
                  <a:gd name="connsiteX324" fmla="*/ 4085940 w 6588161"/>
                  <a:gd name="connsiteY324" fmla="*/ 4307363 h 6588256"/>
                  <a:gd name="connsiteX325" fmla="*/ 4085940 w 6588161"/>
                  <a:gd name="connsiteY325" fmla="*/ 4086511 h 6588256"/>
                  <a:gd name="connsiteX326" fmla="*/ 4321820 w 6588161"/>
                  <a:gd name="connsiteY326" fmla="*/ 4086511 h 6588256"/>
                  <a:gd name="connsiteX327" fmla="*/ 4321820 w 6588161"/>
                  <a:gd name="connsiteY327" fmla="*/ 4534872 h 6588256"/>
                  <a:gd name="connsiteX328" fmla="*/ 4538296 w 6588161"/>
                  <a:gd name="connsiteY328" fmla="*/ 4534872 h 6588256"/>
                  <a:gd name="connsiteX329" fmla="*/ 6125439 w 6588161"/>
                  <a:gd name="connsiteY329" fmla="*/ 3407122 h 6588256"/>
                  <a:gd name="connsiteX330" fmla="*/ 5900688 w 6588161"/>
                  <a:gd name="connsiteY330" fmla="*/ 3407122 h 6588256"/>
                  <a:gd name="connsiteX331" fmla="*/ 5900688 w 6588161"/>
                  <a:gd name="connsiteY331" fmla="*/ 2955908 h 6588256"/>
                  <a:gd name="connsiteX332" fmla="*/ 5674320 w 6588161"/>
                  <a:gd name="connsiteY332" fmla="*/ 2955908 h 6588256"/>
                  <a:gd name="connsiteX333" fmla="*/ 5674320 w 6588161"/>
                  <a:gd name="connsiteY333" fmla="*/ 2729540 h 6588256"/>
                  <a:gd name="connsiteX334" fmla="*/ 5221775 w 6588161"/>
                  <a:gd name="connsiteY334" fmla="*/ 2729540 h 6588256"/>
                  <a:gd name="connsiteX335" fmla="*/ 5221775 w 6588161"/>
                  <a:gd name="connsiteY335" fmla="*/ 2280514 h 6588256"/>
                  <a:gd name="connsiteX336" fmla="*/ 5005108 w 6588161"/>
                  <a:gd name="connsiteY336" fmla="*/ 2280514 h 6588256"/>
                  <a:gd name="connsiteX337" fmla="*/ 5005108 w 6588161"/>
                  <a:gd name="connsiteY337" fmla="*/ 2732108 h 6588256"/>
                  <a:gd name="connsiteX338" fmla="*/ 4323912 w 6588161"/>
                  <a:gd name="connsiteY338" fmla="*/ 2732108 h 6588256"/>
                  <a:gd name="connsiteX339" fmla="*/ 4323912 w 6588161"/>
                  <a:gd name="connsiteY339" fmla="*/ 2947443 h 6588256"/>
                  <a:gd name="connsiteX340" fmla="*/ 4548568 w 6588161"/>
                  <a:gd name="connsiteY340" fmla="*/ 2947443 h 6588256"/>
                  <a:gd name="connsiteX341" fmla="*/ 4548568 w 6588161"/>
                  <a:gd name="connsiteY341" fmla="*/ 3399988 h 6588256"/>
                  <a:gd name="connsiteX342" fmla="*/ 4774936 w 6588161"/>
                  <a:gd name="connsiteY342" fmla="*/ 3399988 h 6588256"/>
                  <a:gd name="connsiteX343" fmla="*/ 4774936 w 6588161"/>
                  <a:gd name="connsiteY343" fmla="*/ 3622172 h 6588256"/>
                  <a:gd name="connsiteX344" fmla="*/ 4993695 w 6588161"/>
                  <a:gd name="connsiteY344" fmla="*/ 3622172 h 6588256"/>
                  <a:gd name="connsiteX345" fmla="*/ 4993695 w 6588161"/>
                  <a:gd name="connsiteY345" fmla="*/ 3181800 h 6588256"/>
                  <a:gd name="connsiteX346" fmla="*/ 4765805 w 6588161"/>
                  <a:gd name="connsiteY346" fmla="*/ 3181800 h 6588256"/>
                  <a:gd name="connsiteX347" fmla="*/ 4765805 w 6588161"/>
                  <a:gd name="connsiteY347" fmla="*/ 2948775 h 6588256"/>
                  <a:gd name="connsiteX348" fmla="*/ 5460222 w 6588161"/>
                  <a:gd name="connsiteY348" fmla="*/ 2948775 h 6588256"/>
                  <a:gd name="connsiteX349" fmla="*/ 5460222 w 6588161"/>
                  <a:gd name="connsiteY349" fmla="*/ 3173240 h 6588256"/>
                  <a:gd name="connsiteX350" fmla="*/ 5686590 w 6588161"/>
                  <a:gd name="connsiteY350" fmla="*/ 3173240 h 6588256"/>
                  <a:gd name="connsiteX351" fmla="*/ 5686590 w 6588161"/>
                  <a:gd name="connsiteY351" fmla="*/ 3625786 h 6588256"/>
                  <a:gd name="connsiteX352" fmla="*/ 5912957 w 6588161"/>
                  <a:gd name="connsiteY352" fmla="*/ 3625786 h 6588256"/>
                  <a:gd name="connsiteX353" fmla="*/ 5912957 w 6588161"/>
                  <a:gd name="connsiteY353" fmla="*/ 3855483 h 6588256"/>
                  <a:gd name="connsiteX354" fmla="*/ 6125534 w 6588161"/>
                  <a:gd name="connsiteY354" fmla="*/ 3855483 h 6588256"/>
                  <a:gd name="connsiteX355" fmla="*/ 6125534 w 6588161"/>
                  <a:gd name="connsiteY355" fmla="*/ 3407122 h 6588256"/>
                  <a:gd name="connsiteX356" fmla="*/ 3415397 w 6588161"/>
                  <a:gd name="connsiteY356" fmla="*/ 4323151 h 6588256"/>
                  <a:gd name="connsiteX357" fmla="*/ 3415397 w 6588161"/>
                  <a:gd name="connsiteY357" fmla="*/ 4775316 h 6588256"/>
                  <a:gd name="connsiteX358" fmla="*/ 2732203 w 6588161"/>
                  <a:gd name="connsiteY358" fmla="*/ 4775316 h 6588256"/>
                  <a:gd name="connsiteX359" fmla="*/ 2732203 w 6588161"/>
                  <a:gd name="connsiteY359" fmla="*/ 5212834 h 6588256"/>
                  <a:gd name="connsiteX360" fmla="*/ 3181135 w 6588161"/>
                  <a:gd name="connsiteY360" fmla="*/ 5212834 h 6588256"/>
                  <a:gd name="connsiteX361" fmla="*/ 3181135 w 6588161"/>
                  <a:gd name="connsiteY361" fmla="*/ 4992078 h 6588256"/>
                  <a:gd name="connsiteX362" fmla="*/ 3417014 w 6588161"/>
                  <a:gd name="connsiteY362" fmla="*/ 4992078 h 6588256"/>
                  <a:gd name="connsiteX363" fmla="*/ 3417014 w 6588161"/>
                  <a:gd name="connsiteY363" fmla="*/ 5212834 h 6588256"/>
                  <a:gd name="connsiteX364" fmla="*/ 3633490 w 6588161"/>
                  <a:gd name="connsiteY364" fmla="*/ 5212834 h 6588256"/>
                  <a:gd name="connsiteX365" fmla="*/ 3633490 w 6588161"/>
                  <a:gd name="connsiteY365" fmla="*/ 4761335 h 6588256"/>
                  <a:gd name="connsiteX366" fmla="*/ 3854912 w 6588161"/>
                  <a:gd name="connsiteY366" fmla="*/ 4761335 h 6588256"/>
                  <a:gd name="connsiteX367" fmla="*/ 3854912 w 6588161"/>
                  <a:gd name="connsiteY367" fmla="*/ 4546095 h 6588256"/>
                  <a:gd name="connsiteX368" fmla="*/ 3630541 w 6588161"/>
                  <a:gd name="connsiteY368" fmla="*/ 4546095 h 6588256"/>
                  <a:gd name="connsiteX369" fmla="*/ 3630541 w 6588161"/>
                  <a:gd name="connsiteY369" fmla="*/ 4323151 h 6588256"/>
                  <a:gd name="connsiteX370" fmla="*/ 3415397 w 6588161"/>
                  <a:gd name="connsiteY370" fmla="*/ 4323151 h 6588256"/>
                  <a:gd name="connsiteX371" fmla="*/ 5447001 w 6588161"/>
                  <a:gd name="connsiteY371" fmla="*/ 4775602 h 6588256"/>
                  <a:gd name="connsiteX372" fmla="*/ 4775602 w 6588161"/>
                  <a:gd name="connsiteY372" fmla="*/ 4775602 h 6588256"/>
                  <a:gd name="connsiteX373" fmla="*/ 4775602 w 6588161"/>
                  <a:gd name="connsiteY373" fmla="*/ 5438821 h 6588256"/>
                  <a:gd name="connsiteX374" fmla="*/ 5447001 w 6588161"/>
                  <a:gd name="connsiteY374" fmla="*/ 5438821 h 6588256"/>
                  <a:gd name="connsiteX375" fmla="*/ 5447001 w 6588161"/>
                  <a:gd name="connsiteY375" fmla="*/ 4775602 h 6588256"/>
                  <a:gd name="connsiteX376" fmla="*/ 4534777 w 6588161"/>
                  <a:gd name="connsiteY376" fmla="*/ 4775602 h 6588256"/>
                  <a:gd name="connsiteX377" fmla="*/ 3870796 w 6588161"/>
                  <a:gd name="connsiteY377" fmla="*/ 4775602 h 6588256"/>
                  <a:gd name="connsiteX378" fmla="*/ 3870796 w 6588161"/>
                  <a:gd name="connsiteY378" fmla="*/ 5438917 h 6588256"/>
                  <a:gd name="connsiteX379" fmla="*/ 4084894 w 6588161"/>
                  <a:gd name="connsiteY379" fmla="*/ 5438917 h 6588256"/>
                  <a:gd name="connsiteX380" fmla="*/ 4084894 w 6588161"/>
                  <a:gd name="connsiteY380" fmla="*/ 5214832 h 6588256"/>
                  <a:gd name="connsiteX381" fmla="*/ 4311072 w 6588161"/>
                  <a:gd name="connsiteY381" fmla="*/ 5214832 h 6588256"/>
                  <a:gd name="connsiteX382" fmla="*/ 4311072 w 6588161"/>
                  <a:gd name="connsiteY382" fmla="*/ 4988654 h 6588256"/>
                  <a:gd name="connsiteX383" fmla="*/ 4534777 w 6588161"/>
                  <a:gd name="connsiteY383" fmla="*/ 4988654 h 6588256"/>
                  <a:gd name="connsiteX384" fmla="*/ 4534777 w 6588161"/>
                  <a:gd name="connsiteY384" fmla="*/ 4775697 h 6588256"/>
                  <a:gd name="connsiteX385" fmla="*/ 5458415 w 6588161"/>
                  <a:gd name="connsiteY385" fmla="*/ 3870415 h 6588256"/>
                  <a:gd name="connsiteX386" fmla="*/ 5458415 w 6588161"/>
                  <a:gd name="connsiteY386" fmla="*/ 4321915 h 6588256"/>
                  <a:gd name="connsiteX387" fmla="*/ 5236327 w 6588161"/>
                  <a:gd name="connsiteY387" fmla="*/ 4321915 h 6588256"/>
                  <a:gd name="connsiteX388" fmla="*/ 5236327 w 6588161"/>
                  <a:gd name="connsiteY388" fmla="*/ 4534682 h 6588256"/>
                  <a:gd name="connsiteX389" fmla="*/ 5898786 w 6588161"/>
                  <a:gd name="connsiteY389" fmla="*/ 4534682 h 6588256"/>
                  <a:gd name="connsiteX390" fmla="*/ 5898786 w 6588161"/>
                  <a:gd name="connsiteY390" fmla="*/ 4093359 h 6588256"/>
                  <a:gd name="connsiteX391" fmla="*/ 5673559 w 6588161"/>
                  <a:gd name="connsiteY391" fmla="*/ 4093359 h 6588256"/>
                  <a:gd name="connsiteX392" fmla="*/ 5673559 w 6588161"/>
                  <a:gd name="connsiteY392" fmla="*/ 3870320 h 6588256"/>
                  <a:gd name="connsiteX393" fmla="*/ 5458415 w 6588161"/>
                  <a:gd name="connsiteY393" fmla="*/ 3870320 h 6588256"/>
                  <a:gd name="connsiteX394" fmla="*/ 2965800 w 6588161"/>
                  <a:gd name="connsiteY394" fmla="*/ 5453944 h 6588256"/>
                  <a:gd name="connsiteX395" fmla="*/ 2965800 w 6588161"/>
                  <a:gd name="connsiteY395" fmla="*/ 6125153 h 6588256"/>
                  <a:gd name="connsiteX396" fmla="*/ 3181040 w 6588161"/>
                  <a:gd name="connsiteY396" fmla="*/ 6125153 h 6588256"/>
                  <a:gd name="connsiteX397" fmla="*/ 3181040 w 6588161"/>
                  <a:gd name="connsiteY397" fmla="*/ 5899832 h 6588256"/>
                  <a:gd name="connsiteX398" fmla="*/ 3402652 w 6588161"/>
                  <a:gd name="connsiteY398" fmla="*/ 5899832 h 6588256"/>
                  <a:gd name="connsiteX399" fmla="*/ 3402652 w 6588161"/>
                  <a:gd name="connsiteY399" fmla="*/ 5453849 h 6588256"/>
                  <a:gd name="connsiteX400" fmla="*/ 2965800 w 6588161"/>
                  <a:gd name="connsiteY400" fmla="*/ 5453849 h 6588256"/>
                  <a:gd name="connsiteX401" fmla="*/ 5447001 w 6588161"/>
                  <a:gd name="connsiteY401" fmla="*/ 3637199 h 6588256"/>
                  <a:gd name="connsiteX402" fmla="*/ 5009293 w 6588161"/>
                  <a:gd name="connsiteY402" fmla="*/ 3637199 h 6588256"/>
                  <a:gd name="connsiteX403" fmla="*/ 5009293 w 6588161"/>
                  <a:gd name="connsiteY403" fmla="*/ 4307933 h 6588256"/>
                  <a:gd name="connsiteX404" fmla="*/ 5223391 w 6588161"/>
                  <a:gd name="connsiteY404" fmla="*/ 4307933 h 6588256"/>
                  <a:gd name="connsiteX405" fmla="*/ 5223391 w 6588161"/>
                  <a:gd name="connsiteY405" fmla="*/ 3857670 h 6588256"/>
                  <a:gd name="connsiteX406" fmla="*/ 5447001 w 6588161"/>
                  <a:gd name="connsiteY406" fmla="*/ 3857670 h 6588256"/>
                  <a:gd name="connsiteX407" fmla="*/ 5447001 w 6588161"/>
                  <a:gd name="connsiteY407" fmla="*/ 3637199 h 6588256"/>
                  <a:gd name="connsiteX408" fmla="*/ 2504219 w 6588161"/>
                  <a:gd name="connsiteY408" fmla="*/ 1579059 h 6588256"/>
                  <a:gd name="connsiteX409" fmla="*/ 2720695 w 6588161"/>
                  <a:gd name="connsiteY409" fmla="*/ 1579059 h 6588256"/>
                  <a:gd name="connsiteX410" fmla="*/ 2720695 w 6588161"/>
                  <a:gd name="connsiteY410" fmla="*/ 1354022 h 6588256"/>
                  <a:gd name="connsiteX411" fmla="*/ 2950582 w 6588161"/>
                  <a:gd name="connsiteY411" fmla="*/ 1354022 h 6588256"/>
                  <a:gd name="connsiteX412" fmla="*/ 2950582 w 6588161"/>
                  <a:gd name="connsiteY412" fmla="*/ 1142302 h 6588256"/>
                  <a:gd name="connsiteX413" fmla="*/ 2280894 w 6588161"/>
                  <a:gd name="connsiteY413" fmla="*/ 1142302 h 6588256"/>
                  <a:gd name="connsiteX414" fmla="*/ 2280894 w 6588161"/>
                  <a:gd name="connsiteY414" fmla="*/ 1356876 h 6588256"/>
                  <a:gd name="connsiteX415" fmla="*/ 2504219 w 6588161"/>
                  <a:gd name="connsiteY415" fmla="*/ 1356876 h 6588256"/>
                  <a:gd name="connsiteX416" fmla="*/ 2504219 w 6588161"/>
                  <a:gd name="connsiteY416" fmla="*/ 1578964 h 6588256"/>
                  <a:gd name="connsiteX417" fmla="*/ 3192643 w 6588161"/>
                  <a:gd name="connsiteY417" fmla="*/ 1141351 h 6588256"/>
                  <a:gd name="connsiteX418" fmla="*/ 3192643 w 6588161"/>
                  <a:gd name="connsiteY418" fmla="*/ 1355925 h 6588256"/>
                  <a:gd name="connsiteX419" fmla="*/ 3416823 w 6588161"/>
                  <a:gd name="connsiteY419" fmla="*/ 1355925 h 6588256"/>
                  <a:gd name="connsiteX420" fmla="*/ 3416823 w 6588161"/>
                  <a:gd name="connsiteY420" fmla="*/ 1578108 h 6588256"/>
                  <a:gd name="connsiteX421" fmla="*/ 3633300 w 6588161"/>
                  <a:gd name="connsiteY421" fmla="*/ 1578108 h 6588256"/>
                  <a:gd name="connsiteX422" fmla="*/ 3633300 w 6588161"/>
                  <a:gd name="connsiteY422" fmla="*/ 1353642 h 6588256"/>
                  <a:gd name="connsiteX423" fmla="*/ 3855768 w 6588161"/>
                  <a:gd name="connsiteY423" fmla="*/ 1353642 h 6588256"/>
                  <a:gd name="connsiteX424" fmla="*/ 3855768 w 6588161"/>
                  <a:gd name="connsiteY424" fmla="*/ 1141351 h 6588256"/>
                  <a:gd name="connsiteX425" fmla="*/ 3192643 w 6588161"/>
                  <a:gd name="connsiteY425" fmla="*/ 1141351 h 6588256"/>
                  <a:gd name="connsiteX426" fmla="*/ 3177235 w 6588161"/>
                  <a:gd name="connsiteY426" fmla="*/ 4082611 h 6588256"/>
                  <a:gd name="connsiteX427" fmla="*/ 3177235 w 6588161"/>
                  <a:gd name="connsiteY427" fmla="*/ 3411402 h 6588256"/>
                  <a:gd name="connsiteX428" fmla="*/ 2966466 w 6588161"/>
                  <a:gd name="connsiteY428" fmla="*/ 3411402 h 6588256"/>
                  <a:gd name="connsiteX429" fmla="*/ 2966466 w 6588161"/>
                  <a:gd name="connsiteY429" fmla="*/ 4082611 h 6588256"/>
                  <a:gd name="connsiteX430" fmla="*/ 3177235 w 6588161"/>
                  <a:gd name="connsiteY430" fmla="*/ 4082611 h 6588256"/>
                  <a:gd name="connsiteX431" fmla="*/ 4308124 w 6588161"/>
                  <a:gd name="connsiteY431" fmla="*/ 1127084 h 6588256"/>
                  <a:gd name="connsiteX432" fmla="*/ 4308124 w 6588161"/>
                  <a:gd name="connsiteY432" fmla="*/ 689661 h 6588256"/>
                  <a:gd name="connsiteX433" fmla="*/ 4092884 w 6588161"/>
                  <a:gd name="connsiteY433" fmla="*/ 689661 h 6588256"/>
                  <a:gd name="connsiteX434" fmla="*/ 4092884 w 6588161"/>
                  <a:gd name="connsiteY434" fmla="*/ 914983 h 6588256"/>
                  <a:gd name="connsiteX435" fmla="*/ 3871366 w 6588161"/>
                  <a:gd name="connsiteY435" fmla="*/ 914983 h 6588256"/>
                  <a:gd name="connsiteX436" fmla="*/ 3871366 w 6588161"/>
                  <a:gd name="connsiteY436" fmla="*/ 1127179 h 6588256"/>
                  <a:gd name="connsiteX437" fmla="*/ 4308124 w 6588161"/>
                  <a:gd name="connsiteY437" fmla="*/ 1127179 h 6588256"/>
                  <a:gd name="connsiteX438" fmla="*/ 4319537 w 6588161"/>
                  <a:gd name="connsiteY438" fmla="*/ 5227576 h 6588256"/>
                  <a:gd name="connsiteX439" fmla="*/ 4319537 w 6588161"/>
                  <a:gd name="connsiteY439" fmla="*/ 5453279 h 6588256"/>
                  <a:gd name="connsiteX440" fmla="*/ 4096688 w 6588161"/>
                  <a:gd name="connsiteY440" fmla="*/ 5453279 h 6588256"/>
                  <a:gd name="connsiteX441" fmla="*/ 4096688 w 6588161"/>
                  <a:gd name="connsiteY441" fmla="*/ 5665475 h 6588256"/>
                  <a:gd name="connsiteX442" fmla="*/ 4533921 w 6588161"/>
                  <a:gd name="connsiteY442" fmla="*/ 5665475 h 6588256"/>
                  <a:gd name="connsiteX443" fmla="*/ 4533921 w 6588161"/>
                  <a:gd name="connsiteY443" fmla="*/ 5227576 h 6588256"/>
                  <a:gd name="connsiteX444" fmla="*/ 4319537 w 6588161"/>
                  <a:gd name="connsiteY444" fmla="*/ 5227576 h 6588256"/>
                  <a:gd name="connsiteX445" fmla="*/ 2054717 w 6588161"/>
                  <a:gd name="connsiteY445" fmla="*/ 1366672 h 6588256"/>
                  <a:gd name="connsiteX446" fmla="*/ 2054717 w 6588161"/>
                  <a:gd name="connsiteY446" fmla="*/ 1812275 h 6588256"/>
                  <a:gd name="connsiteX447" fmla="*/ 2263964 w 6588161"/>
                  <a:gd name="connsiteY447" fmla="*/ 1812275 h 6588256"/>
                  <a:gd name="connsiteX448" fmla="*/ 2263964 w 6588161"/>
                  <a:gd name="connsiteY448" fmla="*/ 1366672 h 6588256"/>
                  <a:gd name="connsiteX449" fmla="*/ 2054717 w 6588161"/>
                  <a:gd name="connsiteY449" fmla="*/ 1366672 h 6588256"/>
                  <a:gd name="connsiteX450" fmla="*/ 4306982 w 6588161"/>
                  <a:gd name="connsiteY450" fmla="*/ 3171243 h 6588256"/>
                  <a:gd name="connsiteX451" fmla="*/ 4306982 w 6588161"/>
                  <a:gd name="connsiteY451" fmla="*/ 2959237 h 6588256"/>
                  <a:gd name="connsiteX452" fmla="*/ 3871557 w 6588161"/>
                  <a:gd name="connsiteY452" fmla="*/ 2959237 h 6588256"/>
                  <a:gd name="connsiteX453" fmla="*/ 3871557 w 6588161"/>
                  <a:gd name="connsiteY453" fmla="*/ 3171243 h 6588256"/>
                  <a:gd name="connsiteX454" fmla="*/ 4306982 w 6588161"/>
                  <a:gd name="connsiteY454" fmla="*/ 3171243 h 6588256"/>
                  <a:gd name="connsiteX455" fmla="*/ 4323722 w 6588161"/>
                  <a:gd name="connsiteY455" fmla="*/ 2279753 h 6588256"/>
                  <a:gd name="connsiteX456" fmla="*/ 4323722 w 6588161"/>
                  <a:gd name="connsiteY456" fmla="*/ 2490427 h 6588256"/>
                  <a:gd name="connsiteX457" fmla="*/ 4760479 w 6588161"/>
                  <a:gd name="connsiteY457" fmla="*/ 2490427 h 6588256"/>
                  <a:gd name="connsiteX458" fmla="*/ 4760479 w 6588161"/>
                  <a:gd name="connsiteY458" fmla="*/ 2279753 h 6588256"/>
                  <a:gd name="connsiteX459" fmla="*/ 4323722 w 6588161"/>
                  <a:gd name="connsiteY459" fmla="*/ 2279753 h 6588256"/>
                  <a:gd name="connsiteX460" fmla="*/ 688520 w 6588161"/>
                  <a:gd name="connsiteY460" fmla="*/ 3855293 h 6588256"/>
                  <a:gd name="connsiteX461" fmla="*/ 908040 w 6588161"/>
                  <a:gd name="connsiteY461" fmla="*/ 3855293 h 6588256"/>
                  <a:gd name="connsiteX462" fmla="*/ 908040 w 6588161"/>
                  <a:gd name="connsiteY462" fmla="*/ 3637390 h 6588256"/>
                  <a:gd name="connsiteX463" fmla="*/ 688520 w 6588161"/>
                  <a:gd name="connsiteY463" fmla="*/ 3637390 h 6588256"/>
                  <a:gd name="connsiteX464" fmla="*/ 688520 w 6588161"/>
                  <a:gd name="connsiteY464" fmla="*/ 3855293 h 6588256"/>
                  <a:gd name="connsiteX465" fmla="*/ 2717556 w 6588161"/>
                  <a:gd name="connsiteY465" fmla="*/ 3637294 h 6588256"/>
                  <a:gd name="connsiteX466" fmla="*/ 2506311 w 6588161"/>
                  <a:gd name="connsiteY466" fmla="*/ 3637294 h 6588256"/>
                  <a:gd name="connsiteX467" fmla="*/ 2506311 w 6588161"/>
                  <a:gd name="connsiteY467" fmla="*/ 3855483 h 6588256"/>
                  <a:gd name="connsiteX468" fmla="*/ 2717556 w 6588161"/>
                  <a:gd name="connsiteY468" fmla="*/ 3855483 h 6588256"/>
                  <a:gd name="connsiteX469" fmla="*/ 2717556 w 6588161"/>
                  <a:gd name="connsiteY469" fmla="*/ 3637294 h 6588256"/>
                  <a:gd name="connsiteX470" fmla="*/ 3644047 w 6588161"/>
                  <a:gd name="connsiteY470" fmla="*/ 1812940 h 6588256"/>
                  <a:gd name="connsiteX471" fmla="*/ 3855388 w 6588161"/>
                  <a:gd name="connsiteY471" fmla="*/ 1812940 h 6588256"/>
                  <a:gd name="connsiteX472" fmla="*/ 3855388 w 6588161"/>
                  <a:gd name="connsiteY472" fmla="*/ 1594657 h 6588256"/>
                  <a:gd name="connsiteX473" fmla="*/ 3644047 w 6588161"/>
                  <a:gd name="connsiteY473" fmla="*/ 1594657 h 6588256"/>
                  <a:gd name="connsiteX474" fmla="*/ 3644047 w 6588161"/>
                  <a:gd name="connsiteY474" fmla="*/ 1812940 h 6588256"/>
                  <a:gd name="connsiteX475" fmla="*/ 463103 w 6588161"/>
                  <a:gd name="connsiteY475" fmla="*/ 3869654 h 6588256"/>
                  <a:gd name="connsiteX476" fmla="*/ 463103 w 6588161"/>
                  <a:gd name="connsiteY476" fmla="*/ 4081565 h 6588256"/>
                  <a:gd name="connsiteX477" fmla="*/ 673112 w 6588161"/>
                  <a:gd name="connsiteY477" fmla="*/ 4081565 h 6588256"/>
                  <a:gd name="connsiteX478" fmla="*/ 673112 w 6588161"/>
                  <a:gd name="connsiteY478" fmla="*/ 3869654 h 6588256"/>
                  <a:gd name="connsiteX479" fmla="*/ 463103 w 6588161"/>
                  <a:gd name="connsiteY479" fmla="*/ 3869654 h 6588256"/>
                  <a:gd name="connsiteX480" fmla="*/ 462818 w 6588161"/>
                  <a:gd name="connsiteY480" fmla="*/ 2279848 h 6588256"/>
                  <a:gd name="connsiteX481" fmla="*/ 462818 w 6588161"/>
                  <a:gd name="connsiteY481" fmla="*/ 2490998 h 6588256"/>
                  <a:gd name="connsiteX482" fmla="*/ 673302 w 6588161"/>
                  <a:gd name="connsiteY482" fmla="*/ 2490998 h 6588256"/>
                  <a:gd name="connsiteX483" fmla="*/ 673302 w 6588161"/>
                  <a:gd name="connsiteY483" fmla="*/ 2279848 h 6588256"/>
                  <a:gd name="connsiteX484" fmla="*/ 462818 w 6588161"/>
                  <a:gd name="connsiteY484" fmla="*/ 2279848 h 6588256"/>
                  <a:gd name="connsiteX485" fmla="*/ 2506311 w 6588161"/>
                  <a:gd name="connsiteY485" fmla="*/ 1826446 h 6588256"/>
                  <a:gd name="connsiteX486" fmla="*/ 2506311 w 6588161"/>
                  <a:gd name="connsiteY486" fmla="*/ 2038357 h 6588256"/>
                  <a:gd name="connsiteX487" fmla="*/ 2716320 w 6588161"/>
                  <a:gd name="connsiteY487" fmla="*/ 2038357 h 6588256"/>
                  <a:gd name="connsiteX488" fmla="*/ 2716320 w 6588161"/>
                  <a:gd name="connsiteY488" fmla="*/ 1826446 h 6588256"/>
                  <a:gd name="connsiteX489" fmla="*/ 2506311 w 6588161"/>
                  <a:gd name="connsiteY489" fmla="*/ 1826446 h 6588256"/>
                  <a:gd name="connsiteX490" fmla="*/ 2053290 w 6588161"/>
                  <a:gd name="connsiteY490" fmla="*/ 448265 h 6588256"/>
                  <a:gd name="connsiteX491" fmla="*/ 2264630 w 6588161"/>
                  <a:gd name="connsiteY491" fmla="*/ 448265 h 6588256"/>
                  <a:gd name="connsiteX492" fmla="*/ 2264630 w 6588161"/>
                  <a:gd name="connsiteY492" fmla="*/ 237591 h 6588256"/>
                  <a:gd name="connsiteX493" fmla="*/ 2053290 w 6588161"/>
                  <a:gd name="connsiteY493" fmla="*/ 237591 h 6588256"/>
                  <a:gd name="connsiteX494" fmla="*/ 2053290 w 6588161"/>
                  <a:gd name="connsiteY494" fmla="*/ 448265 h 6588256"/>
                  <a:gd name="connsiteX495" fmla="*/ 2491378 w 6588161"/>
                  <a:gd name="connsiteY495" fmla="*/ 5001970 h 6588256"/>
                  <a:gd name="connsiteX496" fmla="*/ 2280133 w 6588161"/>
                  <a:gd name="connsiteY496" fmla="*/ 5001970 h 6588256"/>
                  <a:gd name="connsiteX497" fmla="*/ 2280133 w 6588161"/>
                  <a:gd name="connsiteY497" fmla="*/ 5212549 h 6588256"/>
                  <a:gd name="connsiteX498" fmla="*/ 2491378 w 6588161"/>
                  <a:gd name="connsiteY498" fmla="*/ 5212549 h 6588256"/>
                  <a:gd name="connsiteX499" fmla="*/ 2491378 w 6588161"/>
                  <a:gd name="connsiteY499" fmla="*/ 5001970 h 6588256"/>
                  <a:gd name="connsiteX500" fmla="*/ 2506787 w 6588161"/>
                  <a:gd name="connsiteY500" fmla="*/ 5227576 h 6588256"/>
                  <a:gd name="connsiteX501" fmla="*/ 2506787 w 6588161"/>
                  <a:gd name="connsiteY501" fmla="*/ 5439487 h 6588256"/>
                  <a:gd name="connsiteX502" fmla="*/ 2717081 w 6588161"/>
                  <a:gd name="connsiteY502" fmla="*/ 5439487 h 6588256"/>
                  <a:gd name="connsiteX503" fmla="*/ 2717081 w 6588161"/>
                  <a:gd name="connsiteY503" fmla="*/ 5227576 h 6588256"/>
                  <a:gd name="connsiteX504" fmla="*/ 2506787 w 6588161"/>
                  <a:gd name="connsiteY504" fmla="*/ 5227576 h 6588256"/>
                  <a:gd name="connsiteX505" fmla="*/ 4321820 w 6588161"/>
                  <a:gd name="connsiteY505" fmla="*/ 1578013 h 6588256"/>
                  <a:gd name="connsiteX506" fmla="*/ 4533730 w 6588161"/>
                  <a:gd name="connsiteY506" fmla="*/ 1578013 h 6588256"/>
                  <a:gd name="connsiteX507" fmla="*/ 4533730 w 6588161"/>
                  <a:gd name="connsiteY507" fmla="*/ 1368765 h 6588256"/>
                  <a:gd name="connsiteX508" fmla="*/ 4321820 w 6588161"/>
                  <a:gd name="connsiteY508" fmla="*/ 1368765 h 6588256"/>
                  <a:gd name="connsiteX509" fmla="*/ 4321820 w 6588161"/>
                  <a:gd name="connsiteY509" fmla="*/ 1578013 h 6588256"/>
                  <a:gd name="connsiteX510" fmla="*/ 3870701 w 6588161"/>
                  <a:gd name="connsiteY510" fmla="*/ 1367623 h 6588256"/>
                  <a:gd name="connsiteX511" fmla="*/ 3870701 w 6588161"/>
                  <a:gd name="connsiteY511" fmla="*/ 1578773 h 6588256"/>
                  <a:gd name="connsiteX512" fmla="*/ 4081185 w 6588161"/>
                  <a:gd name="connsiteY512" fmla="*/ 1578773 h 6588256"/>
                  <a:gd name="connsiteX513" fmla="*/ 4081185 w 6588161"/>
                  <a:gd name="connsiteY513" fmla="*/ 1367623 h 6588256"/>
                  <a:gd name="connsiteX514" fmla="*/ 3870701 w 6588161"/>
                  <a:gd name="connsiteY514" fmla="*/ 1367623 h 6588256"/>
                  <a:gd name="connsiteX515" fmla="*/ 5687160 w 6588161"/>
                  <a:gd name="connsiteY515" fmla="*/ 5664714 h 6588256"/>
                  <a:gd name="connsiteX516" fmla="*/ 5899071 w 6588161"/>
                  <a:gd name="connsiteY516" fmla="*/ 5664714 h 6588256"/>
                  <a:gd name="connsiteX517" fmla="*/ 5899071 w 6588161"/>
                  <a:gd name="connsiteY517" fmla="*/ 5454420 h 6588256"/>
                  <a:gd name="connsiteX518" fmla="*/ 5687160 w 6588161"/>
                  <a:gd name="connsiteY518" fmla="*/ 5454420 h 6588256"/>
                  <a:gd name="connsiteX519" fmla="*/ 5687160 w 6588161"/>
                  <a:gd name="connsiteY519" fmla="*/ 5664714 h 6588256"/>
                  <a:gd name="connsiteX520" fmla="*/ 2505360 w 6588161"/>
                  <a:gd name="connsiteY520" fmla="*/ 899670 h 6588256"/>
                  <a:gd name="connsiteX521" fmla="*/ 2717271 w 6588161"/>
                  <a:gd name="connsiteY521" fmla="*/ 899670 h 6588256"/>
                  <a:gd name="connsiteX522" fmla="*/ 2717271 w 6588161"/>
                  <a:gd name="connsiteY522" fmla="*/ 689566 h 6588256"/>
                  <a:gd name="connsiteX523" fmla="*/ 2505360 w 6588161"/>
                  <a:gd name="connsiteY523" fmla="*/ 689566 h 6588256"/>
                  <a:gd name="connsiteX524" fmla="*/ 2505360 w 6588161"/>
                  <a:gd name="connsiteY524" fmla="*/ 899670 h 658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6588161" h="6588256">
                    <a:moveTo>
                      <a:pt x="451690" y="2504314"/>
                    </a:moveTo>
                    <a:lnTo>
                      <a:pt x="225417" y="2504314"/>
                    </a:lnTo>
                    <a:lnTo>
                      <a:pt x="225417" y="2279277"/>
                    </a:lnTo>
                    <a:lnTo>
                      <a:pt x="0" y="2279277"/>
                    </a:lnTo>
                    <a:lnTo>
                      <a:pt x="0" y="1817696"/>
                    </a:lnTo>
                    <a:lnTo>
                      <a:pt x="233121" y="1817696"/>
                    </a:lnTo>
                    <a:lnTo>
                      <a:pt x="233121" y="2038928"/>
                    </a:lnTo>
                    <a:lnTo>
                      <a:pt x="448456" y="2038928"/>
                    </a:lnTo>
                    <a:lnTo>
                      <a:pt x="448456" y="1817506"/>
                    </a:lnTo>
                    <a:lnTo>
                      <a:pt x="919548" y="1817506"/>
                    </a:lnTo>
                    <a:lnTo>
                      <a:pt x="919548" y="2265296"/>
                    </a:lnTo>
                    <a:lnTo>
                      <a:pt x="1134883" y="2265296"/>
                    </a:lnTo>
                    <a:lnTo>
                      <a:pt x="1134883" y="1816269"/>
                    </a:lnTo>
                    <a:lnTo>
                      <a:pt x="1813606" y="1816269"/>
                    </a:lnTo>
                    <a:lnTo>
                      <a:pt x="1813606" y="1356210"/>
                    </a:lnTo>
                    <a:lnTo>
                      <a:pt x="2039974" y="1356210"/>
                    </a:lnTo>
                    <a:lnTo>
                      <a:pt x="2039974" y="1129842"/>
                    </a:lnTo>
                    <a:lnTo>
                      <a:pt x="2264250" y="1129842"/>
                    </a:lnTo>
                    <a:lnTo>
                      <a:pt x="2264250" y="914507"/>
                    </a:lnTo>
                    <a:lnTo>
                      <a:pt x="1817601" y="914507"/>
                    </a:lnTo>
                    <a:lnTo>
                      <a:pt x="1817601" y="678438"/>
                    </a:lnTo>
                    <a:lnTo>
                      <a:pt x="2038262" y="678438"/>
                    </a:lnTo>
                    <a:lnTo>
                      <a:pt x="2038262" y="461771"/>
                    </a:lnTo>
                    <a:lnTo>
                      <a:pt x="1817411" y="461771"/>
                    </a:lnTo>
                    <a:lnTo>
                      <a:pt x="1817411" y="1141"/>
                    </a:lnTo>
                    <a:lnTo>
                      <a:pt x="2276709" y="1141"/>
                    </a:lnTo>
                    <a:lnTo>
                      <a:pt x="2276709" y="223610"/>
                    </a:lnTo>
                    <a:lnTo>
                      <a:pt x="2503077" y="223610"/>
                    </a:lnTo>
                    <a:lnTo>
                      <a:pt x="2503077" y="447790"/>
                    </a:lnTo>
                    <a:lnTo>
                      <a:pt x="2950962" y="447790"/>
                    </a:lnTo>
                    <a:lnTo>
                      <a:pt x="2950962" y="236260"/>
                    </a:lnTo>
                    <a:lnTo>
                      <a:pt x="2721931" y="236260"/>
                    </a:lnTo>
                    <a:lnTo>
                      <a:pt x="2721931" y="761"/>
                    </a:lnTo>
                    <a:lnTo>
                      <a:pt x="3186841" y="761"/>
                    </a:lnTo>
                    <a:lnTo>
                      <a:pt x="3186841" y="460059"/>
                    </a:lnTo>
                    <a:lnTo>
                      <a:pt x="2966466" y="460059"/>
                    </a:lnTo>
                    <a:lnTo>
                      <a:pt x="2966466" y="1126608"/>
                    </a:lnTo>
                    <a:lnTo>
                      <a:pt x="3177806" y="1126608"/>
                    </a:lnTo>
                    <a:lnTo>
                      <a:pt x="3177806" y="679009"/>
                    </a:lnTo>
                    <a:lnTo>
                      <a:pt x="3641384" y="679009"/>
                    </a:lnTo>
                    <a:lnTo>
                      <a:pt x="3641384" y="900621"/>
                    </a:lnTo>
                    <a:lnTo>
                      <a:pt x="3856719" y="900621"/>
                    </a:lnTo>
                    <a:lnTo>
                      <a:pt x="3856719" y="677867"/>
                    </a:lnTo>
                    <a:lnTo>
                      <a:pt x="4083087" y="677867"/>
                    </a:lnTo>
                    <a:lnTo>
                      <a:pt x="4083087" y="452641"/>
                    </a:lnTo>
                    <a:lnTo>
                      <a:pt x="4319156" y="452641"/>
                    </a:lnTo>
                    <a:lnTo>
                      <a:pt x="4319156" y="673397"/>
                    </a:lnTo>
                    <a:lnTo>
                      <a:pt x="4533825" y="673397"/>
                    </a:lnTo>
                    <a:lnTo>
                      <a:pt x="4533825" y="235974"/>
                    </a:lnTo>
                    <a:lnTo>
                      <a:pt x="4087177" y="235974"/>
                    </a:lnTo>
                    <a:lnTo>
                      <a:pt x="4087177" y="0"/>
                    </a:lnTo>
                    <a:lnTo>
                      <a:pt x="4771036" y="0"/>
                    </a:lnTo>
                    <a:lnTo>
                      <a:pt x="4771036" y="685286"/>
                    </a:lnTo>
                    <a:lnTo>
                      <a:pt x="4550375" y="685286"/>
                    </a:lnTo>
                    <a:lnTo>
                      <a:pt x="4550375" y="901952"/>
                    </a:lnTo>
                    <a:lnTo>
                      <a:pt x="4771131" y="901952"/>
                    </a:lnTo>
                    <a:lnTo>
                      <a:pt x="4771131" y="1138022"/>
                    </a:lnTo>
                    <a:lnTo>
                      <a:pt x="4550185" y="1138022"/>
                    </a:lnTo>
                    <a:lnTo>
                      <a:pt x="4550185" y="1353357"/>
                    </a:lnTo>
                    <a:lnTo>
                      <a:pt x="4771417" y="1353357"/>
                    </a:lnTo>
                    <a:lnTo>
                      <a:pt x="4771417" y="2264915"/>
                    </a:lnTo>
                    <a:lnTo>
                      <a:pt x="4995692" y="2264915"/>
                    </a:lnTo>
                    <a:lnTo>
                      <a:pt x="4995692" y="1817886"/>
                    </a:lnTo>
                    <a:lnTo>
                      <a:pt x="5231761" y="1817886"/>
                    </a:lnTo>
                    <a:lnTo>
                      <a:pt x="5231761" y="2038928"/>
                    </a:lnTo>
                    <a:lnTo>
                      <a:pt x="5674605" y="2038928"/>
                    </a:lnTo>
                    <a:lnTo>
                      <a:pt x="5674605" y="1817696"/>
                    </a:lnTo>
                    <a:lnTo>
                      <a:pt x="5908868" y="1817696"/>
                    </a:lnTo>
                    <a:lnTo>
                      <a:pt x="5908868" y="2049961"/>
                    </a:lnTo>
                    <a:lnTo>
                      <a:pt x="5688111" y="2049961"/>
                    </a:lnTo>
                    <a:lnTo>
                      <a:pt x="5688111" y="2718983"/>
                    </a:lnTo>
                    <a:lnTo>
                      <a:pt x="6137138" y="2718983"/>
                    </a:lnTo>
                    <a:lnTo>
                      <a:pt x="6137138" y="2945351"/>
                    </a:lnTo>
                    <a:lnTo>
                      <a:pt x="6587686" y="2945351"/>
                    </a:lnTo>
                    <a:lnTo>
                      <a:pt x="6587686" y="3407598"/>
                    </a:lnTo>
                    <a:lnTo>
                      <a:pt x="6365313" y="3407598"/>
                    </a:lnTo>
                    <a:lnTo>
                      <a:pt x="6365313" y="4093835"/>
                    </a:lnTo>
                    <a:lnTo>
                      <a:pt x="6140181" y="4093835"/>
                    </a:lnTo>
                    <a:lnTo>
                      <a:pt x="6140181" y="4761525"/>
                    </a:lnTo>
                    <a:lnTo>
                      <a:pt x="6587972" y="4761525"/>
                    </a:lnTo>
                    <a:lnTo>
                      <a:pt x="6587972" y="4998926"/>
                    </a:lnTo>
                    <a:lnTo>
                      <a:pt x="6366264" y="4998926"/>
                    </a:lnTo>
                    <a:lnTo>
                      <a:pt x="6366264" y="5214261"/>
                    </a:lnTo>
                    <a:lnTo>
                      <a:pt x="6588161" y="5214261"/>
                    </a:lnTo>
                    <a:lnTo>
                      <a:pt x="6588161" y="5449474"/>
                    </a:lnTo>
                    <a:lnTo>
                      <a:pt x="6354755" y="5449474"/>
                    </a:lnTo>
                    <a:lnTo>
                      <a:pt x="6354755" y="5226721"/>
                    </a:lnTo>
                    <a:lnTo>
                      <a:pt x="6128388" y="5226721"/>
                    </a:lnTo>
                    <a:lnTo>
                      <a:pt x="6128388" y="5001779"/>
                    </a:lnTo>
                    <a:lnTo>
                      <a:pt x="5914860" y="5001779"/>
                    </a:lnTo>
                    <a:lnTo>
                      <a:pt x="5914860" y="5439868"/>
                    </a:lnTo>
                    <a:lnTo>
                      <a:pt x="6134855" y="5439868"/>
                    </a:lnTo>
                    <a:lnTo>
                      <a:pt x="6134855" y="5677269"/>
                    </a:lnTo>
                    <a:lnTo>
                      <a:pt x="5914669" y="5677269"/>
                    </a:lnTo>
                    <a:lnTo>
                      <a:pt x="5914669" y="5900213"/>
                    </a:lnTo>
                    <a:lnTo>
                      <a:pt x="6136662" y="5900213"/>
                    </a:lnTo>
                    <a:lnTo>
                      <a:pt x="6136662" y="6125439"/>
                    </a:lnTo>
                    <a:lnTo>
                      <a:pt x="6351997" y="6125439"/>
                    </a:lnTo>
                    <a:lnTo>
                      <a:pt x="6351997" y="5670325"/>
                    </a:lnTo>
                    <a:lnTo>
                      <a:pt x="6587496" y="5670325"/>
                    </a:lnTo>
                    <a:lnTo>
                      <a:pt x="6587496" y="6136567"/>
                    </a:lnTo>
                    <a:lnTo>
                      <a:pt x="6365598" y="6136567"/>
                    </a:lnTo>
                    <a:lnTo>
                      <a:pt x="6365598" y="6587496"/>
                    </a:lnTo>
                    <a:lnTo>
                      <a:pt x="6128197" y="6587496"/>
                    </a:lnTo>
                    <a:lnTo>
                      <a:pt x="6128197" y="6140942"/>
                    </a:lnTo>
                    <a:lnTo>
                      <a:pt x="5912862" y="6140942"/>
                    </a:lnTo>
                    <a:lnTo>
                      <a:pt x="5912862" y="6587686"/>
                    </a:lnTo>
                    <a:lnTo>
                      <a:pt x="5678315" y="6587686"/>
                    </a:lnTo>
                    <a:lnTo>
                      <a:pt x="5678315" y="6128768"/>
                    </a:lnTo>
                    <a:lnTo>
                      <a:pt x="5898406" y="6128768"/>
                    </a:lnTo>
                    <a:lnTo>
                      <a:pt x="5898406" y="5914479"/>
                    </a:lnTo>
                    <a:lnTo>
                      <a:pt x="5459936" y="5914479"/>
                    </a:lnTo>
                    <a:lnTo>
                      <a:pt x="5459936" y="6362555"/>
                    </a:lnTo>
                    <a:lnTo>
                      <a:pt x="5234900" y="6362555"/>
                    </a:lnTo>
                    <a:lnTo>
                      <a:pt x="5234900" y="6588067"/>
                    </a:lnTo>
                    <a:lnTo>
                      <a:pt x="4087082" y="6588067"/>
                    </a:lnTo>
                    <a:lnTo>
                      <a:pt x="4087082" y="6355612"/>
                    </a:lnTo>
                    <a:lnTo>
                      <a:pt x="4308884" y="6355612"/>
                    </a:lnTo>
                    <a:lnTo>
                      <a:pt x="4308884" y="6130765"/>
                    </a:lnTo>
                    <a:lnTo>
                      <a:pt x="5006155" y="6130765"/>
                    </a:lnTo>
                    <a:lnTo>
                      <a:pt x="5006155" y="6351046"/>
                    </a:lnTo>
                    <a:lnTo>
                      <a:pt x="5221489" y="6351046"/>
                    </a:lnTo>
                    <a:lnTo>
                      <a:pt x="5221489" y="5902686"/>
                    </a:lnTo>
                    <a:lnTo>
                      <a:pt x="5446621" y="5902686"/>
                    </a:lnTo>
                    <a:lnTo>
                      <a:pt x="5446621" y="5681454"/>
                    </a:lnTo>
                    <a:lnTo>
                      <a:pt x="5007676" y="5681454"/>
                    </a:lnTo>
                    <a:lnTo>
                      <a:pt x="5007676" y="5910009"/>
                    </a:lnTo>
                    <a:lnTo>
                      <a:pt x="4764093" y="5910009"/>
                    </a:lnTo>
                    <a:lnTo>
                      <a:pt x="4764093" y="5681263"/>
                    </a:lnTo>
                    <a:lnTo>
                      <a:pt x="4548758" y="5681263"/>
                    </a:lnTo>
                    <a:lnTo>
                      <a:pt x="4548758" y="5910294"/>
                    </a:lnTo>
                    <a:lnTo>
                      <a:pt x="4096213" y="5910294"/>
                    </a:lnTo>
                    <a:lnTo>
                      <a:pt x="4096213" y="6135045"/>
                    </a:lnTo>
                    <a:lnTo>
                      <a:pt x="3858811" y="6135045"/>
                    </a:lnTo>
                    <a:lnTo>
                      <a:pt x="3858811" y="5914669"/>
                    </a:lnTo>
                    <a:lnTo>
                      <a:pt x="3418440" y="5914669"/>
                    </a:lnTo>
                    <a:lnTo>
                      <a:pt x="3418440" y="6126010"/>
                    </a:lnTo>
                    <a:lnTo>
                      <a:pt x="3639862" y="6126010"/>
                    </a:lnTo>
                    <a:lnTo>
                      <a:pt x="3639862" y="6587686"/>
                    </a:lnTo>
                    <a:lnTo>
                      <a:pt x="3407312" y="6587686"/>
                    </a:lnTo>
                    <a:lnTo>
                      <a:pt x="3407312" y="6366740"/>
                    </a:lnTo>
                    <a:lnTo>
                      <a:pt x="3190646" y="6366740"/>
                    </a:lnTo>
                    <a:lnTo>
                      <a:pt x="3190646" y="6587781"/>
                    </a:lnTo>
                    <a:lnTo>
                      <a:pt x="2954577" y="6587781"/>
                    </a:lnTo>
                    <a:lnTo>
                      <a:pt x="2954577" y="6366549"/>
                    </a:lnTo>
                    <a:lnTo>
                      <a:pt x="2731633" y="6366549"/>
                    </a:lnTo>
                    <a:lnTo>
                      <a:pt x="2731633" y="6587971"/>
                    </a:lnTo>
                    <a:lnTo>
                      <a:pt x="2496134" y="6587971"/>
                    </a:lnTo>
                    <a:lnTo>
                      <a:pt x="2496134" y="6355326"/>
                    </a:lnTo>
                    <a:lnTo>
                      <a:pt x="2717081" y="6355326"/>
                    </a:lnTo>
                    <a:lnTo>
                      <a:pt x="2717081" y="5913909"/>
                    </a:lnTo>
                    <a:lnTo>
                      <a:pt x="2278707" y="5913909"/>
                    </a:lnTo>
                    <a:lnTo>
                      <a:pt x="2278707" y="6588256"/>
                    </a:lnTo>
                    <a:lnTo>
                      <a:pt x="1817316" y="6588256"/>
                    </a:lnTo>
                    <a:lnTo>
                      <a:pt x="1817316" y="6354850"/>
                    </a:lnTo>
                    <a:lnTo>
                      <a:pt x="2038833" y="6354850"/>
                    </a:lnTo>
                    <a:lnTo>
                      <a:pt x="2038833" y="6139516"/>
                    </a:lnTo>
                    <a:lnTo>
                      <a:pt x="1817125" y="6139516"/>
                    </a:lnTo>
                    <a:lnTo>
                      <a:pt x="1817125" y="5670420"/>
                    </a:lnTo>
                    <a:lnTo>
                      <a:pt x="2050151" y="5670420"/>
                    </a:lnTo>
                    <a:lnTo>
                      <a:pt x="2050151" y="5899166"/>
                    </a:lnTo>
                    <a:lnTo>
                      <a:pt x="2265486" y="5899166"/>
                    </a:lnTo>
                    <a:lnTo>
                      <a:pt x="2265486" y="5669469"/>
                    </a:lnTo>
                    <a:lnTo>
                      <a:pt x="2490142" y="5669469"/>
                    </a:lnTo>
                    <a:lnTo>
                      <a:pt x="2490142" y="5452803"/>
                    </a:lnTo>
                    <a:lnTo>
                      <a:pt x="1815413" y="5452803"/>
                    </a:lnTo>
                    <a:lnTo>
                      <a:pt x="1815413" y="4550090"/>
                    </a:lnTo>
                    <a:lnTo>
                      <a:pt x="1600079" y="4550090"/>
                    </a:lnTo>
                    <a:lnTo>
                      <a:pt x="1600079" y="4770751"/>
                    </a:lnTo>
                    <a:lnTo>
                      <a:pt x="1365531" y="4770751"/>
                    </a:lnTo>
                    <a:lnTo>
                      <a:pt x="1365531" y="4537820"/>
                    </a:lnTo>
                    <a:lnTo>
                      <a:pt x="1585717" y="4537820"/>
                    </a:lnTo>
                    <a:lnTo>
                      <a:pt x="1585717" y="4322485"/>
                    </a:lnTo>
                    <a:lnTo>
                      <a:pt x="1365341" y="4322485"/>
                    </a:lnTo>
                    <a:lnTo>
                      <a:pt x="1365341" y="4086511"/>
                    </a:lnTo>
                    <a:lnTo>
                      <a:pt x="2050151" y="4086511"/>
                    </a:lnTo>
                    <a:lnTo>
                      <a:pt x="2050151" y="4309645"/>
                    </a:lnTo>
                    <a:lnTo>
                      <a:pt x="2275378" y="4309645"/>
                    </a:lnTo>
                    <a:lnTo>
                      <a:pt x="2275378" y="4545715"/>
                    </a:lnTo>
                    <a:lnTo>
                      <a:pt x="2054621" y="4545715"/>
                    </a:lnTo>
                    <a:lnTo>
                      <a:pt x="2054621" y="4760383"/>
                    </a:lnTo>
                    <a:lnTo>
                      <a:pt x="2492044" y="4760383"/>
                    </a:lnTo>
                    <a:lnTo>
                      <a:pt x="2492044" y="4538201"/>
                    </a:lnTo>
                    <a:lnTo>
                      <a:pt x="2718412" y="4538201"/>
                    </a:lnTo>
                    <a:lnTo>
                      <a:pt x="2718412" y="4311833"/>
                    </a:lnTo>
                    <a:lnTo>
                      <a:pt x="2951057" y="4311833"/>
                    </a:lnTo>
                    <a:lnTo>
                      <a:pt x="2951057" y="4096498"/>
                    </a:lnTo>
                    <a:lnTo>
                      <a:pt x="2268530" y="4096498"/>
                    </a:lnTo>
                    <a:lnTo>
                      <a:pt x="2268530" y="3871937"/>
                    </a:lnTo>
                    <a:lnTo>
                      <a:pt x="1148389" y="3871937"/>
                    </a:lnTo>
                    <a:lnTo>
                      <a:pt x="1148389" y="4093359"/>
                    </a:lnTo>
                    <a:lnTo>
                      <a:pt x="689281" y="4093359"/>
                    </a:lnTo>
                    <a:lnTo>
                      <a:pt x="689281" y="4310026"/>
                    </a:lnTo>
                    <a:lnTo>
                      <a:pt x="1144014" y="4310026"/>
                    </a:lnTo>
                    <a:lnTo>
                      <a:pt x="1144014" y="4546095"/>
                    </a:lnTo>
                    <a:lnTo>
                      <a:pt x="461771" y="4546095"/>
                    </a:lnTo>
                    <a:lnTo>
                      <a:pt x="461771" y="4770751"/>
                    </a:lnTo>
                    <a:lnTo>
                      <a:pt x="227129" y="4770751"/>
                    </a:lnTo>
                    <a:lnTo>
                      <a:pt x="227129" y="4538201"/>
                    </a:lnTo>
                    <a:lnTo>
                      <a:pt x="447124" y="4538201"/>
                    </a:lnTo>
                    <a:lnTo>
                      <a:pt x="447124" y="4097639"/>
                    </a:lnTo>
                    <a:lnTo>
                      <a:pt x="235023" y="4097639"/>
                    </a:lnTo>
                    <a:lnTo>
                      <a:pt x="235023" y="4318681"/>
                    </a:lnTo>
                    <a:lnTo>
                      <a:pt x="666" y="4318681"/>
                    </a:lnTo>
                    <a:lnTo>
                      <a:pt x="666" y="4085275"/>
                    </a:lnTo>
                    <a:lnTo>
                      <a:pt x="221232" y="4085275"/>
                    </a:lnTo>
                    <a:lnTo>
                      <a:pt x="221232" y="3869940"/>
                    </a:lnTo>
                    <a:lnTo>
                      <a:pt x="476" y="3869940"/>
                    </a:lnTo>
                    <a:lnTo>
                      <a:pt x="476" y="3627878"/>
                    </a:lnTo>
                    <a:lnTo>
                      <a:pt x="233406" y="3627878"/>
                    </a:lnTo>
                    <a:lnTo>
                      <a:pt x="233406" y="3855673"/>
                    </a:lnTo>
                    <a:lnTo>
                      <a:pt x="448741" y="3855673"/>
                    </a:lnTo>
                    <a:lnTo>
                      <a:pt x="448741" y="3625976"/>
                    </a:lnTo>
                    <a:lnTo>
                      <a:pt x="673872" y="3625976"/>
                    </a:lnTo>
                    <a:lnTo>
                      <a:pt x="673872" y="3184463"/>
                    </a:lnTo>
                    <a:lnTo>
                      <a:pt x="451594" y="3184463"/>
                    </a:lnTo>
                    <a:lnTo>
                      <a:pt x="451594" y="2504504"/>
                    </a:lnTo>
                    <a:close/>
                    <a:moveTo>
                      <a:pt x="689376" y="2503838"/>
                    </a:moveTo>
                    <a:lnTo>
                      <a:pt x="689376" y="2720504"/>
                    </a:lnTo>
                    <a:lnTo>
                      <a:pt x="1595989" y="2720504"/>
                    </a:lnTo>
                    <a:lnTo>
                      <a:pt x="1595989" y="2957810"/>
                    </a:lnTo>
                    <a:lnTo>
                      <a:pt x="689566" y="2957810"/>
                    </a:lnTo>
                    <a:lnTo>
                      <a:pt x="689566" y="3173145"/>
                    </a:lnTo>
                    <a:lnTo>
                      <a:pt x="921450" y="3173145"/>
                    </a:lnTo>
                    <a:lnTo>
                      <a:pt x="921450" y="3396374"/>
                    </a:lnTo>
                    <a:lnTo>
                      <a:pt x="1136785" y="3396374"/>
                    </a:lnTo>
                    <a:lnTo>
                      <a:pt x="1136785" y="3174477"/>
                    </a:lnTo>
                    <a:lnTo>
                      <a:pt x="1596940" y="3174477"/>
                    </a:lnTo>
                    <a:lnTo>
                      <a:pt x="1596940" y="3409500"/>
                    </a:lnTo>
                    <a:lnTo>
                      <a:pt x="1375898" y="3409500"/>
                    </a:lnTo>
                    <a:lnTo>
                      <a:pt x="1375898" y="3622267"/>
                    </a:lnTo>
                    <a:lnTo>
                      <a:pt x="1815794" y="3622267"/>
                    </a:lnTo>
                    <a:lnTo>
                      <a:pt x="1815794" y="3397135"/>
                    </a:lnTo>
                    <a:lnTo>
                      <a:pt x="2038072" y="3397135"/>
                    </a:lnTo>
                    <a:lnTo>
                      <a:pt x="2038072" y="3181800"/>
                    </a:lnTo>
                    <a:lnTo>
                      <a:pt x="1817696" y="3181800"/>
                    </a:lnTo>
                    <a:lnTo>
                      <a:pt x="1817696" y="2948775"/>
                    </a:lnTo>
                    <a:lnTo>
                      <a:pt x="2052148" y="2948775"/>
                    </a:lnTo>
                    <a:lnTo>
                      <a:pt x="2052148" y="3173240"/>
                    </a:lnTo>
                    <a:lnTo>
                      <a:pt x="2278516" y="3173240"/>
                    </a:lnTo>
                    <a:lnTo>
                      <a:pt x="2278516" y="3395709"/>
                    </a:lnTo>
                    <a:lnTo>
                      <a:pt x="2953816" y="3395709"/>
                    </a:lnTo>
                    <a:lnTo>
                      <a:pt x="2953816" y="3171528"/>
                    </a:lnTo>
                    <a:lnTo>
                      <a:pt x="3180183" y="3171528"/>
                    </a:lnTo>
                    <a:lnTo>
                      <a:pt x="3180183" y="2718983"/>
                    </a:lnTo>
                    <a:lnTo>
                      <a:pt x="3406551" y="2718983"/>
                    </a:lnTo>
                    <a:lnTo>
                      <a:pt x="3406551" y="2496895"/>
                    </a:lnTo>
                    <a:lnTo>
                      <a:pt x="3639292" y="2496895"/>
                    </a:lnTo>
                    <a:lnTo>
                      <a:pt x="3639292" y="2731443"/>
                    </a:lnTo>
                    <a:lnTo>
                      <a:pt x="3418726" y="2731443"/>
                    </a:lnTo>
                    <a:lnTo>
                      <a:pt x="3418726" y="2942973"/>
                    </a:lnTo>
                    <a:lnTo>
                      <a:pt x="3859477" y="2942973"/>
                    </a:lnTo>
                    <a:lnTo>
                      <a:pt x="3859477" y="2718317"/>
                    </a:lnTo>
                    <a:lnTo>
                      <a:pt x="4081851" y="2718317"/>
                    </a:lnTo>
                    <a:lnTo>
                      <a:pt x="4081851" y="2502982"/>
                    </a:lnTo>
                    <a:lnTo>
                      <a:pt x="3856719" y="2502982"/>
                    </a:lnTo>
                    <a:lnTo>
                      <a:pt x="3856719" y="2276614"/>
                    </a:lnTo>
                    <a:lnTo>
                      <a:pt x="3630351" y="2276614"/>
                    </a:lnTo>
                    <a:lnTo>
                      <a:pt x="3630351" y="1824069"/>
                    </a:lnTo>
                    <a:lnTo>
                      <a:pt x="3403983" y="1824069"/>
                    </a:lnTo>
                    <a:lnTo>
                      <a:pt x="3403983" y="1590187"/>
                    </a:lnTo>
                    <a:lnTo>
                      <a:pt x="3177615" y="1590187"/>
                    </a:lnTo>
                    <a:lnTo>
                      <a:pt x="3177615" y="1368765"/>
                    </a:lnTo>
                    <a:lnTo>
                      <a:pt x="2965800" y="1368765"/>
                    </a:lnTo>
                    <a:lnTo>
                      <a:pt x="2965800" y="1816079"/>
                    </a:lnTo>
                    <a:lnTo>
                      <a:pt x="3190741" y="1816079"/>
                    </a:lnTo>
                    <a:lnTo>
                      <a:pt x="3190741" y="2042447"/>
                    </a:lnTo>
                    <a:lnTo>
                      <a:pt x="3413495" y="2042447"/>
                    </a:lnTo>
                    <a:lnTo>
                      <a:pt x="3413495" y="2279848"/>
                    </a:lnTo>
                    <a:lnTo>
                      <a:pt x="3187983" y="2279848"/>
                    </a:lnTo>
                    <a:lnTo>
                      <a:pt x="3187983" y="2502031"/>
                    </a:lnTo>
                    <a:lnTo>
                      <a:pt x="2951913" y="2502031"/>
                    </a:lnTo>
                    <a:lnTo>
                      <a:pt x="2951913" y="2280228"/>
                    </a:lnTo>
                    <a:lnTo>
                      <a:pt x="2728970" y="2280228"/>
                    </a:lnTo>
                    <a:lnTo>
                      <a:pt x="2728970" y="2501841"/>
                    </a:lnTo>
                    <a:lnTo>
                      <a:pt x="2491569" y="2501841"/>
                    </a:lnTo>
                    <a:lnTo>
                      <a:pt x="2491569" y="2276329"/>
                    </a:lnTo>
                    <a:lnTo>
                      <a:pt x="2266532" y="2276329"/>
                    </a:lnTo>
                    <a:lnTo>
                      <a:pt x="2266532" y="2051293"/>
                    </a:lnTo>
                    <a:lnTo>
                      <a:pt x="2040164" y="2051293"/>
                    </a:lnTo>
                    <a:lnTo>
                      <a:pt x="2040164" y="1828254"/>
                    </a:lnTo>
                    <a:lnTo>
                      <a:pt x="1823498" y="1828254"/>
                    </a:lnTo>
                    <a:lnTo>
                      <a:pt x="1823498" y="2053575"/>
                    </a:lnTo>
                    <a:lnTo>
                      <a:pt x="1375803" y="2053575"/>
                    </a:lnTo>
                    <a:lnTo>
                      <a:pt x="1375803" y="2268910"/>
                    </a:lnTo>
                    <a:lnTo>
                      <a:pt x="1826541" y="2268910"/>
                    </a:lnTo>
                    <a:lnTo>
                      <a:pt x="1826541" y="2495278"/>
                    </a:lnTo>
                    <a:lnTo>
                      <a:pt x="2279087" y="2495278"/>
                    </a:lnTo>
                    <a:lnTo>
                      <a:pt x="2279087" y="2721646"/>
                    </a:lnTo>
                    <a:lnTo>
                      <a:pt x="2505455" y="2721646"/>
                    </a:lnTo>
                    <a:lnTo>
                      <a:pt x="2505455" y="2943829"/>
                    </a:lnTo>
                    <a:lnTo>
                      <a:pt x="2720790" y="2943829"/>
                    </a:lnTo>
                    <a:lnTo>
                      <a:pt x="2720790" y="2722597"/>
                    </a:lnTo>
                    <a:lnTo>
                      <a:pt x="2961330" y="2722597"/>
                    </a:lnTo>
                    <a:lnTo>
                      <a:pt x="2961330" y="2958000"/>
                    </a:lnTo>
                    <a:lnTo>
                      <a:pt x="2728399" y="2958000"/>
                    </a:lnTo>
                    <a:lnTo>
                      <a:pt x="2728399" y="3180754"/>
                    </a:lnTo>
                    <a:lnTo>
                      <a:pt x="2492330" y="3180754"/>
                    </a:lnTo>
                    <a:lnTo>
                      <a:pt x="2492330" y="2955623"/>
                    </a:lnTo>
                    <a:lnTo>
                      <a:pt x="2265962" y="2955623"/>
                    </a:lnTo>
                    <a:lnTo>
                      <a:pt x="2265962" y="2729255"/>
                    </a:lnTo>
                    <a:lnTo>
                      <a:pt x="1813416" y="2729255"/>
                    </a:lnTo>
                    <a:lnTo>
                      <a:pt x="1813416" y="2502887"/>
                    </a:lnTo>
                    <a:lnTo>
                      <a:pt x="1360871" y="2502887"/>
                    </a:lnTo>
                    <a:lnTo>
                      <a:pt x="1360871" y="2280324"/>
                    </a:lnTo>
                    <a:lnTo>
                      <a:pt x="1145536" y="2280324"/>
                    </a:lnTo>
                    <a:lnTo>
                      <a:pt x="1145536" y="2504028"/>
                    </a:lnTo>
                    <a:lnTo>
                      <a:pt x="689376" y="2504028"/>
                    </a:lnTo>
                    <a:close/>
                    <a:moveTo>
                      <a:pt x="4538201" y="4534967"/>
                    </a:moveTo>
                    <a:lnTo>
                      <a:pt x="4538201" y="3856719"/>
                    </a:lnTo>
                    <a:lnTo>
                      <a:pt x="4760479" y="3856719"/>
                    </a:lnTo>
                    <a:lnTo>
                      <a:pt x="4760479" y="3633965"/>
                    </a:lnTo>
                    <a:lnTo>
                      <a:pt x="4535537" y="3633965"/>
                    </a:lnTo>
                    <a:lnTo>
                      <a:pt x="4535537" y="3407788"/>
                    </a:lnTo>
                    <a:lnTo>
                      <a:pt x="3857100" y="3407788"/>
                    </a:lnTo>
                    <a:lnTo>
                      <a:pt x="3857100" y="3185129"/>
                    </a:lnTo>
                    <a:lnTo>
                      <a:pt x="3192833" y="3185129"/>
                    </a:lnTo>
                    <a:lnTo>
                      <a:pt x="3192833" y="3399323"/>
                    </a:lnTo>
                    <a:lnTo>
                      <a:pt x="3639197" y="3399323"/>
                    </a:lnTo>
                    <a:lnTo>
                      <a:pt x="3639197" y="3636534"/>
                    </a:lnTo>
                    <a:lnTo>
                      <a:pt x="3419011" y="3636534"/>
                    </a:lnTo>
                    <a:lnTo>
                      <a:pt x="3419011" y="3859287"/>
                    </a:lnTo>
                    <a:lnTo>
                      <a:pt x="3643286" y="3859287"/>
                    </a:lnTo>
                    <a:lnTo>
                      <a:pt x="3643286" y="4307363"/>
                    </a:lnTo>
                    <a:lnTo>
                      <a:pt x="4085940" y="4307363"/>
                    </a:lnTo>
                    <a:lnTo>
                      <a:pt x="4085940" y="4086511"/>
                    </a:lnTo>
                    <a:lnTo>
                      <a:pt x="4321820" y="4086511"/>
                    </a:lnTo>
                    <a:lnTo>
                      <a:pt x="4321820" y="4534872"/>
                    </a:lnTo>
                    <a:lnTo>
                      <a:pt x="4538296" y="4534872"/>
                    </a:lnTo>
                    <a:close/>
                    <a:moveTo>
                      <a:pt x="6125439" y="3407122"/>
                    </a:moveTo>
                    <a:lnTo>
                      <a:pt x="5900688" y="3407122"/>
                    </a:lnTo>
                    <a:lnTo>
                      <a:pt x="5900688" y="2955908"/>
                    </a:lnTo>
                    <a:lnTo>
                      <a:pt x="5674320" y="2955908"/>
                    </a:lnTo>
                    <a:lnTo>
                      <a:pt x="5674320" y="2729540"/>
                    </a:lnTo>
                    <a:lnTo>
                      <a:pt x="5221775" y="2729540"/>
                    </a:lnTo>
                    <a:lnTo>
                      <a:pt x="5221775" y="2280514"/>
                    </a:lnTo>
                    <a:lnTo>
                      <a:pt x="5005108" y="2280514"/>
                    </a:lnTo>
                    <a:lnTo>
                      <a:pt x="5005108" y="2732108"/>
                    </a:lnTo>
                    <a:lnTo>
                      <a:pt x="4323912" y="2732108"/>
                    </a:lnTo>
                    <a:lnTo>
                      <a:pt x="4323912" y="2947443"/>
                    </a:lnTo>
                    <a:lnTo>
                      <a:pt x="4548568" y="2947443"/>
                    </a:lnTo>
                    <a:lnTo>
                      <a:pt x="4548568" y="3399988"/>
                    </a:lnTo>
                    <a:lnTo>
                      <a:pt x="4774936" y="3399988"/>
                    </a:lnTo>
                    <a:lnTo>
                      <a:pt x="4774936" y="3622172"/>
                    </a:lnTo>
                    <a:lnTo>
                      <a:pt x="4993695" y="3622172"/>
                    </a:lnTo>
                    <a:lnTo>
                      <a:pt x="4993695" y="3181800"/>
                    </a:lnTo>
                    <a:lnTo>
                      <a:pt x="4765805" y="3181800"/>
                    </a:lnTo>
                    <a:lnTo>
                      <a:pt x="4765805" y="2948775"/>
                    </a:lnTo>
                    <a:lnTo>
                      <a:pt x="5460222" y="2948775"/>
                    </a:lnTo>
                    <a:lnTo>
                      <a:pt x="5460222" y="3173240"/>
                    </a:lnTo>
                    <a:lnTo>
                      <a:pt x="5686590" y="3173240"/>
                    </a:lnTo>
                    <a:lnTo>
                      <a:pt x="5686590" y="3625786"/>
                    </a:lnTo>
                    <a:lnTo>
                      <a:pt x="5912957" y="3625786"/>
                    </a:lnTo>
                    <a:lnTo>
                      <a:pt x="5912957" y="3855483"/>
                    </a:lnTo>
                    <a:lnTo>
                      <a:pt x="6125534" y="3855483"/>
                    </a:lnTo>
                    <a:lnTo>
                      <a:pt x="6125534" y="3407122"/>
                    </a:lnTo>
                    <a:close/>
                    <a:moveTo>
                      <a:pt x="3415397" y="4323151"/>
                    </a:moveTo>
                    <a:lnTo>
                      <a:pt x="3415397" y="4775316"/>
                    </a:lnTo>
                    <a:lnTo>
                      <a:pt x="2732203" y="4775316"/>
                    </a:lnTo>
                    <a:lnTo>
                      <a:pt x="2732203" y="5212834"/>
                    </a:lnTo>
                    <a:lnTo>
                      <a:pt x="3181135" y="5212834"/>
                    </a:lnTo>
                    <a:lnTo>
                      <a:pt x="3181135" y="4992078"/>
                    </a:lnTo>
                    <a:lnTo>
                      <a:pt x="3417014" y="4992078"/>
                    </a:lnTo>
                    <a:lnTo>
                      <a:pt x="3417014" y="5212834"/>
                    </a:lnTo>
                    <a:lnTo>
                      <a:pt x="3633490" y="5212834"/>
                    </a:lnTo>
                    <a:lnTo>
                      <a:pt x="3633490" y="4761335"/>
                    </a:lnTo>
                    <a:lnTo>
                      <a:pt x="3854912" y="4761335"/>
                    </a:lnTo>
                    <a:lnTo>
                      <a:pt x="3854912" y="4546095"/>
                    </a:lnTo>
                    <a:lnTo>
                      <a:pt x="3630541" y="4546095"/>
                    </a:lnTo>
                    <a:lnTo>
                      <a:pt x="3630541" y="4323151"/>
                    </a:lnTo>
                    <a:lnTo>
                      <a:pt x="3415397" y="4323151"/>
                    </a:lnTo>
                    <a:close/>
                    <a:moveTo>
                      <a:pt x="5447001" y="4775602"/>
                    </a:moveTo>
                    <a:lnTo>
                      <a:pt x="4775602" y="4775602"/>
                    </a:lnTo>
                    <a:lnTo>
                      <a:pt x="4775602" y="5438821"/>
                    </a:lnTo>
                    <a:lnTo>
                      <a:pt x="5447001" y="5438821"/>
                    </a:lnTo>
                    <a:lnTo>
                      <a:pt x="5447001" y="4775602"/>
                    </a:lnTo>
                    <a:close/>
                    <a:moveTo>
                      <a:pt x="4534777" y="4775602"/>
                    </a:moveTo>
                    <a:lnTo>
                      <a:pt x="3870796" y="4775602"/>
                    </a:lnTo>
                    <a:lnTo>
                      <a:pt x="3870796" y="5438917"/>
                    </a:lnTo>
                    <a:lnTo>
                      <a:pt x="4084894" y="5438917"/>
                    </a:lnTo>
                    <a:lnTo>
                      <a:pt x="4084894" y="5214832"/>
                    </a:lnTo>
                    <a:lnTo>
                      <a:pt x="4311072" y="5214832"/>
                    </a:lnTo>
                    <a:lnTo>
                      <a:pt x="4311072" y="4988654"/>
                    </a:lnTo>
                    <a:lnTo>
                      <a:pt x="4534777" y="4988654"/>
                    </a:lnTo>
                    <a:lnTo>
                      <a:pt x="4534777" y="4775697"/>
                    </a:lnTo>
                    <a:close/>
                    <a:moveTo>
                      <a:pt x="5458415" y="3870415"/>
                    </a:moveTo>
                    <a:lnTo>
                      <a:pt x="5458415" y="4321915"/>
                    </a:lnTo>
                    <a:lnTo>
                      <a:pt x="5236327" y="4321915"/>
                    </a:lnTo>
                    <a:lnTo>
                      <a:pt x="5236327" y="4534682"/>
                    </a:lnTo>
                    <a:lnTo>
                      <a:pt x="5898786" y="4534682"/>
                    </a:lnTo>
                    <a:lnTo>
                      <a:pt x="5898786" y="4093359"/>
                    </a:lnTo>
                    <a:lnTo>
                      <a:pt x="5673559" y="4093359"/>
                    </a:lnTo>
                    <a:lnTo>
                      <a:pt x="5673559" y="3870320"/>
                    </a:lnTo>
                    <a:lnTo>
                      <a:pt x="5458415" y="3870320"/>
                    </a:lnTo>
                    <a:close/>
                    <a:moveTo>
                      <a:pt x="2965800" y="5453944"/>
                    </a:moveTo>
                    <a:lnTo>
                      <a:pt x="2965800" y="6125153"/>
                    </a:lnTo>
                    <a:lnTo>
                      <a:pt x="3181040" y="6125153"/>
                    </a:lnTo>
                    <a:lnTo>
                      <a:pt x="3181040" y="5899832"/>
                    </a:lnTo>
                    <a:lnTo>
                      <a:pt x="3402652" y="5899832"/>
                    </a:lnTo>
                    <a:lnTo>
                      <a:pt x="3402652" y="5453849"/>
                    </a:lnTo>
                    <a:lnTo>
                      <a:pt x="2965800" y="5453849"/>
                    </a:lnTo>
                    <a:close/>
                    <a:moveTo>
                      <a:pt x="5447001" y="3637199"/>
                    </a:moveTo>
                    <a:lnTo>
                      <a:pt x="5009293" y="3637199"/>
                    </a:lnTo>
                    <a:lnTo>
                      <a:pt x="5009293" y="4307933"/>
                    </a:lnTo>
                    <a:lnTo>
                      <a:pt x="5223391" y="4307933"/>
                    </a:lnTo>
                    <a:lnTo>
                      <a:pt x="5223391" y="3857670"/>
                    </a:lnTo>
                    <a:lnTo>
                      <a:pt x="5447001" y="3857670"/>
                    </a:lnTo>
                    <a:lnTo>
                      <a:pt x="5447001" y="3637199"/>
                    </a:lnTo>
                    <a:close/>
                    <a:moveTo>
                      <a:pt x="2504219" y="1579059"/>
                    </a:moveTo>
                    <a:lnTo>
                      <a:pt x="2720695" y="1579059"/>
                    </a:lnTo>
                    <a:lnTo>
                      <a:pt x="2720695" y="1354022"/>
                    </a:lnTo>
                    <a:lnTo>
                      <a:pt x="2950582" y="1354022"/>
                    </a:lnTo>
                    <a:lnTo>
                      <a:pt x="2950582" y="1142302"/>
                    </a:lnTo>
                    <a:lnTo>
                      <a:pt x="2280894" y="1142302"/>
                    </a:lnTo>
                    <a:lnTo>
                      <a:pt x="2280894" y="1356876"/>
                    </a:lnTo>
                    <a:lnTo>
                      <a:pt x="2504219" y="1356876"/>
                    </a:lnTo>
                    <a:lnTo>
                      <a:pt x="2504219" y="1578964"/>
                    </a:lnTo>
                    <a:close/>
                    <a:moveTo>
                      <a:pt x="3192643" y="1141351"/>
                    </a:moveTo>
                    <a:lnTo>
                      <a:pt x="3192643" y="1355925"/>
                    </a:lnTo>
                    <a:lnTo>
                      <a:pt x="3416823" y="1355925"/>
                    </a:lnTo>
                    <a:lnTo>
                      <a:pt x="3416823" y="1578108"/>
                    </a:lnTo>
                    <a:lnTo>
                      <a:pt x="3633300" y="1578108"/>
                    </a:lnTo>
                    <a:lnTo>
                      <a:pt x="3633300" y="1353642"/>
                    </a:lnTo>
                    <a:lnTo>
                      <a:pt x="3855768" y="1353642"/>
                    </a:lnTo>
                    <a:lnTo>
                      <a:pt x="3855768" y="1141351"/>
                    </a:lnTo>
                    <a:lnTo>
                      <a:pt x="3192643" y="1141351"/>
                    </a:lnTo>
                    <a:close/>
                    <a:moveTo>
                      <a:pt x="3177235" y="4082611"/>
                    </a:moveTo>
                    <a:lnTo>
                      <a:pt x="3177235" y="3411402"/>
                    </a:lnTo>
                    <a:lnTo>
                      <a:pt x="2966466" y="3411402"/>
                    </a:lnTo>
                    <a:lnTo>
                      <a:pt x="2966466" y="4082611"/>
                    </a:lnTo>
                    <a:lnTo>
                      <a:pt x="3177235" y="4082611"/>
                    </a:lnTo>
                    <a:close/>
                    <a:moveTo>
                      <a:pt x="4308124" y="1127084"/>
                    </a:moveTo>
                    <a:lnTo>
                      <a:pt x="4308124" y="689661"/>
                    </a:lnTo>
                    <a:lnTo>
                      <a:pt x="4092884" y="689661"/>
                    </a:lnTo>
                    <a:lnTo>
                      <a:pt x="4092884" y="914983"/>
                    </a:lnTo>
                    <a:lnTo>
                      <a:pt x="3871366" y="914983"/>
                    </a:lnTo>
                    <a:lnTo>
                      <a:pt x="3871366" y="1127179"/>
                    </a:lnTo>
                    <a:lnTo>
                      <a:pt x="4308124" y="1127179"/>
                    </a:lnTo>
                    <a:close/>
                    <a:moveTo>
                      <a:pt x="4319537" y="5227576"/>
                    </a:moveTo>
                    <a:lnTo>
                      <a:pt x="4319537" y="5453279"/>
                    </a:lnTo>
                    <a:lnTo>
                      <a:pt x="4096688" y="5453279"/>
                    </a:lnTo>
                    <a:lnTo>
                      <a:pt x="4096688" y="5665475"/>
                    </a:lnTo>
                    <a:lnTo>
                      <a:pt x="4533921" y="5665475"/>
                    </a:lnTo>
                    <a:lnTo>
                      <a:pt x="4533921" y="5227576"/>
                    </a:lnTo>
                    <a:lnTo>
                      <a:pt x="4319537" y="5227576"/>
                    </a:lnTo>
                    <a:close/>
                    <a:moveTo>
                      <a:pt x="2054717" y="1366672"/>
                    </a:moveTo>
                    <a:lnTo>
                      <a:pt x="2054717" y="1812275"/>
                    </a:lnTo>
                    <a:lnTo>
                      <a:pt x="2263964" y="1812275"/>
                    </a:lnTo>
                    <a:lnTo>
                      <a:pt x="2263964" y="1366672"/>
                    </a:lnTo>
                    <a:lnTo>
                      <a:pt x="2054717" y="1366672"/>
                    </a:lnTo>
                    <a:close/>
                    <a:moveTo>
                      <a:pt x="4306982" y="3171243"/>
                    </a:moveTo>
                    <a:lnTo>
                      <a:pt x="4306982" y="2959237"/>
                    </a:lnTo>
                    <a:lnTo>
                      <a:pt x="3871557" y="2959237"/>
                    </a:lnTo>
                    <a:lnTo>
                      <a:pt x="3871557" y="3171243"/>
                    </a:lnTo>
                    <a:lnTo>
                      <a:pt x="4306982" y="3171243"/>
                    </a:lnTo>
                    <a:close/>
                    <a:moveTo>
                      <a:pt x="4323722" y="2279753"/>
                    </a:moveTo>
                    <a:lnTo>
                      <a:pt x="4323722" y="2490427"/>
                    </a:lnTo>
                    <a:lnTo>
                      <a:pt x="4760479" y="2490427"/>
                    </a:lnTo>
                    <a:lnTo>
                      <a:pt x="4760479" y="2279753"/>
                    </a:lnTo>
                    <a:lnTo>
                      <a:pt x="4323722" y="2279753"/>
                    </a:lnTo>
                    <a:close/>
                    <a:moveTo>
                      <a:pt x="688520" y="3855293"/>
                    </a:moveTo>
                    <a:lnTo>
                      <a:pt x="908040" y="3855293"/>
                    </a:lnTo>
                    <a:lnTo>
                      <a:pt x="908040" y="3637390"/>
                    </a:lnTo>
                    <a:lnTo>
                      <a:pt x="688520" y="3637390"/>
                    </a:lnTo>
                    <a:lnTo>
                      <a:pt x="688520" y="3855293"/>
                    </a:lnTo>
                    <a:close/>
                    <a:moveTo>
                      <a:pt x="2717556" y="3637294"/>
                    </a:moveTo>
                    <a:lnTo>
                      <a:pt x="2506311" y="3637294"/>
                    </a:lnTo>
                    <a:lnTo>
                      <a:pt x="2506311" y="3855483"/>
                    </a:lnTo>
                    <a:lnTo>
                      <a:pt x="2717556" y="3855483"/>
                    </a:lnTo>
                    <a:lnTo>
                      <a:pt x="2717556" y="3637294"/>
                    </a:lnTo>
                    <a:close/>
                    <a:moveTo>
                      <a:pt x="3644047" y="1812940"/>
                    </a:moveTo>
                    <a:lnTo>
                      <a:pt x="3855388" y="1812940"/>
                    </a:lnTo>
                    <a:lnTo>
                      <a:pt x="3855388" y="1594657"/>
                    </a:lnTo>
                    <a:lnTo>
                      <a:pt x="3644047" y="1594657"/>
                    </a:lnTo>
                    <a:lnTo>
                      <a:pt x="3644047" y="1812940"/>
                    </a:lnTo>
                    <a:close/>
                    <a:moveTo>
                      <a:pt x="463103" y="3869654"/>
                    </a:moveTo>
                    <a:lnTo>
                      <a:pt x="463103" y="4081565"/>
                    </a:lnTo>
                    <a:lnTo>
                      <a:pt x="673112" y="4081565"/>
                    </a:lnTo>
                    <a:lnTo>
                      <a:pt x="673112" y="3869654"/>
                    </a:lnTo>
                    <a:lnTo>
                      <a:pt x="463103" y="3869654"/>
                    </a:lnTo>
                    <a:close/>
                    <a:moveTo>
                      <a:pt x="462818" y="2279848"/>
                    </a:moveTo>
                    <a:lnTo>
                      <a:pt x="462818" y="2490998"/>
                    </a:lnTo>
                    <a:lnTo>
                      <a:pt x="673302" y="2490998"/>
                    </a:lnTo>
                    <a:lnTo>
                      <a:pt x="673302" y="2279848"/>
                    </a:lnTo>
                    <a:lnTo>
                      <a:pt x="462818" y="2279848"/>
                    </a:lnTo>
                    <a:close/>
                    <a:moveTo>
                      <a:pt x="2506311" y="1826446"/>
                    </a:moveTo>
                    <a:lnTo>
                      <a:pt x="2506311" y="2038357"/>
                    </a:lnTo>
                    <a:lnTo>
                      <a:pt x="2716320" y="2038357"/>
                    </a:lnTo>
                    <a:lnTo>
                      <a:pt x="2716320" y="1826446"/>
                    </a:lnTo>
                    <a:lnTo>
                      <a:pt x="2506311" y="1826446"/>
                    </a:lnTo>
                    <a:close/>
                    <a:moveTo>
                      <a:pt x="2053290" y="448265"/>
                    </a:moveTo>
                    <a:lnTo>
                      <a:pt x="2264630" y="448265"/>
                    </a:lnTo>
                    <a:lnTo>
                      <a:pt x="2264630" y="237591"/>
                    </a:lnTo>
                    <a:lnTo>
                      <a:pt x="2053290" y="237591"/>
                    </a:lnTo>
                    <a:lnTo>
                      <a:pt x="2053290" y="448265"/>
                    </a:lnTo>
                    <a:close/>
                    <a:moveTo>
                      <a:pt x="2491378" y="5001970"/>
                    </a:moveTo>
                    <a:lnTo>
                      <a:pt x="2280133" y="5001970"/>
                    </a:lnTo>
                    <a:lnTo>
                      <a:pt x="2280133" y="5212549"/>
                    </a:lnTo>
                    <a:lnTo>
                      <a:pt x="2491378" y="5212549"/>
                    </a:lnTo>
                    <a:lnTo>
                      <a:pt x="2491378" y="5001970"/>
                    </a:lnTo>
                    <a:close/>
                    <a:moveTo>
                      <a:pt x="2506787" y="5227576"/>
                    </a:moveTo>
                    <a:lnTo>
                      <a:pt x="2506787" y="5439487"/>
                    </a:lnTo>
                    <a:lnTo>
                      <a:pt x="2717081" y="5439487"/>
                    </a:lnTo>
                    <a:lnTo>
                      <a:pt x="2717081" y="5227576"/>
                    </a:lnTo>
                    <a:lnTo>
                      <a:pt x="2506787" y="5227576"/>
                    </a:lnTo>
                    <a:close/>
                    <a:moveTo>
                      <a:pt x="4321820" y="1578013"/>
                    </a:moveTo>
                    <a:lnTo>
                      <a:pt x="4533730" y="1578013"/>
                    </a:lnTo>
                    <a:lnTo>
                      <a:pt x="4533730" y="1368765"/>
                    </a:lnTo>
                    <a:lnTo>
                      <a:pt x="4321820" y="1368765"/>
                    </a:lnTo>
                    <a:lnTo>
                      <a:pt x="4321820" y="1578013"/>
                    </a:lnTo>
                    <a:close/>
                    <a:moveTo>
                      <a:pt x="3870701" y="1367623"/>
                    </a:moveTo>
                    <a:lnTo>
                      <a:pt x="3870701" y="1578773"/>
                    </a:lnTo>
                    <a:lnTo>
                      <a:pt x="4081185" y="1578773"/>
                    </a:lnTo>
                    <a:lnTo>
                      <a:pt x="4081185" y="1367623"/>
                    </a:lnTo>
                    <a:lnTo>
                      <a:pt x="3870701" y="1367623"/>
                    </a:lnTo>
                    <a:close/>
                    <a:moveTo>
                      <a:pt x="5687160" y="5664714"/>
                    </a:moveTo>
                    <a:lnTo>
                      <a:pt x="5899071" y="5664714"/>
                    </a:lnTo>
                    <a:lnTo>
                      <a:pt x="5899071" y="5454420"/>
                    </a:lnTo>
                    <a:lnTo>
                      <a:pt x="5687160" y="5454420"/>
                    </a:lnTo>
                    <a:lnTo>
                      <a:pt x="5687160" y="5664714"/>
                    </a:lnTo>
                    <a:close/>
                    <a:moveTo>
                      <a:pt x="2505360" y="899670"/>
                    </a:moveTo>
                    <a:lnTo>
                      <a:pt x="2717271" y="899670"/>
                    </a:lnTo>
                    <a:lnTo>
                      <a:pt x="2717271" y="689566"/>
                    </a:lnTo>
                    <a:lnTo>
                      <a:pt x="2505360" y="689566"/>
                    </a:lnTo>
                    <a:lnTo>
                      <a:pt x="2505360" y="899670"/>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67" name="Freeform 1166">
                <a:extLst>
                  <a:ext uri="{FF2B5EF4-FFF2-40B4-BE49-F238E27FC236}">
                    <a16:creationId xmlns:a16="http://schemas.microsoft.com/office/drawing/2014/main" id="{C96AF52C-2DBB-16BA-839C-A7E16DEF3950}"/>
                  </a:ext>
                </a:extLst>
              </p:cNvPr>
              <p:cNvSpPr/>
              <p:nvPr/>
            </p:nvSpPr>
            <p:spPr>
              <a:xfrm>
                <a:off x="2800540" y="5124571"/>
                <a:ext cx="1595703" cy="1597700"/>
              </a:xfrm>
              <a:custGeom>
                <a:avLst/>
                <a:gdLst>
                  <a:gd name="connsiteX0" fmla="*/ 0 w 1595703"/>
                  <a:gd name="connsiteY0" fmla="*/ 0 h 1597700"/>
                  <a:gd name="connsiteX1" fmla="*/ 1595703 w 1595703"/>
                  <a:gd name="connsiteY1" fmla="*/ 0 h 1597700"/>
                  <a:gd name="connsiteX2" fmla="*/ 1595703 w 1595703"/>
                  <a:gd name="connsiteY2" fmla="*/ 1597701 h 1597700"/>
                  <a:gd name="connsiteX3" fmla="*/ 0 w 1595703"/>
                  <a:gd name="connsiteY3" fmla="*/ 1597701 h 1597700"/>
                  <a:gd name="connsiteX4" fmla="*/ 0 w 1595703"/>
                  <a:gd name="connsiteY4" fmla="*/ 0 h 1597700"/>
                  <a:gd name="connsiteX5" fmla="*/ 236355 w 1595703"/>
                  <a:gd name="connsiteY5" fmla="*/ 237020 h 1597700"/>
                  <a:gd name="connsiteX6" fmla="*/ 236355 w 1595703"/>
                  <a:gd name="connsiteY6" fmla="*/ 1360585 h 1597700"/>
                  <a:gd name="connsiteX7" fmla="*/ 1359254 w 1595703"/>
                  <a:gd name="connsiteY7" fmla="*/ 1360585 h 1597700"/>
                  <a:gd name="connsiteX8" fmla="*/ 1359254 w 1595703"/>
                  <a:gd name="connsiteY8" fmla="*/ 237020 h 1597700"/>
                  <a:gd name="connsiteX9" fmla="*/ 236355 w 1595703"/>
                  <a:gd name="connsiteY9" fmla="*/ 237020 h 15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5703" h="1597700">
                    <a:moveTo>
                      <a:pt x="0" y="0"/>
                    </a:moveTo>
                    <a:lnTo>
                      <a:pt x="1595703" y="0"/>
                    </a:lnTo>
                    <a:lnTo>
                      <a:pt x="1595703" y="1597701"/>
                    </a:lnTo>
                    <a:lnTo>
                      <a:pt x="0" y="1597701"/>
                    </a:lnTo>
                    <a:lnTo>
                      <a:pt x="0" y="0"/>
                    </a:lnTo>
                    <a:close/>
                    <a:moveTo>
                      <a:pt x="236355" y="237020"/>
                    </a:moveTo>
                    <a:lnTo>
                      <a:pt x="236355" y="1360585"/>
                    </a:lnTo>
                    <a:lnTo>
                      <a:pt x="1359254" y="1360585"/>
                    </a:lnTo>
                    <a:lnTo>
                      <a:pt x="1359254" y="237020"/>
                    </a:lnTo>
                    <a:lnTo>
                      <a:pt x="236355" y="237020"/>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68" name="Freeform 1167">
                <a:extLst>
                  <a:ext uri="{FF2B5EF4-FFF2-40B4-BE49-F238E27FC236}">
                    <a16:creationId xmlns:a16="http://schemas.microsoft.com/office/drawing/2014/main" id="{B72D8D6B-D7B0-6AC2-159F-BCF1704903AD}"/>
                  </a:ext>
                </a:extLst>
              </p:cNvPr>
              <p:cNvSpPr/>
              <p:nvPr/>
            </p:nvSpPr>
            <p:spPr>
              <a:xfrm>
                <a:off x="2800540" y="133350"/>
                <a:ext cx="1595703" cy="1590186"/>
              </a:xfrm>
              <a:custGeom>
                <a:avLst/>
                <a:gdLst>
                  <a:gd name="connsiteX0" fmla="*/ 0 w 1595703"/>
                  <a:gd name="connsiteY0" fmla="*/ 0 h 1590186"/>
                  <a:gd name="connsiteX1" fmla="*/ 1595703 w 1595703"/>
                  <a:gd name="connsiteY1" fmla="*/ 0 h 1590186"/>
                  <a:gd name="connsiteX2" fmla="*/ 1595703 w 1595703"/>
                  <a:gd name="connsiteY2" fmla="*/ 1590187 h 1590186"/>
                  <a:gd name="connsiteX3" fmla="*/ 0 w 1595703"/>
                  <a:gd name="connsiteY3" fmla="*/ 1590187 h 1590186"/>
                  <a:gd name="connsiteX4" fmla="*/ 0 w 1595703"/>
                  <a:gd name="connsiteY4" fmla="*/ 0 h 1590186"/>
                  <a:gd name="connsiteX5" fmla="*/ 1360300 w 1595703"/>
                  <a:gd name="connsiteY5" fmla="*/ 237401 h 1590186"/>
                  <a:gd name="connsiteX6" fmla="*/ 236735 w 1595703"/>
                  <a:gd name="connsiteY6" fmla="*/ 237401 h 1590186"/>
                  <a:gd name="connsiteX7" fmla="*/ 236735 w 1595703"/>
                  <a:gd name="connsiteY7" fmla="*/ 1352786 h 1590186"/>
                  <a:gd name="connsiteX8" fmla="*/ 1360300 w 1595703"/>
                  <a:gd name="connsiteY8" fmla="*/ 1352786 h 1590186"/>
                  <a:gd name="connsiteX9" fmla="*/ 1360300 w 1595703"/>
                  <a:gd name="connsiteY9" fmla="*/ 237401 h 159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5703" h="1590186">
                    <a:moveTo>
                      <a:pt x="0" y="0"/>
                    </a:moveTo>
                    <a:lnTo>
                      <a:pt x="1595703" y="0"/>
                    </a:lnTo>
                    <a:lnTo>
                      <a:pt x="1595703" y="1590187"/>
                    </a:lnTo>
                    <a:lnTo>
                      <a:pt x="0" y="1590187"/>
                    </a:lnTo>
                    <a:lnTo>
                      <a:pt x="0" y="0"/>
                    </a:lnTo>
                    <a:close/>
                    <a:moveTo>
                      <a:pt x="1360300" y="237401"/>
                    </a:moveTo>
                    <a:lnTo>
                      <a:pt x="236735" y="237401"/>
                    </a:lnTo>
                    <a:lnTo>
                      <a:pt x="236735" y="1352786"/>
                    </a:lnTo>
                    <a:lnTo>
                      <a:pt x="1360300" y="1352786"/>
                    </a:lnTo>
                    <a:lnTo>
                      <a:pt x="1360300" y="237401"/>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69" name="Freeform 1168">
                <a:extLst>
                  <a:ext uri="{FF2B5EF4-FFF2-40B4-BE49-F238E27FC236}">
                    <a16:creationId xmlns:a16="http://schemas.microsoft.com/office/drawing/2014/main" id="{1B4B127C-49A4-8ABE-2BF0-39F207AEE3BD}"/>
                  </a:ext>
                </a:extLst>
              </p:cNvPr>
              <p:cNvSpPr/>
              <p:nvPr/>
            </p:nvSpPr>
            <p:spPr>
              <a:xfrm>
                <a:off x="7798990" y="134396"/>
                <a:ext cx="1590091" cy="1588094"/>
              </a:xfrm>
              <a:custGeom>
                <a:avLst/>
                <a:gdLst>
                  <a:gd name="connsiteX0" fmla="*/ 1590092 w 1590091"/>
                  <a:gd name="connsiteY0" fmla="*/ 0 h 1588094"/>
                  <a:gd name="connsiteX1" fmla="*/ 1590092 w 1590091"/>
                  <a:gd name="connsiteY1" fmla="*/ 1588094 h 1588094"/>
                  <a:gd name="connsiteX2" fmla="*/ 0 w 1590091"/>
                  <a:gd name="connsiteY2" fmla="*/ 1588094 h 1588094"/>
                  <a:gd name="connsiteX3" fmla="*/ 0 w 1590091"/>
                  <a:gd name="connsiteY3" fmla="*/ 0 h 1588094"/>
                  <a:gd name="connsiteX4" fmla="*/ 1590092 w 1590091"/>
                  <a:gd name="connsiteY4" fmla="*/ 0 h 1588094"/>
                  <a:gd name="connsiteX5" fmla="*/ 1352691 w 1590091"/>
                  <a:gd name="connsiteY5" fmla="*/ 1352691 h 1588094"/>
                  <a:gd name="connsiteX6" fmla="*/ 1352691 w 1590091"/>
                  <a:gd name="connsiteY6" fmla="*/ 236640 h 1588094"/>
                  <a:gd name="connsiteX7" fmla="*/ 237306 w 1590091"/>
                  <a:gd name="connsiteY7" fmla="*/ 236640 h 1588094"/>
                  <a:gd name="connsiteX8" fmla="*/ 237306 w 1590091"/>
                  <a:gd name="connsiteY8" fmla="*/ 1352691 h 1588094"/>
                  <a:gd name="connsiteX9" fmla="*/ 1352691 w 1590091"/>
                  <a:gd name="connsiteY9" fmla="*/ 1352691 h 158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091" h="1588094">
                    <a:moveTo>
                      <a:pt x="1590092" y="0"/>
                    </a:moveTo>
                    <a:lnTo>
                      <a:pt x="1590092" y="1588094"/>
                    </a:lnTo>
                    <a:lnTo>
                      <a:pt x="0" y="1588094"/>
                    </a:lnTo>
                    <a:lnTo>
                      <a:pt x="0" y="0"/>
                    </a:lnTo>
                    <a:lnTo>
                      <a:pt x="1590092" y="0"/>
                    </a:lnTo>
                    <a:close/>
                    <a:moveTo>
                      <a:pt x="1352691" y="1352691"/>
                    </a:moveTo>
                    <a:lnTo>
                      <a:pt x="1352691" y="236640"/>
                    </a:lnTo>
                    <a:lnTo>
                      <a:pt x="237306" y="236640"/>
                    </a:lnTo>
                    <a:lnTo>
                      <a:pt x="237306" y="1352691"/>
                    </a:lnTo>
                    <a:lnTo>
                      <a:pt x="1352691" y="1352691"/>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70" name="Freeform 1169">
                <a:extLst>
                  <a:ext uri="{FF2B5EF4-FFF2-40B4-BE49-F238E27FC236}">
                    <a16:creationId xmlns:a16="http://schemas.microsoft.com/office/drawing/2014/main" id="{B6EE5F59-A751-5636-9F0C-94CC3A9526D8}"/>
                  </a:ext>
                </a:extLst>
              </p:cNvPr>
              <p:cNvSpPr/>
              <p:nvPr/>
            </p:nvSpPr>
            <p:spPr>
              <a:xfrm>
                <a:off x="8704461" y="1950760"/>
                <a:ext cx="683859" cy="910702"/>
              </a:xfrm>
              <a:custGeom>
                <a:avLst/>
                <a:gdLst>
                  <a:gd name="connsiteX0" fmla="*/ 226178 w 683859"/>
                  <a:gd name="connsiteY0" fmla="*/ 0 h 910702"/>
                  <a:gd name="connsiteX1" fmla="*/ 683860 w 683859"/>
                  <a:gd name="connsiteY1" fmla="*/ 0 h 910702"/>
                  <a:gd name="connsiteX2" fmla="*/ 683860 w 683859"/>
                  <a:gd name="connsiteY2" fmla="*/ 460250 h 910702"/>
                  <a:gd name="connsiteX3" fmla="*/ 461962 w 683859"/>
                  <a:gd name="connsiteY3" fmla="*/ 460250 h 910702"/>
                  <a:gd name="connsiteX4" fmla="*/ 461962 w 683859"/>
                  <a:gd name="connsiteY4" fmla="*/ 675489 h 910702"/>
                  <a:gd name="connsiteX5" fmla="*/ 683860 w 683859"/>
                  <a:gd name="connsiteY5" fmla="*/ 675489 h 910702"/>
                  <a:gd name="connsiteX6" fmla="*/ 683860 w 683859"/>
                  <a:gd name="connsiteY6" fmla="*/ 910703 h 910702"/>
                  <a:gd name="connsiteX7" fmla="*/ 450739 w 683859"/>
                  <a:gd name="connsiteY7" fmla="*/ 910703 h 910702"/>
                  <a:gd name="connsiteX8" fmla="*/ 450739 w 683859"/>
                  <a:gd name="connsiteY8" fmla="*/ 688330 h 910702"/>
                  <a:gd name="connsiteX9" fmla="*/ 0 w 683859"/>
                  <a:gd name="connsiteY9" fmla="*/ 688330 h 910702"/>
                  <a:gd name="connsiteX10" fmla="*/ 0 w 683859"/>
                  <a:gd name="connsiteY10" fmla="*/ 451119 h 910702"/>
                  <a:gd name="connsiteX11" fmla="*/ 446743 w 683859"/>
                  <a:gd name="connsiteY11" fmla="*/ 451119 h 910702"/>
                  <a:gd name="connsiteX12" fmla="*/ 446743 w 683859"/>
                  <a:gd name="connsiteY12" fmla="*/ 235879 h 910702"/>
                  <a:gd name="connsiteX13" fmla="*/ 226083 w 683859"/>
                  <a:gd name="connsiteY13" fmla="*/ 235879 h 910702"/>
                  <a:gd name="connsiteX14" fmla="*/ 226083 w 683859"/>
                  <a:gd name="connsiteY14" fmla="*/ 0 h 9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3859" h="910702">
                    <a:moveTo>
                      <a:pt x="226178" y="0"/>
                    </a:moveTo>
                    <a:lnTo>
                      <a:pt x="683860" y="0"/>
                    </a:lnTo>
                    <a:lnTo>
                      <a:pt x="683860" y="460250"/>
                    </a:lnTo>
                    <a:lnTo>
                      <a:pt x="461962" y="460250"/>
                    </a:lnTo>
                    <a:lnTo>
                      <a:pt x="461962" y="675489"/>
                    </a:lnTo>
                    <a:lnTo>
                      <a:pt x="683860" y="675489"/>
                    </a:lnTo>
                    <a:lnTo>
                      <a:pt x="683860" y="910703"/>
                    </a:lnTo>
                    <a:lnTo>
                      <a:pt x="450739" y="910703"/>
                    </a:lnTo>
                    <a:lnTo>
                      <a:pt x="450739" y="688330"/>
                    </a:lnTo>
                    <a:lnTo>
                      <a:pt x="0" y="688330"/>
                    </a:lnTo>
                    <a:lnTo>
                      <a:pt x="0" y="451119"/>
                    </a:lnTo>
                    <a:lnTo>
                      <a:pt x="446743" y="451119"/>
                    </a:lnTo>
                    <a:lnTo>
                      <a:pt x="446743" y="235879"/>
                    </a:lnTo>
                    <a:lnTo>
                      <a:pt x="226083" y="235879"/>
                    </a:lnTo>
                    <a:lnTo>
                      <a:pt x="226083" y="0"/>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71" name="Freeform 1170">
                <a:extLst>
                  <a:ext uri="{FF2B5EF4-FFF2-40B4-BE49-F238E27FC236}">
                    <a16:creationId xmlns:a16="http://schemas.microsoft.com/office/drawing/2014/main" id="{B5A1668A-5285-9D1F-2A58-D48ECE2C8D3A}"/>
                  </a:ext>
                </a:extLst>
              </p:cNvPr>
              <p:cNvSpPr/>
              <p:nvPr/>
            </p:nvSpPr>
            <p:spPr>
              <a:xfrm>
                <a:off x="6208993" y="134015"/>
                <a:ext cx="457396" cy="457871"/>
              </a:xfrm>
              <a:custGeom>
                <a:avLst/>
                <a:gdLst>
                  <a:gd name="connsiteX0" fmla="*/ 231979 w 457396"/>
                  <a:gd name="connsiteY0" fmla="*/ 223800 h 457871"/>
                  <a:gd name="connsiteX1" fmla="*/ 457396 w 457396"/>
                  <a:gd name="connsiteY1" fmla="*/ 223800 h 457871"/>
                  <a:gd name="connsiteX2" fmla="*/ 457396 w 457396"/>
                  <a:gd name="connsiteY2" fmla="*/ 457872 h 457871"/>
                  <a:gd name="connsiteX3" fmla="*/ 224751 w 457396"/>
                  <a:gd name="connsiteY3" fmla="*/ 457872 h 457871"/>
                  <a:gd name="connsiteX4" fmla="*/ 224751 w 457396"/>
                  <a:gd name="connsiteY4" fmla="*/ 235974 h 457871"/>
                  <a:gd name="connsiteX5" fmla="*/ 0 w 457396"/>
                  <a:gd name="connsiteY5" fmla="*/ 235974 h 457871"/>
                  <a:gd name="connsiteX6" fmla="*/ 0 w 457396"/>
                  <a:gd name="connsiteY6" fmla="*/ 0 h 457871"/>
                  <a:gd name="connsiteX7" fmla="*/ 231979 w 457396"/>
                  <a:gd name="connsiteY7" fmla="*/ 0 h 457871"/>
                  <a:gd name="connsiteX8" fmla="*/ 231979 w 457396"/>
                  <a:gd name="connsiteY8" fmla="*/ 223895 h 45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396" h="457871">
                    <a:moveTo>
                      <a:pt x="231979" y="223800"/>
                    </a:moveTo>
                    <a:lnTo>
                      <a:pt x="457396" y="223800"/>
                    </a:lnTo>
                    <a:lnTo>
                      <a:pt x="457396" y="457872"/>
                    </a:lnTo>
                    <a:lnTo>
                      <a:pt x="224751" y="457872"/>
                    </a:lnTo>
                    <a:lnTo>
                      <a:pt x="224751" y="235974"/>
                    </a:lnTo>
                    <a:lnTo>
                      <a:pt x="0" y="235974"/>
                    </a:lnTo>
                    <a:lnTo>
                      <a:pt x="0" y="0"/>
                    </a:lnTo>
                    <a:lnTo>
                      <a:pt x="231979" y="0"/>
                    </a:lnTo>
                    <a:lnTo>
                      <a:pt x="231979" y="223895"/>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72" name="Freeform 1171">
                <a:extLst>
                  <a:ext uri="{FF2B5EF4-FFF2-40B4-BE49-F238E27FC236}">
                    <a16:creationId xmlns:a16="http://schemas.microsoft.com/office/drawing/2014/main" id="{726A8CC9-2DB8-A95A-8DA9-E1F2AC586EA1}"/>
                  </a:ext>
                </a:extLst>
              </p:cNvPr>
              <p:cNvSpPr/>
              <p:nvPr/>
            </p:nvSpPr>
            <p:spPr>
              <a:xfrm>
                <a:off x="2801206" y="2855851"/>
                <a:ext cx="231028" cy="459203"/>
              </a:xfrm>
              <a:custGeom>
                <a:avLst/>
                <a:gdLst>
                  <a:gd name="connsiteX0" fmla="*/ 231028 w 231028"/>
                  <a:gd name="connsiteY0" fmla="*/ 459203 h 459203"/>
                  <a:gd name="connsiteX1" fmla="*/ 0 w 231028"/>
                  <a:gd name="connsiteY1" fmla="*/ 459203 h 459203"/>
                  <a:gd name="connsiteX2" fmla="*/ 0 w 231028"/>
                  <a:gd name="connsiteY2" fmla="*/ 0 h 459203"/>
                  <a:gd name="connsiteX3" fmla="*/ 231028 w 231028"/>
                  <a:gd name="connsiteY3" fmla="*/ 0 h 459203"/>
                  <a:gd name="connsiteX4" fmla="*/ 231028 w 231028"/>
                  <a:gd name="connsiteY4" fmla="*/ 459203 h 459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28" h="459203">
                    <a:moveTo>
                      <a:pt x="231028" y="459203"/>
                    </a:moveTo>
                    <a:lnTo>
                      <a:pt x="0" y="459203"/>
                    </a:lnTo>
                    <a:lnTo>
                      <a:pt x="0" y="0"/>
                    </a:lnTo>
                    <a:lnTo>
                      <a:pt x="231028" y="0"/>
                    </a:lnTo>
                    <a:lnTo>
                      <a:pt x="231028" y="459203"/>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73" name="Freeform 1172">
                <a:extLst>
                  <a:ext uri="{FF2B5EF4-FFF2-40B4-BE49-F238E27FC236}">
                    <a16:creationId xmlns:a16="http://schemas.microsoft.com/office/drawing/2014/main" id="{01F212E5-67CB-D6AE-894C-28B9CC3F72A6}"/>
                  </a:ext>
                </a:extLst>
              </p:cNvPr>
              <p:cNvSpPr/>
              <p:nvPr/>
            </p:nvSpPr>
            <p:spPr>
              <a:xfrm>
                <a:off x="6886860" y="3761133"/>
                <a:ext cx="231028" cy="239873"/>
              </a:xfrm>
              <a:custGeom>
                <a:avLst/>
                <a:gdLst>
                  <a:gd name="connsiteX0" fmla="*/ 231028 w 231028"/>
                  <a:gd name="connsiteY0" fmla="*/ 239874 h 239873"/>
                  <a:gd name="connsiteX1" fmla="*/ 0 w 231028"/>
                  <a:gd name="connsiteY1" fmla="*/ 239874 h 239873"/>
                  <a:gd name="connsiteX2" fmla="*/ 0 w 231028"/>
                  <a:gd name="connsiteY2" fmla="*/ 0 h 239873"/>
                  <a:gd name="connsiteX3" fmla="*/ 231028 w 231028"/>
                  <a:gd name="connsiteY3" fmla="*/ 0 h 239873"/>
                  <a:gd name="connsiteX4" fmla="*/ 231028 w 231028"/>
                  <a:gd name="connsiteY4" fmla="*/ 239874 h 239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28" h="239873">
                    <a:moveTo>
                      <a:pt x="231028" y="239874"/>
                    </a:moveTo>
                    <a:lnTo>
                      <a:pt x="0" y="239874"/>
                    </a:lnTo>
                    <a:lnTo>
                      <a:pt x="0" y="0"/>
                    </a:lnTo>
                    <a:lnTo>
                      <a:pt x="231028" y="0"/>
                    </a:lnTo>
                    <a:lnTo>
                      <a:pt x="231028" y="239874"/>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74" name="Freeform 1173">
                <a:extLst>
                  <a:ext uri="{FF2B5EF4-FFF2-40B4-BE49-F238E27FC236}">
                    <a16:creationId xmlns:a16="http://schemas.microsoft.com/office/drawing/2014/main" id="{41A97FF7-0536-868B-523F-EB85F213D64F}"/>
                  </a:ext>
                </a:extLst>
              </p:cNvPr>
              <p:cNvSpPr/>
              <p:nvPr/>
            </p:nvSpPr>
            <p:spPr>
              <a:xfrm>
                <a:off x="7799275" y="5124571"/>
                <a:ext cx="230932" cy="232930"/>
              </a:xfrm>
              <a:custGeom>
                <a:avLst/>
                <a:gdLst>
                  <a:gd name="connsiteX0" fmla="*/ 0 w 230932"/>
                  <a:gd name="connsiteY0" fmla="*/ 0 h 232930"/>
                  <a:gd name="connsiteX1" fmla="*/ 230933 w 230932"/>
                  <a:gd name="connsiteY1" fmla="*/ 0 h 232930"/>
                  <a:gd name="connsiteX2" fmla="*/ 230933 w 230932"/>
                  <a:gd name="connsiteY2" fmla="*/ 232931 h 232930"/>
                  <a:gd name="connsiteX3" fmla="*/ 0 w 230932"/>
                  <a:gd name="connsiteY3" fmla="*/ 232931 h 232930"/>
                  <a:gd name="connsiteX4" fmla="*/ 0 w 230932"/>
                  <a:gd name="connsiteY4" fmla="*/ 0 h 23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32" h="232930">
                    <a:moveTo>
                      <a:pt x="0" y="0"/>
                    </a:moveTo>
                    <a:lnTo>
                      <a:pt x="230933" y="0"/>
                    </a:lnTo>
                    <a:lnTo>
                      <a:pt x="230933" y="232931"/>
                    </a:lnTo>
                    <a:lnTo>
                      <a:pt x="0" y="232931"/>
                    </a:lnTo>
                    <a:lnTo>
                      <a:pt x="0" y="0"/>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75" name="Freeform 1174">
                <a:extLst>
                  <a:ext uri="{FF2B5EF4-FFF2-40B4-BE49-F238E27FC236}">
                    <a16:creationId xmlns:a16="http://schemas.microsoft.com/office/drawing/2014/main" id="{4571BAF3-B871-1678-9D7B-C79AF6AB3148}"/>
                  </a:ext>
                </a:extLst>
              </p:cNvPr>
              <p:cNvSpPr/>
              <p:nvPr/>
            </p:nvSpPr>
            <p:spPr>
              <a:xfrm>
                <a:off x="3252895" y="5576926"/>
                <a:ext cx="690992" cy="692989"/>
              </a:xfrm>
              <a:custGeom>
                <a:avLst/>
                <a:gdLst>
                  <a:gd name="connsiteX0" fmla="*/ 0 w 690992"/>
                  <a:gd name="connsiteY0" fmla="*/ 0 h 692989"/>
                  <a:gd name="connsiteX1" fmla="*/ 690993 w 690992"/>
                  <a:gd name="connsiteY1" fmla="*/ 0 h 692989"/>
                  <a:gd name="connsiteX2" fmla="*/ 690993 w 690992"/>
                  <a:gd name="connsiteY2" fmla="*/ 692990 h 692989"/>
                  <a:gd name="connsiteX3" fmla="*/ 0 w 690992"/>
                  <a:gd name="connsiteY3" fmla="*/ 692990 h 692989"/>
                  <a:gd name="connsiteX4" fmla="*/ 0 w 690992"/>
                  <a:gd name="connsiteY4" fmla="*/ 0 h 69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992" h="692989">
                    <a:moveTo>
                      <a:pt x="0" y="0"/>
                    </a:moveTo>
                    <a:lnTo>
                      <a:pt x="690993" y="0"/>
                    </a:lnTo>
                    <a:lnTo>
                      <a:pt x="690993" y="692990"/>
                    </a:lnTo>
                    <a:lnTo>
                      <a:pt x="0" y="692990"/>
                    </a:lnTo>
                    <a:lnTo>
                      <a:pt x="0" y="0"/>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76" name="Freeform 1175">
                <a:extLst>
                  <a:ext uri="{FF2B5EF4-FFF2-40B4-BE49-F238E27FC236}">
                    <a16:creationId xmlns:a16="http://schemas.microsoft.com/office/drawing/2014/main" id="{96C722D3-931D-1D9C-7199-B639BC829103}"/>
                  </a:ext>
                </a:extLst>
              </p:cNvPr>
              <p:cNvSpPr/>
              <p:nvPr/>
            </p:nvSpPr>
            <p:spPr>
              <a:xfrm>
                <a:off x="3253561" y="586371"/>
                <a:ext cx="690992" cy="685381"/>
              </a:xfrm>
              <a:custGeom>
                <a:avLst/>
                <a:gdLst>
                  <a:gd name="connsiteX0" fmla="*/ 690993 w 690992"/>
                  <a:gd name="connsiteY0" fmla="*/ 685381 h 685381"/>
                  <a:gd name="connsiteX1" fmla="*/ 0 w 690992"/>
                  <a:gd name="connsiteY1" fmla="*/ 685381 h 685381"/>
                  <a:gd name="connsiteX2" fmla="*/ 0 w 690992"/>
                  <a:gd name="connsiteY2" fmla="*/ 0 h 685381"/>
                  <a:gd name="connsiteX3" fmla="*/ 690993 w 690992"/>
                  <a:gd name="connsiteY3" fmla="*/ 0 h 685381"/>
                  <a:gd name="connsiteX4" fmla="*/ 690993 w 690992"/>
                  <a:gd name="connsiteY4" fmla="*/ 685381 h 68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992" h="685381">
                    <a:moveTo>
                      <a:pt x="690993" y="685381"/>
                    </a:moveTo>
                    <a:lnTo>
                      <a:pt x="0" y="685381"/>
                    </a:lnTo>
                    <a:lnTo>
                      <a:pt x="0" y="0"/>
                    </a:lnTo>
                    <a:lnTo>
                      <a:pt x="690993" y="0"/>
                    </a:lnTo>
                    <a:lnTo>
                      <a:pt x="690993" y="685381"/>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sp>
            <p:nvSpPr>
              <p:cNvPr id="1177" name="Freeform 1176">
                <a:extLst>
                  <a:ext uri="{FF2B5EF4-FFF2-40B4-BE49-F238E27FC236}">
                    <a16:creationId xmlns:a16="http://schemas.microsoft.com/office/drawing/2014/main" id="{7F5D5022-6BD5-F2B9-9473-4118199561FB}"/>
                  </a:ext>
                </a:extLst>
              </p:cNvPr>
              <p:cNvSpPr/>
              <p:nvPr/>
            </p:nvSpPr>
            <p:spPr>
              <a:xfrm>
                <a:off x="8251440" y="586846"/>
                <a:ext cx="683764" cy="684429"/>
              </a:xfrm>
              <a:custGeom>
                <a:avLst/>
                <a:gdLst>
                  <a:gd name="connsiteX0" fmla="*/ 683764 w 683764"/>
                  <a:gd name="connsiteY0" fmla="*/ 684430 h 684429"/>
                  <a:gd name="connsiteX1" fmla="*/ 0 w 683764"/>
                  <a:gd name="connsiteY1" fmla="*/ 684430 h 684429"/>
                  <a:gd name="connsiteX2" fmla="*/ 0 w 683764"/>
                  <a:gd name="connsiteY2" fmla="*/ 0 h 684429"/>
                  <a:gd name="connsiteX3" fmla="*/ 683764 w 683764"/>
                  <a:gd name="connsiteY3" fmla="*/ 0 h 684429"/>
                  <a:gd name="connsiteX4" fmla="*/ 683764 w 683764"/>
                  <a:gd name="connsiteY4" fmla="*/ 684430 h 68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764" h="684429">
                    <a:moveTo>
                      <a:pt x="683764" y="684430"/>
                    </a:moveTo>
                    <a:lnTo>
                      <a:pt x="0" y="684430"/>
                    </a:lnTo>
                    <a:lnTo>
                      <a:pt x="0" y="0"/>
                    </a:lnTo>
                    <a:lnTo>
                      <a:pt x="683764" y="0"/>
                    </a:lnTo>
                    <a:lnTo>
                      <a:pt x="683764" y="684430"/>
                    </a:lnTo>
                    <a:close/>
                  </a:path>
                </a:pathLst>
              </a:custGeom>
              <a:grpFill/>
              <a:ln w="0" cap="flat">
                <a:noFill/>
                <a:prstDash val="solid"/>
                <a:miter/>
              </a:ln>
            </p:spPr>
            <p:txBody>
              <a:bodyPr rtlCol="0" anchor="ctr"/>
              <a:lstStyle/>
              <a:p>
                <a:endParaRPr lang="en-US">
                  <a:latin typeface="Avenir Next LT Pro" panose="020B0504020202020204" pitchFamily="34" charset="77"/>
                </a:endParaRPr>
              </a:p>
            </p:txBody>
          </p:sp>
        </p:grpSp>
        <p:sp>
          <p:nvSpPr>
            <p:cNvPr id="1178" name="TextBox 1177">
              <a:extLst>
                <a:ext uri="{FF2B5EF4-FFF2-40B4-BE49-F238E27FC236}">
                  <a16:creationId xmlns:a16="http://schemas.microsoft.com/office/drawing/2014/main" id="{44959A65-3C5C-3F5D-53AF-75CFB3AA2A26}"/>
                </a:ext>
              </a:extLst>
            </p:cNvPr>
            <p:cNvSpPr txBox="1"/>
            <p:nvPr/>
          </p:nvSpPr>
          <p:spPr>
            <a:xfrm>
              <a:off x="5038044" y="6107382"/>
              <a:ext cx="2989473" cy="369332"/>
            </a:xfrm>
            <a:prstGeom prst="rect">
              <a:avLst/>
            </a:prstGeom>
            <a:noFill/>
          </p:spPr>
          <p:txBody>
            <a:bodyPr wrap="none" rtlCol="0">
              <a:spAutoFit/>
            </a:bodyPr>
            <a:lstStyle/>
            <a:p>
              <a:pPr algn="ctr"/>
              <a:r>
                <a:rPr lang="en-US">
                  <a:solidFill>
                    <a:schemeClr val="bg1"/>
                  </a:solidFill>
                  <a:latin typeface="Avenir Next LT Pro" panose="020B0504020202020204" pitchFamily="34" charset="77"/>
                </a:rPr>
                <a:t>wsscwater.com/</a:t>
              </a:r>
              <a:r>
                <a:rPr lang="en-US" b="1">
                  <a:solidFill>
                    <a:schemeClr val="bg1"/>
                  </a:solidFill>
                  <a:latin typeface="Avenir Next LT Pro" panose="020B0504020202020204" pitchFamily="34" charset="77"/>
                </a:rPr>
                <a:t>assistance</a:t>
              </a:r>
            </a:p>
          </p:txBody>
        </p:sp>
      </p:grpSp>
      <p:sp>
        <p:nvSpPr>
          <p:cNvPr id="1180" name="TextBox 1179">
            <a:extLst>
              <a:ext uri="{FF2B5EF4-FFF2-40B4-BE49-F238E27FC236}">
                <a16:creationId xmlns:a16="http://schemas.microsoft.com/office/drawing/2014/main" id="{29A31672-90F5-5C63-93C8-5BD8B5AB295B}"/>
              </a:ext>
            </a:extLst>
          </p:cNvPr>
          <p:cNvSpPr txBox="1"/>
          <p:nvPr/>
        </p:nvSpPr>
        <p:spPr>
          <a:xfrm>
            <a:off x="3839934" y="338413"/>
            <a:ext cx="4512133" cy="1077218"/>
          </a:xfrm>
          <a:prstGeom prst="rect">
            <a:avLst/>
          </a:prstGeom>
          <a:noFill/>
        </p:spPr>
        <p:txBody>
          <a:bodyPr wrap="none" rtlCol="0">
            <a:spAutoFit/>
          </a:bodyPr>
          <a:lstStyle/>
          <a:p>
            <a:pPr algn="ctr"/>
            <a:r>
              <a:rPr lang="en-US" sz="2800">
                <a:latin typeface="Avenir Next LT Pro" panose="020B0504020202020204" pitchFamily="34" charset="77"/>
              </a:rPr>
              <a:t>Helping Our Neighbors:</a:t>
            </a:r>
          </a:p>
          <a:p>
            <a:pPr algn="ctr"/>
            <a:r>
              <a:rPr lang="en-US" sz="3600">
                <a:solidFill>
                  <a:schemeClr val="accent3"/>
                </a:solidFill>
                <a:latin typeface="Avenir Next LT Pro" panose="020B0504020202020204" pitchFamily="34" charset="77"/>
              </a:rPr>
              <a:t>Water Bill Assistance</a:t>
            </a:r>
          </a:p>
        </p:txBody>
      </p:sp>
      <p:sp>
        <p:nvSpPr>
          <p:cNvPr id="2" name="Slide Number Placeholder 1">
            <a:extLst>
              <a:ext uri="{FF2B5EF4-FFF2-40B4-BE49-F238E27FC236}">
                <a16:creationId xmlns:a16="http://schemas.microsoft.com/office/drawing/2014/main" id="{6A48DC3E-172E-EAE4-2079-4492A066D4B8}"/>
              </a:ext>
            </a:extLst>
          </p:cNvPr>
          <p:cNvSpPr>
            <a:spLocks noGrp="1"/>
          </p:cNvSpPr>
          <p:nvPr>
            <p:ph type="sldNum" sz="quarter" idx="12"/>
          </p:nvPr>
        </p:nvSpPr>
        <p:spPr/>
        <p:txBody>
          <a:bodyPr/>
          <a:lstStyle/>
          <a:p>
            <a:fld id="{B4BD64BB-9BC2-3346-B283-A39112DA3F23}" type="slidenum">
              <a:rPr lang="en-US" smtClean="0"/>
              <a:t>16</a:t>
            </a:fld>
            <a:endParaRPr lang="en-US"/>
          </a:p>
        </p:txBody>
      </p:sp>
    </p:spTree>
    <p:extLst>
      <p:ext uri="{BB962C8B-B14F-4D97-AF65-F5344CB8AC3E}">
        <p14:creationId xmlns:p14="http://schemas.microsoft.com/office/powerpoint/2010/main" val="30675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5968931-14AC-4753-83CB-F2D4DA3CCBF9}"/>
              </a:ext>
            </a:extLst>
          </p:cNvPr>
          <p:cNvSpPr txBox="1">
            <a:spLocks noGrp="1"/>
          </p:cNvSpPr>
          <p:nvPr>
            <p:ph type="title" idx="4294967295"/>
          </p:nvPr>
        </p:nvSpPr>
        <p:spPr>
          <a:xfrm>
            <a:off x="423061" y="711200"/>
            <a:ext cx="4165600" cy="1039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Courier New" panose="02070309020205020404" pitchFamily="49" charset="0"/>
              <a:buChar char="o"/>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lang="en-US" sz="3200" b="0">
                <a:solidFill>
                  <a:schemeClr val="accent3"/>
                </a:solidFill>
                <a:latin typeface="Avenir Next LT Pro" panose="020B0504020202020204" pitchFamily="34" charset="77"/>
              </a:rPr>
              <a:t>Fab Four: </a:t>
            </a:r>
            <a:r>
              <a:rPr lang="en-US" sz="3200" b="0">
                <a:solidFill>
                  <a:srgbClr val="1295D8"/>
                </a:solidFill>
                <a:latin typeface="Avenir Next LT Pro" panose="020B0504020202020204" pitchFamily="34" charset="77"/>
              </a:rPr>
              <a:t>Customer</a:t>
            </a:r>
            <a:r>
              <a:rPr lang="en-US" sz="3200" b="0">
                <a:solidFill>
                  <a:schemeClr val="tx1"/>
                </a:solidFill>
                <a:latin typeface="Avenir Next LT Pro" panose="020B0504020202020204" pitchFamily="34" charset="77"/>
              </a:rPr>
              <a:t> Service Advocates</a:t>
            </a:r>
            <a:endParaRPr kumimoji="0" lang="en-US" sz="3200" b="0" i="0" u="none" strike="noStrike" kern="1200" cap="none" spc="0" normalizeH="0" baseline="0" noProof="0">
              <a:ln>
                <a:noFill/>
              </a:ln>
              <a:solidFill>
                <a:schemeClr val="tx1"/>
              </a:solidFill>
              <a:effectLst/>
              <a:uLnTx/>
              <a:uFillTx/>
              <a:latin typeface="Avenir Next LT Pro" panose="020B0504020202020204" pitchFamily="34" charset="77"/>
            </a:endParaRPr>
          </a:p>
        </p:txBody>
      </p:sp>
      <p:sp>
        <p:nvSpPr>
          <p:cNvPr id="15" name="Text Placeholder 3">
            <a:extLst>
              <a:ext uri="{FF2B5EF4-FFF2-40B4-BE49-F238E27FC236}">
                <a16:creationId xmlns:a16="http://schemas.microsoft.com/office/drawing/2014/main" id="{1365C370-50AB-4E1D-BEDC-00D36FB43AE3}"/>
              </a:ext>
            </a:extLst>
          </p:cNvPr>
          <p:cNvSpPr txBox="1">
            <a:spLocks/>
          </p:cNvSpPr>
          <p:nvPr/>
        </p:nvSpPr>
        <p:spPr>
          <a:xfrm>
            <a:off x="423061" y="1904666"/>
            <a:ext cx="4443575" cy="45928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Courier New" panose="02070309020205020404" pitchFamily="49" charset="0"/>
              <a:buChar char="o"/>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tx1"/>
                </a:solidFill>
                <a:latin typeface="Avenir Next LT Pro" panose="020B0504020202020204" pitchFamily="34" charset="77"/>
                <a:ea typeface="Times New Roman" panose="02020603050405020304" pitchFamily="18" charset="0"/>
              </a:rPr>
              <a:t>L</a:t>
            </a:r>
            <a:r>
              <a:rPr lang="en-US" sz="1600">
                <a:solidFill>
                  <a:srgbClr val="000000"/>
                </a:solidFill>
                <a:effectLst/>
                <a:latin typeface="Avenir Next LT Pro" panose="020B0504020202020204" pitchFamily="34" charset="77"/>
                <a:ea typeface="Times New Roman" panose="02020603050405020304" pitchFamily="18" charset="0"/>
              </a:rPr>
              <a:t>iaisons between commercial and residential customers, public officials, county agencies, HOAs/civic associations, other key external stakeholders</a:t>
            </a:r>
            <a:br>
              <a:rPr lang="en-US" sz="1600">
                <a:effectLst/>
                <a:latin typeface="Avenir Next LT Pro" panose="020B0504020202020204" pitchFamily="34" charset="77"/>
                <a:ea typeface="Times New Roman" panose="02020603050405020304" pitchFamily="18" charset="0"/>
              </a:rPr>
            </a:br>
            <a:endParaRPr lang="en-US" sz="1600">
              <a:solidFill>
                <a:srgbClr val="000000"/>
              </a:solidFill>
              <a:effectLst/>
              <a:latin typeface="Avenir Next LT Pro" panose="020B0504020202020204" pitchFamily="34" charset="77"/>
              <a:ea typeface="Times New Roman" panose="02020603050405020304" pitchFamily="18" charset="0"/>
            </a:endParaRPr>
          </a:p>
          <a:p>
            <a:pPr marL="0" marR="0" lvl="0" indent="0">
              <a:spcBef>
                <a:spcPts val="0"/>
              </a:spcBef>
              <a:spcAft>
                <a:spcPts val="0"/>
              </a:spcAft>
              <a:buNone/>
            </a:pPr>
            <a:r>
              <a:rPr lang="en-US" sz="1600">
                <a:solidFill>
                  <a:srgbClr val="000000"/>
                </a:solidFill>
                <a:latin typeface="Avenir Next LT Pro" panose="020B0504020202020204" pitchFamily="34" charset="77"/>
                <a:ea typeface="Times New Roman" panose="02020603050405020304" pitchFamily="18" charset="0"/>
              </a:rPr>
              <a:t>W</a:t>
            </a:r>
            <a:r>
              <a:rPr lang="en-US" sz="1600">
                <a:solidFill>
                  <a:srgbClr val="000000"/>
                </a:solidFill>
                <a:effectLst/>
                <a:latin typeface="Avenir Next LT Pro" panose="020B0504020202020204" pitchFamily="34" charset="77"/>
                <a:ea typeface="Times New Roman" panose="02020603050405020304" pitchFamily="18" charset="0"/>
              </a:rPr>
              <a:t>ork directly with customers to resolve escalated matters</a:t>
            </a:r>
          </a:p>
          <a:p>
            <a:pPr marL="0" marR="0" lvl="0" indent="0">
              <a:spcBef>
                <a:spcPts val="0"/>
              </a:spcBef>
              <a:spcAft>
                <a:spcPts val="0"/>
              </a:spcAft>
              <a:buNone/>
            </a:pPr>
            <a:endParaRPr lang="en-US" sz="1600">
              <a:effectLst/>
              <a:latin typeface="Avenir Next LT Pro" panose="020B0504020202020204" pitchFamily="34" charset="77"/>
              <a:ea typeface="Calibri" panose="020F0502020204030204" pitchFamily="34" charset="0"/>
            </a:endParaRPr>
          </a:p>
          <a:p>
            <a:pPr marL="0" indent="0">
              <a:spcBef>
                <a:spcPts val="0"/>
              </a:spcBef>
              <a:spcAft>
                <a:spcPts val="0"/>
              </a:spcAft>
              <a:buNone/>
            </a:pPr>
            <a:r>
              <a:rPr lang="en-US" sz="1600">
                <a:solidFill>
                  <a:srgbClr val="000000"/>
                </a:solidFill>
                <a:latin typeface="Avenir Next LT Pro" panose="020B0504020202020204" pitchFamily="34" charset="77"/>
                <a:ea typeface="Times New Roman" panose="02020603050405020304" pitchFamily="18" charset="0"/>
              </a:rPr>
              <a:t>A</a:t>
            </a:r>
            <a:r>
              <a:rPr lang="en-US" sz="1600">
                <a:solidFill>
                  <a:srgbClr val="000000"/>
                </a:solidFill>
                <a:effectLst/>
                <a:latin typeface="Avenir Next LT Pro" panose="020B0504020202020204" pitchFamily="34" charset="77"/>
                <a:ea typeface="Times New Roman" panose="02020603050405020304" pitchFamily="18" charset="0"/>
              </a:rPr>
              <a:t>ttend homeowner association meetings, festivals, town halls and symposiums to meet customers where they live</a:t>
            </a:r>
            <a:r>
              <a:rPr lang="en-US" sz="1600">
                <a:solidFill>
                  <a:srgbClr val="000000"/>
                </a:solidFill>
                <a:latin typeface="Avenir Next LT Pro" panose="020B0504020202020204" pitchFamily="34" charset="77"/>
                <a:ea typeface="Times New Roman" panose="02020603050405020304" pitchFamily="18" charset="0"/>
              </a:rPr>
              <a:t> </a:t>
            </a:r>
          </a:p>
          <a:p>
            <a:pPr marL="0" indent="0">
              <a:spcBef>
                <a:spcPts val="0"/>
              </a:spcBef>
              <a:spcAft>
                <a:spcPts val="0"/>
              </a:spcAft>
              <a:buNone/>
            </a:pPr>
            <a:endParaRPr lang="en-US" sz="1600">
              <a:solidFill>
                <a:srgbClr val="000000"/>
              </a:solidFill>
              <a:latin typeface="Avenir Next LT Pro" panose="020B0504020202020204" pitchFamily="34" charset="77"/>
              <a:ea typeface="Times New Roman" panose="02020603050405020304" pitchFamily="18" charset="0"/>
            </a:endParaRPr>
          </a:p>
          <a:p>
            <a:pPr marL="0" marR="0" lvl="0" indent="0">
              <a:spcBef>
                <a:spcPts val="0"/>
              </a:spcBef>
              <a:spcAft>
                <a:spcPts val="0"/>
              </a:spcAft>
              <a:buNone/>
            </a:pPr>
            <a:r>
              <a:rPr lang="en-US" sz="1600">
                <a:solidFill>
                  <a:srgbClr val="000000"/>
                </a:solidFill>
                <a:latin typeface="Avenir Next LT Pro" panose="020B0504020202020204" pitchFamily="34" charset="77"/>
                <a:ea typeface="Times New Roman" panose="02020603050405020304" pitchFamily="18" charset="0"/>
              </a:rPr>
              <a:t>E</a:t>
            </a:r>
            <a:r>
              <a:rPr lang="en-US" sz="1600">
                <a:solidFill>
                  <a:srgbClr val="000000"/>
                </a:solidFill>
                <a:effectLst/>
                <a:latin typeface="Avenir Next LT Pro" panose="020B0504020202020204" pitchFamily="34" charset="77"/>
                <a:ea typeface="Times New Roman" panose="02020603050405020304" pitchFamily="18" charset="0"/>
              </a:rPr>
              <a:t>ducate customers on financial assistance, leaks, water conservation</a:t>
            </a:r>
            <a:r>
              <a:rPr lang="en-US" sz="1600">
                <a:solidFill>
                  <a:srgbClr val="000000"/>
                </a:solidFill>
                <a:latin typeface="Avenir Next LT Pro" panose="020B0504020202020204" pitchFamily="34" charset="77"/>
                <a:ea typeface="Times New Roman" panose="02020603050405020304" pitchFamily="18" charset="0"/>
              </a:rPr>
              <a:t>,</a:t>
            </a:r>
            <a:r>
              <a:rPr lang="en-US" sz="1600">
                <a:solidFill>
                  <a:srgbClr val="000000"/>
                </a:solidFill>
                <a:effectLst/>
                <a:latin typeface="Avenir Next LT Pro" panose="020B0504020202020204" pitchFamily="34" charset="77"/>
                <a:ea typeface="Times New Roman" panose="02020603050405020304" pitchFamily="18" charset="0"/>
              </a:rPr>
              <a:t> and other important initiatives</a:t>
            </a:r>
          </a:p>
          <a:p>
            <a:pPr marL="0" indent="0">
              <a:spcBef>
                <a:spcPts val="0"/>
              </a:spcBef>
              <a:spcAft>
                <a:spcPts val="0"/>
              </a:spcAft>
              <a:buNone/>
            </a:pPr>
            <a:endParaRPr lang="en-US" sz="1600">
              <a:effectLst/>
              <a:latin typeface="Avenir Next LT Pro" panose="020B0504020202020204" pitchFamily="34" charset="77"/>
              <a:ea typeface="Calibri" panose="020F0502020204030204" pitchFamily="34" charset="0"/>
            </a:endParaRPr>
          </a:p>
          <a:p>
            <a:pPr marL="0" marR="0" lvl="0" indent="0">
              <a:spcBef>
                <a:spcPts val="0"/>
              </a:spcBef>
              <a:spcAft>
                <a:spcPts val="0"/>
              </a:spcAft>
              <a:buNone/>
            </a:pPr>
            <a:r>
              <a:rPr lang="en-US" sz="1600">
                <a:solidFill>
                  <a:srgbClr val="000000"/>
                </a:solidFill>
                <a:latin typeface="Avenir Next LT Pro" panose="020B0504020202020204" pitchFamily="34" charset="77"/>
                <a:ea typeface="Times New Roman" panose="02020603050405020304" pitchFamily="18" charset="0"/>
              </a:rPr>
              <a:t>As a team, </a:t>
            </a:r>
            <a:r>
              <a:rPr lang="en-US" sz="1600">
                <a:solidFill>
                  <a:srgbClr val="000000"/>
                </a:solidFill>
                <a:effectLst/>
                <a:latin typeface="Avenir Next LT Pro" panose="020B0504020202020204" pitchFamily="34" charset="77"/>
                <a:ea typeface="Times New Roman" panose="02020603050405020304" pitchFamily="18" charset="0"/>
              </a:rPr>
              <a:t>coordinate on-the-scene customer support during emergency events</a:t>
            </a:r>
            <a:endParaRPr lang="en-US" sz="1600">
              <a:effectLst/>
              <a:latin typeface="Avenir Next LT Pro" panose="020B0504020202020204" pitchFamily="34" charset="77"/>
              <a:ea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3F07CB69-BFCE-01B3-EC3D-E3643078BFDA}"/>
              </a:ext>
            </a:extLst>
          </p:cNvPr>
          <p:cNvPicPr>
            <a:picLocks noChangeAspect="1"/>
          </p:cNvPicPr>
          <p:nvPr/>
        </p:nvPicPr>
        <p:blipFill>
          <a:blip r:embed="rId3"/>
          <a:stretch>
            <a:fillRect/>
          </a:stretch>
        </p:blipFill>
        <p:spPr>
          <a:xfrm>
            <a:off x="4920791" y="1904666"/>
            <a:ext cx="7102595" cy="4321037"/>
          </a:xfrm>
          <a:prstGeom prst="rect">
            <a:avLst/>
          </a:prstGeom>
        </p:spPr>
      </p:pic>
      <p:sp>
        <p:nvSpPr>
          <p:cNvPr id="3" name="Slide Number Placeholder 2">
            <a:extLst>
              <a:ext uri="{FF2B5EF4-FFF2-40B4-BE49-F238E27FC236}">
                <a16:creationId xmlns:a16="http://schemas.microsoft.com/office/drawing/2014/main" id="{5BF9E7B3-5B59-872D-E951-DDEAD9FCC00E}"/>
              </a:ext>
            </a:extLst>
          </p:cNvPr>
          <p:cNvSpPr>
            <a:spLocks noGrp="1"/>
          </p:cNvSpPr>
          <p:nvPr>
            <p:ph type="sldNum" sz="quarter" idx="12"/>
          </p:nvPr>
        </p:nvSpPr>
        <p:spPr/>
        <p:txBody>
          <a:bodyPr/>
          <a:lstStyle/>
          <a:p>
            <a:fld id="{B4BD64BB-9BC2-3346-B283-A39112DA3F23}" type="slidenum">
              <a:rPr lang="en-US" smtClean="0"/>
              <a:t>17</a:t>
            </a:fld>
            <a:endParaRPr lang="en-US"/>
          </a:p>
        </p:txBody>
      </p:sp>
    </p:spTree>
    <p:extLst>
      <p:ext uri="{BB962C8B-B14F-4D97-AF65-F5344CB8AC3E}">
        <p14:creationId xmlns:p14="http://schemas.microsoft.com/office/powerpoint/2010/main" val="100328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40290"/>
            <a:ext cx="4725974" cy="701731"/>
          </a:xfrm>
        </p:spPr>
        <p:txBody>
          <a:bodyPr wrap="none">
            <a:spAutoFit/>
          </a:bodyPr>
          <a:lstStyle/>
          <a:p>
            <a:r>
              <a:rPr lang="en-US" sz="4400" b="0">
                <a:solidFill>
                  <a:schemeClr val="tx1">
                    <a:lumMod val="85000"/>
                    <a:lumOff val="15000"/>
                  </a:schemeClr>
                </a:solidFill>
                <a:latin typeface="Avenir Next LT Pro" panose="020B0504020202020204" pitchFamily="34" charset="77"/>
              </a:rPr>
              <a:t>Customer Service</a:t>
            </a:r>
          </a:p>
        </p:txBody>
      </p:sp>
      <p:sp>
        <p:nvSpPr>
          <p:cNvPr id="37" name="Content Placeholder 36">
            <a:extLst>
              <a:ext uri="{FF2B5EF4-FFF2-40B4-BE49-F238E27FC236}">
                <a16:creationId xmlns:a16="http://schemas.microsoft.com/office/drawing/2014/main" id="{906B103B-3A6B-396C-D326-AB9462443F37}"/>
              </a:ext>
            </a:extLst>
          </p:cNvPr>
          <p:cNvSpPr>
            <a:spLocks noGrp="1"/>
          </p:cNvSpPr>
          <p:nvPr>
            <p:ph sz="half" idx="13"/>
          </p:nvPr>
        </p:nvSpPr>
        <p:spPr>
          <a:xfrm>
            <a:off x="7257447" y="1825480"/>
            <a:ext cx="4538220" cy="4351338"/>
          </a:xfrm>
        </p:spPr>
        <p:txBody>
          <a:bodyPr>
            <a:normAutofit/>
          </a:bodyPr>
          <a:lstStyle/>
          <a:p>
            <a:pPr marL="0" indent="0">
              <a:lnSpc>
                <a:spcPct val="100000"/>
              </a:lnSpc>
              <a:spcBef>
                <a:spcPts val="600"/>
              </a:spcBef>
              <a:buClr>
                <a:schemeClr val="accent3"/>
              </a:buClr>
              <a:buNone/>
            </a:pPr>
            <a:r>
              <a:rPr lang="en-US" sz="1800" b="1">
                <a:solidFill>
                  <a:schemeClr val="accent3"/>
                </a:solidFill>
                <a:latin typeface="Avenir Next LT Pro Demi" panose="020B0504020202020204" pitchFamily="34" charset="77"/>
              </a:rPr>
              <a:t>Contact Us: (301) 206-4001 customerservice@wsscwater.com</a:t>
            </a:r>
          </a:p>
          <a:p>
            <a:pPr marL="0" indent="0">
              <a:lnSpc>
                <a:spcPct val="100000"/>
              </a:lnSpc>
              <a:spcBef>
                <a:spcPts val="600"/>
              </a:spcBef>
              <a:buClr>
                <a:schemeClr val="accent3"/>
              </a:buClr>
              <a:buNone/>
            </a:pPr>
            <a:endParaRPr lang="en-US" sz="1800" b="1">
              <a:solidFill>
                <a:schemeClr val="tx1">
                  <a:lumMod val="85000"/>
                  <a:lumOff val="15000"/>
                </a:schemeClr>
              </a:solidFill>
              <a:latin typeface="Avenir Next LT Pro" panose="020B0504020202020204" pitchFamily="34" charset="77"/>
            </a:endParaRPr>
          </a:p>
          <a:p>
            <a:pPr marL="346075">
              <a:lnSpc>
                <a:spcPct val="100000"/>
              </a:lnSpc>
              <a:spcBef>
                <a:spcPts val="600"/>
              </a:spcBef>
              <a:buClr>
                <a:schemeClr val="accent3"/>
              </a:buClr>
              <a:buNone/>
            </a:pPr>
            <a:r>
              <a:rPr lang="en-US" sz="1800" b="1">
                <a:solidFill>
                  <a:schemeClr val="accent3"/>
                </a:solidFill>
                <a:latin typeface="Avenir Next LT Pro" panose="020B0504020202020204" pitchFamily="34" charset="77"/>
              </a:rPr>
              <a:t>What can we help you with?</a:t>
            </a:r>
          </a:p>
          <a:p>
            <a:pPr marL="346075">
              <a:lnSpc>
                <a:spcPct val="100000"/>
              </a:lnSpc>
              <a:spcBef>
                <a:spcPts val="600"/>
              </a:spcBef>
              <a:buClr>
                <a:schemeClr val="accent3"/>
              </a:buClr>
            </a:pPr>
            <a:r>
              <a:rPr lang="en-US" sz="1800">
                <a:solidFill>
                  <a:schemeClr val="tx1">
                    <a:lumMod val="85000"/>
                    <a:lumOff val="15000"/>
                  </a:schemeClr>
                </a:solidFill>
                <a:latin typeface="Avenir Next LT Pro" panose="020B0504020202020204" pitchFamily="34" charset="77"/>
              </a:rPr>
              <a:t>Start/Stop Service</a:t>
            </a:r>
          </a:p>
          <a:p>
            <a:pPr marL="346075">
              <a:lnSpc>
                <a:spcPct val="100000"/>
              </a:lnSpc>
              <a:spcBef>
                <a:spcPts val="600"/>
              </a:spcBef>
              <a:buClr>
                <a:schemeClr val="accent3"/>
              </a:buClr>
            </a:pPr>
            <a:r>
              <a:rPr lang="en-US" sz="1800">
                <a:solidFill>
                  <a:schemeClr val="tx1">
                    <a:lumMod val="85000"/>
                    <a:lumOff val="15000"/>
                  </a:schemeClr>
                </a:solidFill>
                <a:latin typeface="Avenir Next LT Pro" panose="020B0504020202020204" pitchFamily="34" charset="77"/>
              </a:rPr>
              <a:t>Understanding Your Bill</a:t>
            </a:r>
          </a:p>
          <a:p>
            <a:pPr marL="346075">
              <a:lnSpc>
                <a:spcPct val="100000"/>
              </a:lnSpc>
              <a:spcBef>
                <a:spcPts val="600"/>
              </a:spcBef>
              <a:buClr>
                <a:schemeClr val="accent3"/>
              </a:buClr>
            </a:pPr>
            <a:r>
              <a:rPr lang="en-US" sz="1800">
                <a:solidFill>
                  <a:schemeClr val="tx1">
                    <a:lumMod val="85000"/>
                    <a:lumOff val="15000"/>
                  </a:schemeClr>
                </a:solidFill>
                <a:latin typeface="Avenir Next LT Pro" panose="020B0504020202020204" pitchFamily="34" charset="77"/>
              </a:rPr>
              <a:t>Understanding Your Usage</a:t>
            </a:r>
          </a:p>
          <a:p>
            <a:pPr marL="346075">
              <a:lnSpc>
                <a:spcPct val="100000"/>
              </a:lnSpc>
              <a:spcBef>
                <a:spcPts val="600"/>
              </a:spcBef>
              <a:buClr>
                <a:schemeClr val="accent3"/>
              </a:buClr>
            </a:pPr>
            <a:r>
              <a:rPr lang="en-US" sz="1800">
                <a:solidFill>
                  <a:schemeClr val="tx1">
                    <a:lumMod val="85000"/>
                    <a:lumOff val="15000"/>
                  </a:schemeClr>
                </a:solidFill>
                <a:latin typeface="Avenir Next LT Pro" panose="020B0504020202020204" pitchFamily="34" charset="77"/>
              </a:rPr>
              <a:t>Bill Payment</a:t>
            </a:r>
          </a:p>
          <a:p>
            <a:pPr marL="346075">
              <a:lnSpc>
                <a:spcPct val="100000"/>
              </a:lnSpc>
              <a:spcBef>
                <a:spcPts val="600"/>
              </a:spcBef>
              <a:buClr>
                <a:schemeClr val="accent3"/>
              </a:buClr>
            </a:pPr>
            <a:r>
              <a:rPr lang="en-US" sz="1800">
                <a:solidFill>
                  <a:schemeClr val="tx1">
                    <a:lumMod val="85000"/>
                    <a:lumOff val="15000"/>
                  </a:schemeClr>
                </a:solidFill>
                <a:latin typeface="Avenir Next LT Pro" panose="020B0504020202020204" pitchFamily="34" charset="77"/>
              </a:rPr>
              <a:t>Payment Plans</a:t>
            </a:r>
          </a:p>
          <a:p>
            <a:pPr marL="346075">
              <a:lnSpc>
                <a:spcPct val="100000"/>
              </a:lnSpc>
              <a:spcBef>
                <a:spcPts val="600"/>
              </a:spcBef>
              <a:buClr>
                <a:schemeClr val="accent3"/>
              </a:buClr>
            </a:pPr>
            <a:r>
              <a:rPr lang="en-US" sz="1800">
                <a:solidFill>
                  <a:schemeClr val="tx1">
                    <a:lumMod val="85000"/>
                    <a:lumOff val="15000"/>
                  </a:schemeClr>
                </a:solidFill>
                <a:latin typeface="Avenir Next LT Pro" panose="020B0504020202020204" pitchFamily="34" charset="77"/>
              </a:rPr>
              <a:t>Financial Assistance</a:t>
            </a:r>
          </a:p>
        </p:txBody>
      </p:sp>
      <p:sp>
        <p:nvSpPr>
          <p:cNvPr id="44" name="TextBox 43">
            <a:extLst>
              <a:ext uri="{FF2B5EF4-FFF2-40B4-BE49-F238E27FC236}">
                <a16:creationId xmlns:a16="http://schemas.microsoft.com/office/drawing/2014/main" id="{EF3CEE0E-1CFD-AE79-5EDC-54EBA01F4285}"/>
              </a:ext>
            </a:extLst>
          </p:cNvPr>
          <p:cNvSpPr txBox="1"/>
          <p:nvPr/>
        </p:nvSpPr>
        <p:spPr>
          <a:xfrm>
            <a:off x="2195070" y="1480951"/>
            <a:ext cx="4206240" cy="1200329"/>
          </a:xfrm>
          <a:prstGeom prst="rect">
            <a:avLst/>
          </a:prstGeom>
          <a:noFill/>
        </p:spPr>
        <p:txBody>
          <a:bodyPr wrap="square">
            <a:spAutoFit/>
          </a:bodyPr>
          <a:lstStyle>
            <a:defPPr>
              <a:defRPr lang="en-US"/>
            </a:defPPr>
            <a:lvl1pPr indent="0">
              <a:lnSpc>
                <a:spcPct val="90000"/>
              </a:lnSpc>
              <a:spcBef>
                <a:spcPts val="0"/>
              </a:spcBef>
              <a:spcAft>
                <a:spcPts val="600"/>
              </a:spcAft>
              <a:buNone/>
              <a:defRPr b="1">
                <a:solidFill>
                  <a:schemeClr val="accent1"/>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chemeClr val="tx1">
                    <a:lumMod val="85000"/>
                    <a:lumOff val="15000"/>
                  </a:schemeClr>
                </a:solidFill>
                <a:effectLst/>
                <a:uLnTx/>
                <a:uFillTx/>
                <a:latin typeface="Avenir Next LT Pro Demi" panose="020B0504020202020204" pitchFamily="34" charset="77"/>
              </a:rPr>
              <a:t>John Curry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3"/>
                </a:solidFill>
                <a:effectLst/>
                <a:uLnTx/>
                <a:uFillTx/>
                <a:latin typeface="Avenir Next LT Pro" panose="020B0504020202020204" pitchFamily="34" charset="77"/>
              </a:rPr>
              <a:t>Customer Service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tx1">
                    <a:lumMod val="85000"/>
                    <a:lumOff val="15000"/>
                  </a:schemeClr>
                </a:solidFill>
                <a:effectLst/>
                <a:uLnTx/>
                <a:uFillTx/>
                <a:latin typeface="Avenir Next LT Pro" panose="020B0504020202020204" pitchFamily="34" charset="77"/>
              </a:rPr>
              <a:t>301-206-8090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lumMod val="85000"/>
                    <a:lumOff val="15000"/>
                  </a:schemeClr>
                </a:solidFill>
                <a:latin typeface="Avenir Next LT Pro" panose="020B0504020202020204" pitchFamily="34" charset="77"/>
              </a:rPr>
              <a:t>J</a:t>
            </a:r>
            <a:r>
              <a:rPr kumimoji="0" lang="en-US" sz="1800" b="0" u="none" strike="noStrike" kern="1200" cap="none" spc="0" normalizeH="0" baseline="0" noProof="0">
                <a:ln>
                  <a:noFill/>
                </a:ln>
                <a:solidFill>
                  <a:schemeClr val="tx1">
                    <a:lumMod val="85000"/>
                    <a:lumOff val="15000"/>
                  </a:schemeClr>
                </a:solidFill>
                <a:effectLst/>
                <a:uLnTx/>
                <a:uFillTx/>
                <a:latin typeface="Avenir Next LT Pro" panose="020B0504020202020204" pitchFamily="34" charset="77"/>
              </a:rPr>
              <a:t>ohn.Curry@wsscwater.com</a:t>
            </a:r>
          </a:p>
        </p:txBody>
      </p:sp>
      <p:sp>
        <p:nvSpPr>
          <p:cNvPr id="45" name="TextBox 44">
            <a:extLst>
              <a:ext uri="{FF2B5EF4-FFF2-40B4-BE49-F238E27FC236}">
                <a16:creationId xmlns:a16="http://schemas.microsoft.com/office/drawing/2014/main" id="{477B29A8-152F-3F13-DD9A-456BCC54F8B1}"/>
              </a:ext>
            </a:extLst>
          </p:cNvPr>
          <p:cNvSpPr txBox="1"/>
          <p:nvPr/>
        </p:nvSpPr>
        <p:spPr>
          <a:xfrm>
            <a:off x="2195070" y="3141535"/>
            <a:ext cx="4206240" cy="1477328"/>
          </a:xfrm>
          <a:prstGeom prst="rect">
            <a:avLst/>
          </a:prstGeom>
          <a:noFill/>
        </p:spPr>
        <p:txBody>
          <a:bodyPr wrap="square">
            <a:spAutoFit/>
          </a:bodyPr>
          <a:lstStyle>
            <a:defPPr>
              <a:defRPr lang="en-US"/>
            </a:defPPr>
            <a:lvl1pPr indent="0">
              <a:lnSpc>
                <a:spcPct val="90000"/>
              </a:lnSpc>
              <a:spcBef>
                <a:spcPts val="0"/>
              </a:spcBef>
              <a:spcAft>
                <a:spcPts val="600"/>
              </a:spcAft>
              <a:buNone/>
              <a:defRPr b="1">
                <a:solidFill>
                  <a:schemeClr val="accent1"/>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chemeClr val="tx1">
                    <a:lumMod val="85000"/>
                    <a:lumOff val="15000"/>
                  </a:schemeClr>
                </a:solidFill>
                <a:effectLst/>
                <a:uLnTx/>
                <a:uFillTx/>
                <a:latin typeface="Avenir Next LT Pro Demi" panose="020B0504020202020204" pitchFamily="34" charset="77"/>
              </a:rPr>
              <a:t>Mpande Musonda-Langley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3"/>
                </a:solidFill>
                <a:effectLst/>
                <a:uLnTx/>
                <a:uFillTx/>
                <a:latin typeface="Avenir Next LT Pro" panose="020B0504020202020204" pitchFamily="34" charset="77"/>
              </a:rPr>
              <a:t>Customer Service Deputy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tx1">
                    <a:lumMod val="85000"/>
                    <a:lumOff val="15000"/>
                  </a:schemeClr>
                </a:solidFill>
                <a:effectLst/>
                <a:uLnTx/>
                <a:uFillTx/>
                <a:latin typeface="Avenir Next LT Pro" panose="020B0504020202020204" pitchFamily="34" charset="77"/>
              </a:rPr>
              <a:t>301-206-8207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lumMod val="85000"/>
                    <a:lumOff val="15000"/>
                  </a:schemeClr>
                </a:solidFill>
                <a:latin typeface="Avenir Next LT Pro" panose="020B0504020202020204" pitchFamily="34" charset="77"/>
              </a:rPr>
              <a:t>M</a:t>
            </a:r>
            <a:r>
              <a:rPr kumimoji="0" lang="en-US" sz="1800" b="0" u="none" strike="noStrike" kern="1200" cap="none" spc="0" normalizeH="0" baseline="0" noProof="0">
                <a:ln>
                  <a:noFill/>
                </a:ln>
                <a:solidFill>
                  <a:schemeClr val="tx1">
                    <a:lumMod val="85000"/>
                    <a:lumOff val="15000"/>
                  </a:schemeClr>
                </a:solidFill>
                <a:effectLst/>
                <a:uLnTx/>
                <a:uFillTx/>
                <a:latin typeface="Avenir Next LT Pro" panose="020B0504020202020204" pitchFamily="34" charset="77"/>
              </a:rPr>
              <a:t>pande.Musonda-Langley@wsscwater.com</a:t>
            </a:r>
          </a:p>
        </p:txBody>
      </p:sp>
      <p:sp>
        <p:nvSpPr>
          <p:cNvPr id="46" name="TextBox 45">
            <a:extLst>
              <a:ext uri="{FF2B5EF4-FFF2-40B4-BE49-F238E27FC236}">
                <a16:creationId xmlns:a16="http://schemas.microsoft.com/office/drawing/2014/main" id="{A933B241-F192-9CED-A039-4F8AADDB32E7}"/>
              </a:ext>
            </a:extLst>
          </p:cNvPr>
          <p:cNvSpPr txBox="1"/>
          <p:nvPr/>
        </p:nvSpPr>
        <p:spPr>
          <a:xfrm>
            <a:off x="2195070" y="4982824"/>
            <a:ext cx="4206240" cy="1200329"/>
          </a:xfrm>
          <a:prstGeom prst="rect">
            <a:avLst/>
          </a:prstGeom>
          <a:noFill/>
        </p:spPr>
        <p:txBody>
          <a:bodyPr wrap="square">
            <a:spAutoFit/>
          </a:bodyPr>
          <a:lstStyle>
            <a:defPPr>
              <a:defRPr lang="en-US"/>
            </a:defPPr>
            <a:lvl1pPr indent="0">
              <a:lnSpc>
                <a:spcPct val="90000"/>
              </a:lnSpc>
              <a:spcBef>
                <a:spcPts val="0"/>
              </a:spcBef>
              <a:spcAft>
                <a:spcPts val="600"/>
              </a:spcAft>
              <a:buNone/>
              <a:defRPr b="1">
                <a:solidFill>
                  <a:schemeClr val="accent1"/>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chemeClr val="tx1">
                    <a:lumMod val="85000"/>
                    <a:lumOff val="15000"/>
                  </a:schemeClr>
                </a:solidFill>
                <a:effectLst/>
                <a:uLnTx/>
                <a:uFillTx/>
                <a:latin typeface="Avenir Next LT Pro Demi" panose="020B0504020202020204" pitchFamily="34" charset="77"/>
              </a:rPr>
              <a:t>Zenobia Burns</a:t>
            </a:r>
            <a:endParaRPr lang="en-US">
              <a:solidFill>
                <a:schemeClr val="tx1">
                  <a:lumMod val="85000"/>
                  <a:lumOff val="15000"/>
                </a:schemeClr>
              </a:solidFill>
              <a:latin typeface="Avenir Next LT Pro Demi" panose="020B0504020202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3"/>
                </a:solidFill>
                <a:effectLst/>
                <a:uLnTx/>
                <a:uFillTx/>
                <a:latin typeface="Avenir Next LT Pro" panose="020B0504020202020204" pitchFamily="34" charset="77"/>
              </a:rPr>
              <a:t>Customer Care Division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tx1">
                    <a:lumMod val="85000"/>
                    <a:lumOff val="15000"/>
                  </a:schemeClr>
                </a:solidFill>
                <a:effectLst/>
                <a:uLnTx/>
                <a:uFillTx/>
                <a:latin typeface="Avenir Next LT Pro" panose="020B0504020202020204" pitchFamily="34" charset="77"/>
              </a:rPr>
              <a:t>301-206-8762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lumMod val="85000"/>
                    <a:lumOff val="15000"/>
                  </a:schemeClr>
                </a:solidFill>
                <a:latin typeface="Avenir Next LT Pro" panose="020B0504020202020204" pitchFamily="34" charset="77"/>
              </a:rPr>
              <a:t>Z</a:t>
            </a:r>
            <a:r>
              <a:rPr kumimoji="0" lang="en-US" sz="1800" b="0" u="none" strike="noStrike" kern="1200" cap="none" spc="0" normalizeH="0" baseline="0" noProof="0">
                <a:ln>
                  <a:noFill/>
                </a:ln>
                <a:solidFill>
                  <a:schemeClr val="tx1">
                    <a:lumMod val="85000"/>
                    <a:lumOff val="15000"/>
                  </a:schemeClr>
                </a:solidFill>
                <a:effectLst/>
                <a:uLnTx/>
                <a:uFillTx/>
                <a:latin typeface="Avenir Next LT Pro" panose="020B0504020202020204" pitchFamily="34" charset="77"/>
              </a:rPr>
              <a:t>enobia.Burns@wsscwater.com</a:t>
            </a:r>
          </a:p>
        </p:txBody>
      </p:sp>
      <p:pic>
        <p:nvPicPr>
          <p:cNvPr id="41" name="Picture 40" descr="A person in a suit smiling">
            <a:extLst>
              <a:ext uri="{FF2B5EF4-FFF2-40B4-BE49-F238E27FC236}">
                <a16:creationId xmlns:a16="http://schemas.microsoft.com/office/drawing/2014/main" id="{E015D751-29C4-956F-0302-0B9F3E2BC7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5710" y="1455331"/>
            <a:ext cx="1229361" cy="1371600"/>
          </a:xfrm>
          <a:prstGeom prst="rect">
            <a:avLst/>
          </a:prstGeom>
        </p:spPr>
      </p:pic>
      <p:pic>
        <p:nvPicPr>
          <p:cNvPr id="43" name="Picture 42">
            <a:extLst>
              <a:ext uri="{FF2B5EF4-FFF2-40B4-BE49-F238E27FC236}">
                <a16:creationId xmlns:a16="http://schemas.microsoft.com/office/drawing/2014/main" id="{617F06E3-A534-1296-F339-0D65139E43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5710" y="4905043"/>
            <a:ext cx="1229359" cy="1371601"/>
          </a:xfrm>
          <a:prstGeom prst="rect">
            <a:avLst/>
          </a:prstGeom>
        </p:spPr>
      </p:pic>
      <p:pic>
        <p:nvPicPr>
          <p:cNvPr id="48" name="Graphic 47" descr="Call center with solid fill">
            <a:extLst>
              <a:ext uri="{FF2B5EF4-FFF2-40B4-BE49-F238E27FC236}">
                <a16:creationId xmlns:a16="http://schemas.microsoft.com/office/drawing/2014/main" id="{239EC425-BC23-E9EF-1745-2B378B9BC327}"/>
              </a:ext>
            </a:extLst>
          </p:cNvPr>
          <p:cNvPicPr>
            <a:picLocks noChangeAspect="1"/>
          </p:cNvPicPr>
          <p:nvPr/>
        </p:nvPicPr>
        <p:blipFill>
          <a:blip r:embed="rId4">
            <a:duotone>
              <a:schemeClr val="accent3">
                <a:shade val="45000"/>
                <a:satMod val="135000"/>
              </a:schemeClr>
              <a:prstClr val="white"/>
            </a:duotone>
            <a:lum bright="-41000" contrast="63000"/>
            <a:extLst>
              <a:ext uri="{96DAC541-7B7A-43D3-8B79-37D633B846F1}">
                <asvg:svgBlip xmlns:asvg="http://schemas.microsoft.com/office/drawing/2016/SVG/main" r:embed="rId5"/>
              </a:ext>
            </a:extLst>
          </a:blip>
          <a:stretch>
            <a:fillRect/>
          </a:stretch>
        </p:blipFill>
        <p:spPr>
          <a:xfrm>
            <a:off x="6116578" y="1562264"/>
            <a:ext cx="1140869" cy="1140869"/>
          </a:xfrm>
          <a:prstGeom prst="rect">
            <a:avLst/>
          </a:prstGeom>
        </p:spPr>
      </p:pic>
      <p:pic>
        <p:nvPicPr>
          <p:cNvPr id="5" name="Picture 4" descr="A person smiling for the camera">
            <a:extLst>
              <a:ext uri="{FF2B5EF4-FFF2-40B4-BE49-F238E27FC236}">
                <a16:creationId xmlns:a16="http://schemas.microsoft.com/office/drawing/2014/main" id="{C137E679-5556-A953-998F-5FA0EBD587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5710" y="3191481"/>
            <a:ext cx="1225296" cy="1371600"/>
          </a:xfrm>
          <a:prstGeom prst="rect">
            <a:avLst/>
          </a:prstGeom>
        </p:spPr>
      </p:pic>
      <p:sp>
        <p:nvSpPr>
          <p:cNvPr id="3" name="Slide Number Placeholder 2">
            <a:extLst>
              <a:ext uri="{FF2B5EF4-FFF2-40B4-BE49-F238E27FC236}">
                <a16:creationId xmlns:a16="http://schemas.microsoft.com/office/drawing/2014/main" id="{DD294C52-52D2-BFDA-DDE7-1386EBEA8763}"/>
              </a:ext>
            </a:extLst>
          </p:cNvPr>
          <p:cNvSpPr>
            <a:spLocks noGrp="1"/>
          </p:cNvSpPr>
          <p:nvPr>
            <p:ph type="sldNum" sz="quarter" idx="12"/>
          </p:nvPr>
        </p:nvSpPr>
        <p:spPr/>
        <p:txBody>
          <a:bodyPr/>
          <a:lstStyle/>
          <a:p>
            <a:fld id="{B4BD64BB-9BC2-3346-B283-A39112DA3F23}" type="slidenum">
              <a:rPr lang="en-US" smtClean="0"/>
              <a:t>18</a:t>
            </a:fld>
            <a:endParaRPr lang="en-US"/>
          </a:p>
        </p:txBody>
      </p:sp>
    </p:spTree>
    <p:extLst>
      <p:ext uri="{BB962C8B-B14F-4D97-AF65-F5344CB8AC3E}">
        <p14:creationId xmlns:p14="http://schemas.microsoft.com/office/powerpoint/2010/main" val="288325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8D3EAB-6A1E-0762-0254-CFF6E956F15C}"/>
              </a:ext>
            </a:extLst>
          </p:cNvPr>
          <p:cNvSpPr>
            <a:spLocks noGrp="1"/>
          </p:cNvSpPr>
          <p:nvPr>
            <p:ph type="sldNum" sz="quarter" idx="12"/>
          </p:nvPr>
        </p:nvSpPr>
        <p:spPr/>
        <p:txBody>
          <a:bodyPr/>
          <a:lstStyle/>
          <a:p>
            <a:fld id="{B4BD64BB-9BC2-3346-B283-A39112DA3F23}" type="slidenum">
              <a:rPr lang="en-US" smtClean="0"/>
              <a:t>19</a:t>
            </a:fld>
            <a:endParaRPr lang="en-US"/>
          </a:p>
        </p:txBody>
      </p:sp>
      <p:pic>
        <p:nvPicPr>
          <p:cNvPr id="1026" name="Picture 2" descr="Image">
            <a:extLst>
              <a:ext uri="{FF2B5EF4-FFF2-40B4-BE49-F238E27FC236}">
                <a16:creationId xmlns:a16="http://schemas.microsoft.com/office/drawing/2014/main" id="{D91AC932-EBE4-E071-BF1B-BE3ED183B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08670"/>
            <a:ext cx="4444313" cy="4444313"/>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6" descr="Image">
            <a:extLst>
              <a:ext uri="{FF2B5EF4-FFF2-40B4-BE49-F238E27FC236}">
                <a16:creationId xmlns:a16="http://schemas.microsoft.com/office/drawing/2014/main" id="{85A12318-5316-CBE4-E297-765ECED90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310" y="1408670"/>
            <a:ext cx="4444313" cy="44443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EAF6DD-802C-C89A-B500-7F8FE62D6B50}"/>
              </a:ext>
            </a:extLst>
          </p:cNvPr>
          <p:cNvSpPr txBox="1"/>
          <p:nvPr/>
        </p:nvSpPr>
        <p:spPr>
          <a:xfrm>
            <a:off x="1263512" y="6171684"/>
            <a:ext cx="3973908" cy="369332"/>
          </a:xfrm>
          <a:prstGeom prst="rect">
            <a:avLst/>
          </a:prstGeom>
          <a:noFill/>
        </p:spPr>
        <p:txBody>
          <a:bodyPr wrap="none" rtlCol="0">
            <a:spAutoFit/>
          </a:bodyPr>
          <a:lstStyle/>
          <a:p>
            <a:r>
              <a:rPr lang="en-US">
                <a:latin typeface="Avenir Next LT Pro" panose="020B0504020202020204" pitchFamily="34" charset="77"/>
              </a:rPr>
              <a:t>Customer Notification System (CNS)</a:t>
            </a:r>
          </a:p>
        </p:txBody>
      </p:sp>
      <p:sp>
        <p:nvSpPr>
          <p:cNvPr id="8" name="TextBox 7">
            <a:extLst>
              <a:ext uri="{FF2B5EF4-FFF2-40B4-BE49-F238E27FC236}">
                <a16:creationId xmlns:a16="http://schemas.microsoft.com/office/drawing/2014/main" id="{193A70D6-AA3D-8AC0-408D-25DE5CF65AB2}"/>
              </a:ext>
            </a:extLst>
          </p:cNvPr>
          <p:cNvSpPr txBox="1"/>
          <p:nvPr/>
        </p:nvSpPr>
        <p:spPr>
          <a:xfrm>
            <a:off x="6428791" y="6171684"/>
            <a:ext cx="3553409" cy="369332"/>
          </a:xfrm>
          <a:prstGeom prst="rect">
            <a:avLst/>
          </a:prstGeom>
          <a:noFill/>
        </p:spPr>
        <p:txBody>
          <a:bodyPr wrap="none" rtlCol="0">
            <a:spAutoFit/>
          </a:bodyPr>
          <a:lstStyle/>
          <a:p>
            <a:r>
              <a:rPr lang="en-US">
                <a:latin typeface="Avenir Next LT Pro" panose="020B0504020202020204" pitchFamily="34" charset="77"/>
              </a:rPr>
              <a:t>Report Water/Sewer Emergency</a:t>
            </a:r>
          </a:p>
        </p:txBody>
      </p:sp>
    </p:spTree>
    <p:extLst>
      <p:ext uri="{BB962C8B-B14F-4D97-AF65-F5344CB8AC3E}">
        <p14:creationId xmlns:p14="http://schemas.microsoft.com/office/powerpoint/2010/main" val="3700320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91BA54-09DB-3255-000C-49016305A9D4}"/>
              </a:ext>
            </a:extLst>
          </p:cNvPr>
          <p:cNvSpPr txBox="1"/>
          <p:nvPr/>
        </p:nvSpPr>
        <p:spPr>
          <a:xfrm>
            <a:off x="1091954" y="3663992"/>
            <a:ext cx="5332518" cy="2862322"/>
          </a:xfrm>
          <a:prstGeom prst="rect">
            <a:avLst/>
          </a:prstGeom>
          <a:noFill/>
        </p:spPr>
        <p:txBody>
          <a:bodyPr wrap="square" lIns="91440" tIns="45720" rIns="91440" bIns="45720" rtlCol="0" anchor="t">
            <a:spAutoFit/>
          </a:bodyPr>
          <a:lstStyle/>
          <a:p>
            <a:pPr marL="342900" marR="0" lvl="0" indent="-342900">
              <a:lnSpc>
                <a:spcPct val="150000"/>
              </a:lnSpc>
              <a:spcBef>
                <a:spcPts val="0"/>
              </a:spcBef>
              <a:spcAft>
                <a:spcPts val="0"/>
              </a:spcAft>
              <a:buFont typeface="+mj-lt"/>
              <a:buAutoNum type="arabicPeriod"/>
              <a:tabLst>
                <a:tab pos="457200" algn="l"/>
              </a:tabLst>
            </a:pPr>
            <a:r>
              <a:rPr lang="en-US" sz="1800">
                <a:solidFill>
                  <a:schemeClr val="tx1">
                    <a:lumMod val="85000"/>
                    <a:lumOff val="15000"/>
                  </a:schemeClr>
                </a:solidFill>
                <a:effectLst/>
                <a:latin typeface="Avenir Next LT Pro"/>
                <a:ea typeface="Times New Roman" panose="02020603050405020304" pitchFamily="18" charset="0"/>
              </a:rPr>
              <a:t>WSSC Water Overview</a:t>
            </a:r>
            <a:endParaRPr lang="en-US" sz="1800">
              <a:solidFill>
                <a:schemeClr val="tx1">
                  <a:lumMod val="85000"/>
                  <a:lumOff val="15000"/>
                </a:schemeClr>
              </a:solidFill>
              <a:effectLst/>
              <a:latin typeface="Avenir Next LT Pro"/>
              <a:ea typeface="Calibri" panose="020F0502020204030204" pitchFamily="34" charset="0"/>
            </a:endParaRPr>
          </a:p>
          <a:p>
            <a:pPr marL="342900" indent="-342900">
              <a:lnSpc>
                <a:spcPct val="150000"/>
              </a:lnSpc>
              <a:buFont typeface="+mj-lt"/>
              <a:buAutoNum type="arabicPeriod"/>
              <a:tabLst>
                <a:tab pos="457200" algn="l"/>
              </a:tabLst>
            </a:pPr>
            <a:r>
              <a:rPr lang="en-US">
                <a:solidFill>
                  <a:schemeClr val="tx1">
                    <a:lumMod val="85000"/>
                    <a:lumOff val="15000"/>
                  </a:schemeClr>
                </a:solidFill>
                <a:latin typeface="Avenir Next LT Pro"/>
                <a:ea typeface="Times New Roman" panose="02020603050405020304" pitchFamily="18" charset="0"/>
              </a:rPr>
              <a:t>Strategic Plan</a:t>
            </a:r>
          </a:p>
          <a:p>
            <a:pPr marL="342900" indent="-342900">
              <a:lnSpc>
                <a:spcPct val="150000"/>
              </a:lnSpc>
              <a:buAutoNum type="arabicPeriod"/>
              <a:tabLst>
                <a:tab pos="457200" algn="l"/>
              </a:tabLst>
            </a:pPr>
            <a:r>
              <a:rPr lang="en-US">
                <a:solidFill>
                  <a:schemeClr val="tx1">
                    <a:lumMod val="85000"/>
                    <a:lumOff val="15000"/>
                  </a:schemeClr>
                </a:solidFill>
                <a:latin typeface="Avenir Next LT Pro"/>
                <a:ea typeface="Times New Roman" panose="02020603050405020304" pitchFamily="18" charset="0"/>
              </a:rPr>
              <a:t>CIP Investment and Impact on Municipalities</a:t>
            </a:r>
            <a:endParaRPr lang="en-US">
              <a:solidFill>
                <a:schemeClr val="tx1">
                  <a:lumMod val="85000"/>
                  <a:lumOff val="15000"/>
                </a:schemeClr>
              </a:solidFill>
            </a:endParaRPr>
          </a:p>
          <a:p>
            <a:pPr marL="342900" marR="0" lvl="0" indent="-342900">
              <a:lnSpc>
                <a:spcPct val="150000"/>
              </a:lnSpc>
              <a:spcBef>
                <a:spcPts val="0"/>
              </a:spcBef>
              <a:spcAft>
                <a:spcPts val="0"/>
              </a:spcAft>
              <a:buFont typeface="+mj-lt"/>
              <a:buAutoNum type="arabicPeriod"/>
              <a:tabLst>
                <a:tab pos="457200" algn="l"/>
              </a:tabLst>
            </a:pPr>
            <a:r>
              <a:rPr lang="en-US" sz="1800">
                <a:solidFill>
                  <a:schemeClr val="tx1">
                    <a:lumMod val="85000"/>
                    <a:lumOff val="15000"/>
                  </a:schemeClr>
                </a:solidFill>
                <a:effectLst/>
                <a:latin typeface="Avenir Next LT Pro" panose="020B0504020202020204" pitchFamily="34" charset="77"/>
                <a:ea typeface="Times New Roman" panose="02020603050405020304" pitchFamily="18" charset="0"/>
              </a:rPr>
              <a:t>Finance</a:t>
            </a:r>
            <a:endParaRPr lang="en-US" sz="1800">
              <a:solidFill>
                <a:schemeClr val="tx1">
                  <a:lumMod val="85000"/>
                  <a:lumOff val="15000"/>
                </a:schemeClr>
              </a:solidFill>
              <a:effectLst/>
              <a:latin typeface="Avenir Next LT Pro" panose="020B0504020202020204" pitchFamily="34" charset="77"/>
              <a:ea typeface="Calibri" panose="020F0502020204030204" pitchFamily="34" charset="0"/>
            </a:endParaRPr>
          </a:p>
          <a:p>
            <a:pPr marL="342900" indent="-342900">
              <a:lnSpc>
                <a:spcPct val="150000"/>
              </a:lnSpc>
              <a:buFont typeface="+mj-lt"/>
              <a:buAutoNum type="arabicPeriod"/>
              <a:tabLst>
                <a:tab pos="457200" algn="l"/>
              </a:tabLst>
            </a:pPr>
            <a:r>
              <a:rPr lang="en-US" sz="1800">
                <a:solidFill>
                  <a:schemeClr val="tx1">
                    <a:lumMod val="85000"/>
                    <a:lumOff val="15000"/>
                  </a:schemeClr>
                </a:solidFill>
                <a:effectLst/>
                <a:latin typeface="Avenir Next LT Pro"/>
                <a:ea typeface="Times New Roman" panose="02020603050405020304" pitchFamily="18" charset="0"/>
              </a:rPr>
              <a:t>Project </a:t>
            </a:r>
            <a:r>
              <a:rPr lang="en-US">
                <a:solidFill>
                  <a:schemeClr val="tx1">
                    <a:lumMod val="85000"/>
                    <a:lumOff val="15000"/>
                  </a:schemeClr>
                </a:solidFill>
                <a:latin typeface="Avenir Next LT Pro"/>
                <a:ea typeface="Times New Roman" panose="02020603050405020304" pitchFamily="18" charset="0"/>
              </a:rPr>
              <a:t>Outreach Timeline </a:t>
            </a:r>
            <a:endParaRPr lang="en-US" sz="1800">
              <a:solidFill>
                <a:schemeClr val="tx1">
                  <a:lumMod val="85000"/>
                  <a:lumOff val="15000"/>
                </a:schemeClr>
              </a:solidFill>
              <a:effectLst/>
              <a:latin typeface="Avenir Next LT Pro" panose="020B0504020202020204" pitchFamily="34" charset="77"/>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57200" algn="l"/>
              </a:tabLst>
            </a:pPr>
            <a:r>
              <a:rPr lang="en-US" sz="1800">
                <a:solidFill>
                  <a:schemeClr val="tx1">
                    <a:lumMod val="85000"/>
                    <a:lumOff val="15000"/>
                  </a:schemeClr>
                </a:solidFill>
                <a:effectLst/>
                <a:latin typeface="Avenir Next LT Pro" panose="020B0504020202020204" pitchFamily="34" charset="77"/>
                <a:ea typeface="Calibri" panose="020F0502020204030204" pitchFamily="34" charset="0"/>
              </a:rPr>
              <a:t>Customer Assistance</a:t>
            </a:r>
          </a:p>
          <a:p>
            <a:endParaRPr lang="en-US">
              <a:solidFill>
                <a:schemeClr val="tx1">
                  <a:lumMod val="85000"/>
                  <a:lumOff val="15000"/>
                </a:schemeClr>
              </a:solidFill>
              <a:latin typeface="Avenir Next LT Pro" panose="020B0504020202020204" pitchFamily="34" charset="77"/>
            </a:endParaRPr>
          </a:p>
        </p:txBody>
      </p:sp>
      <p:sp>
        <p:nvSpPr>
          <p:cNvPr id="4" name="TextBox 3">
            <a:extLst>
              <a:ext uri="{FF2B5EF4-FFF2-40B4-BE49-F238E27FC236}">
                <a16:creationId xmlns:a16="http://schemas.microsoft.com/office/drawing/2014/main" id="{50F52BCE-918A-A101-3911-C68FD56691C5}"/>
              </a:ext>
            </a:extLst>
          </p:cNvPr>
          <p:cNvSpPr txBox="1"/>
          <p:nvPr/>
        </p:nvSpPr>
        <p:spPr>
          <a:xfrm>
            <a:off x="6424472" y="3663992"/>
            <a:ext cx="4757528" cy="1705532"/>
          </a:xfrm>
          <a:prstGeom prst="rect">
            <a:avLst/>
          </a:prstGeom>
          <a:noFill/>
        </p:spPr>
        <p:txBody>
          <a:bodyPr wrap="square" lIns="91440" tIns="45720" rIns="91440" bIns="45720" rtlCol="0" anchor="t">
            <a:spAutoFit/>
          </a:bodyPr>
          <a:lstStyle/>
          <a:p>
            <a:pPr marL="342900" marR="0" lvl="0" indent="-342900">
              <a:lnSpc>
                <a:spcPct val="150000"/>
              </a:lnSpc>
              <a:spcBef>
                <a:spcPts val="0"/>
              </a:spcBef>
              <a:spcAft>
                <a:spcPts val="0"/>
              </a:spcAft>
              <a:buFont typeface="+mj-lt"/>
              <a:buAutoNum type="arabicPeriod" startAt="6"/>
              <a:tabLst>
                <a:tab pos="457200" algn="l"/>
              </a:tabLst>
            </a:pPr>
            <a:r>
              <a:rPr lang="en-US" sz="1800">
                <a:solidFill>
                  <a:schemeClr val="tx1">
                    <a:lumMod val="85000"/>
                    <a:lumOff val="15000"/>
                  </a:schemeClr>
                </a:solidFill>
                <a:effectLst/>
                <a:latin typeface="Avenir Next LT Pro" panose="020B0504020202020204" pitchFamily="34" charset="77"/>
                <a:ea typeface="Times New Roman" panose="02020603050405020304" pitchFamily="18" charset="0"/>
              </a:rPr>
              <a:t>Customer Advocate Contacts</a:t>
            </a:r>
            <a:endParaRPr lang="en-US" sz="1800">
              <a:solidFill>
                <a:schemeClr val="tx1">
                  <a:lumMod val="85000"/>
                  <a:lumOff val="15000"/>
                </a:schemeClr>
              </a:solidFill>
              <a:effectLst/>
              <a:latin typeface="Avenir Next LT Pro" panose="020B0504020202020204" pitchFamily="34" charset="77"/>
              <a:ea typeface="Calibri" panose="020F0502020204030204" pitchFamily="34" charset="0"/>
            </a:endParaRPr>
          </a:p>
          <a:p>
            <a:pPr marL="342900" indent="-342900">
              <a:lnSpc>
                <a:spcPct val="150000"/>
              </a:lnSpc>
              <a:buFont typeface="+mj-lt"/>
              <a:buAutoNum type="arabicPeriod" startAt="6"/>
              <a:tabLst>
                <a:tab pos="457200" algn="l"/>
              </a:tabLst>
            </a:pPr>
            <a:r>
              <a:rPr lang="en-US">
                <a:solidFill>
                  <a:schemeClr val="tx1">
                    <a:lumMod val="85000"/>
                    <a:lumOff val="15000"/>
                  </a:schemeClr>
                </a:solidFill>
                <a:latin typeface="Avenir Next LT Pro" panose="020B0504020202020204" pitchFamily="34" charset="77"/>
                <a:ea typeface="Times New Roman" panose="02020603050405020304" pitchFamily="18" charset="0"/>
              </a:rPr>
              <a:t>Customer Service</a:t>
            </a:r>
          </a:p>
          <a:p>
            <a:pPr marL="342900" marR="0" lvl="0" indent="-342900">
              <a:lnSpc>
                <a:spcPct val="150000"/>
              </a:lnSpc>
              <a:spcBef>
                <a:spcPts val="0"/>
              </a:spcBef>
              <a:spcAft>
                <a:spcPts val="0"/>
              </a:spcAft>
              <a:buAutoNum type="arabicPeriod" startAt="6"/>
              <a:tabLst>
                <a:tab pos="457200" algn="l"/>
              </a:tabLst>
            </a:pPr>
            <a:r>
              <a:rPr lang="en-US" sz="1800">
                <a:solidFill>
                  <a:schemeClr val="tx1">
                    <a:lumMod val="85000"/>
                    <a:lumOff val="15000"/>
                  </a:schemeClr>
                </a:solidFill>
                <a:effectLst/>
                <a:latin typeface="Avenir Next LT Pro" panose="020B0504020202020204" pitchFamily="34" charset="77"/>
                <a:ea typeface="Times New Roman" panose="02020603050405020304" pitchFamily="18" charset="0"/>
              </a:rPr>
              <a:t>IRO Contacts</a:t>
            </a:r>
            <a:endParaRPr lang="en-US" sz="1800">
              <a:solidFill>
                <a:schemeClr val="tx1">
                  <a:lumMod val="85000"/>
                  <a:lumOff val="15000"/>
                </a:schemeClr>
              </a:solidFill>
              <a:effectLst/>
              <a:latin typeface="Avenir Next LT Pro" panose="020B0504020202020204" pitchFamily="34" charset="77"/>
              <a:ea typeface="Calibri" panose="020F0502020204030204" pitchFamily="34" charset="0"/>
            </a:endParaRPr>
          </a:p>
          <a:p>
            <a:pPr marL="342900" marR="0" lvl="0" indent="-342900">
              <a:lnSpc>
                <a:spcPct val="150000"/>
              </a:lnSpc>
              <a:spcBef>
                <a:spcPts val="0"/>
              </a:spcBef>
              <a:spcAft>
                <a:spcPts val="0"/>
              </a:spcAft>
              <a:buFont typeface="+mj-lt"/>
              <a:buAutoNum type="arabicPeriod" startAt="6"/>
              <a:tabLst>
                <a:tab pos="457200" algn="l"/>
              </a:tabLst>
            </a:pPr>
            <a:r>
              <a:rPr lang="en-US" sz="1800">
                <a:solidFill>
                  <a:schemeClr val="tx1">
                    <a:lumMod val="85000"/>
                    <a:lumOff val="15000"/>
                  </a:schemeClr>
                </a:solidFill>
                <a:effectLst/>
                <a:latin typeface="Avenir Next LT Pro" panose="020B0504020202020204" pitchFamily="34" charset="77"/>
                <a:ea typeface="Times New Roman" panose="02020603050405020304" pitchFamily="18" charset="0"/>
              </a:rPr>
              <a:t>Collaboration Opportunities</a:t>
            </a:r>
            <a:endParaRPr lang="en-US" sz="1800">
              <a:solidFill>
                <a:schemeClr val="tx1">
                  <a:lumMod val="85000"/>
                  <a:lumOff val="15000"/>
                </a:schemeClr>
              </a:solidFill>
              <a:effectLst/>
              <a:latin typeface="Avenir Next LT Pro" panose="020B0504020202020204" pitchFamily="34" charset="77"/>
              <a:ea typeface="Calibri" panose="020F0502020204030204" pitchFamily="34" charset="0"/>
            </a:endParaRPr>
          </a:p>
        </p:txBody>
      </p:sp>
      <p:sp>
        <p:nvSpPr>
          <p:cNvPr id="5" name="Slide Number Placeholder 4">
            <a:extLst>
              <a:ext uri="{FF2B5EF4-FFF2-40B4-BE49-F238E27FC236}">
                <a16:creationId xmlns:a16="http://schemas.microsoft.com/office/drawing/2014/main" id="{FDCFF681-A73E-2385-B9A5-29A21AD8217C}"/>
              </a:ext>
            </a:extLst>
          </p:cNvPr>
          <p:cNvSpPr>
            <a:spLocks noGrp="1"/>
          </p:cNvSpPr>
          <p:nvPr>
            <p:ph type="sldNum" sz="quarter" idx="12"/>
          </p:nvPr>
        </p:nvSpPr>
        <p:spPr/>
        <p:txBody>
          <a:bodyPr/>
          <a:lstStyle/>
          <a:p>
            <a:fld id="{B4BD64BB-9BC2-3346-B283-A39112DA3F23}" type="slidenum">
              <a:rPr lang="en-US" smtClean="0"/>
              <a:t>2</a:t>
            </a:fld>
            <a:endParaRPr lang="en-US"/>
          </a:p>
        </p:txBody>
      </p:sp>
    </p:spTree>
    <p:extLst>
      <p:ext uri="{BB962C8B-B14F-4D97-AF65-F5344CB8AC3E}">
        <p14:creationId xmlns:p14="http://schemas.microsoft.com/office/powerpoint/2010/main" val="2735688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8">
            <a:extLst>
              <a:ext uri="{FF2B5EF4-FFF2-40B4-BE49-F238E27FC236}">
                <a16:creationId xmlns:a16="http://schemas.microsoft.com/office/drawing/2014/main" id="{E4AF535C-201F-4A14-5A6E-875BE67519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8000" y="4648705"/>
            <a:ext cx="1453128" cy="1452160"/>
          </a:xfrm>
          <a:prstGeom prst="rect">
            <a:avLst/>
          </a:prstGeom>
        </p:spPr>
      </p:pic>
      <p:pic>
        <p:nvPicPr>
          <p:cNvPr id="1026" name="Picture 2">
            <a:extLst>
              <a:ext uri="{FF2B5EF4-FFF2-40B4-BE49-F238E27FC236}">
                <a16:creationId xmlns:a16="http://schemas.microsoft.com/office/drawing/2014/main" id="{9071E106-BF64-8437-9CC3-53B2057A0E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8000" y="1211029"/>
            <a:ext cx="1453128" cy="14531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28DBFC1-15C8-3078-63F7-33612883C1DC}"/>
              </a:ext>
            </a:extLst>
          </p:cNvPr>
          <p:cNvSpPr>
            <a:spLocks noGrp="1"/>
          </p:cNvSpPr>
          <p:nvPr>
            <p:ph type="title"/>
          </p:nvPr>
        </p:nvSpPr>
        <p:spPr>
          <a:xfrm>
            <a:off x="838200" y="404322"/>
            <a:ext cx="8745522" cy="882505"/>
          </a:xfrm>
        </p:spPr>
        <p:txBody>
          <a:bodyPr/>
          <a:lstStyle/>
          <a:p>
            <a:r>
              <a:rPr lang="en-US" b="0">
                <a:solidFill>
                  <a:schemeClr val="tx1">
                    <a:lumMod val="85000"/>
                    <a:lumOff val="15000"/>
                  </a:schemeClr>
                </a:solidFill>
                <a:latin typeface="Avenir Next LT Pro" panose="020B0504020202020204" pitchFamily="34" charset="77"/>
              </a:rPr>
              <a:t>IRO Contacts </a:t>
            </a:r>
          </a:p>
        </p:txBody>
      </p:sp>
      <p:sp>
        <p:nvSpPr>
          <p:cNvPr id="4" name="Content Placeholder 3">
            <a:extLst>
              <a:ext uri="{FF2B5EF4-FFF2-40B4-BE49-F238E27FC236}">
                <a16:creationId xmlns:a16="http://schemas.microsoft.com/office/drawing/2014/main" id="{573AC948-C5EB-4912-915E-8FDF722AED98}"/>
              </a:ext>
            </a:extLst>
          </p:cNvPr>
          <p:cNvSpPr>
            <a:spLocks noGrp="1"/>
          </p:cNvSpPr>
          <p:nvPr>
            <p:ph sz="half" idx="1"/>
          </p:nvPr>
        </p:nvSpPr>
        <p:spPr>
          <a:xfrm>
            <a:off x="2688078" y="1286827"/>
            <a:ext cx="5045766" cy="5069523"/>
          </a:xfrm>
        </p:spPr>
        <p:txBody>
          <a:bodyPr lIns="91440" tIns="45720" rIns="91440" bIns="45720" anchor="t">
            <a:normAutofit lnSpcReduction="10000"/>
          </a:bodyPr>
          <a:lstStyle/>
          <a:p>
            <a:pPr marL="0" indent="0">
              <a:lnSpc>
                <a:spcPct val="90000"/>
              </a:lnSpc>
              <a:spcBef>
                <a:spcPts val="0"/>
              </a:spcBef>
              <a:spcAft>
                <a:spcPts val="600"/>
              </a:spcAft>
              <a:buNone/>
            </a:pPr>
            <a:r>
              <a:rPr lang="en-US" sz="1800" b="1">
                <a:solidFill>
                  <a:schemeClr val="tx1">
                    <a:lumMod val="85000"/>
                    <a:lumOff val="15000"/>
                  </a:schemeClr>
                </a:solidFill>
                <a:latin typeface="Avenir Next LT Pro" panose="020B0504020202020204" pitchFamily="34" charset="77"/>
              </a:rPr>
              <a:t>Monica Marquina</a:t>
            </a:r>
            <a:endParaRPr lang="en-US" sz="1800">
              <a:solidFill>
                <a:schemeClr val="tx1">
                  <a:lumMod val="85000"/>
                  <a:lumOff val="15000"/>
                </a:schemeClr>
              </a:solidFill>
              <a:latin typeface="Avenir Next LT Pro" panose="020B0504020202020204" pitchFamily="34" charset="77"/>
            </a:endParaRPr>
          </a:p>
          <a:p>
            <a:pPr marL="0" indent="0">
              <a:buNone/>
            </a:pPr>
            <a:r>
              <a:rPr lang="en-US" sz="1800">
                <a:solidFill>
                  <a:schemeClr val="accent3"/>
                </a:solidFill>
                <a:latin typeface="Avenir Next LT Pro" panose="020B0504020202020204" pitchFamily="34" charset="77"/>
              </a:rPr>
              <a:t>Government Affairs Director</a:t>
            </a:r>
          </a:p>
          <a:p>
            <a:pPr marL="0" indent="0">
              <a:buNone/>
            </a:pPr>
            <a:r>
              <a:rPr lang="en-US" sz="1800">
                <a:solidFill>
                  <a:schemeClr val="tx1">
                    <a:lumMod val="85000"/>
                    <a:lumOff val="15000"/>
                  </a:schemeClr>
                </a:solidFill>
                <a:latin typeface="Avenir Next LT Pro" panose="020B0504020202020204" pitchFamily="34" charset="77"/>
              </a:rPr>
              <a:t>301-206-8568</a:t>
            </a:r>
            <a:endParaRPr lang="en-US">
              <a:solidFill>
                <a:schemeClr val="tx1">
                  <a:lumMod val="85000"/>
                  <a:lumOff val="15000"/>
                </a:schemeClr>
              </a:solidFill>
              <a:latin typeface="Avenir Next LT Pro" panose="020B0504020202020204" pitchFamily="34" charset="77"/>
            </a:endParaRPr>
          </a:p>
          <a:p>
            <a:pPr marL="0" indent="0">
              <a:lnSpc>
                <a:spcPct val="90000"/>
              </a:lnSpc>
              <a:spcBef>
                <a:spcPts val="0"/>
              </a:spcBef>
              <a:spcAft>
                <a:spcPts val="600"/>
              </a:spcAft>
              <a:buNone/>
            </a:pPr>
            <a:r>
              <a:rPr lang="en-US" sz="1800">
                <a:solidFill>
                  <a:schemeClr val="tx1">
                    <a:lumMod val="85000"/>
                    <a:lumOff val="15000"/>
                  </a:schemeClr>
                </a:solidFill>
                <a:latin typeface="Avenir Next LT Pro" panose="020B0504020202020204" pitchFamily="34" charset="77"/>
                <a:hlinkClick r:id="rId4">
                  <a:extLst>
                    <a:ext uri="{A12FA001-AC4F-418D-AE19-62706E023703}">
                      <ahyp:hlinkClr xmlns:ahyp="http://schemas.microsoft.com/office/drawing/2018/hyperlinkcolor" val="tx"/>
                    </a:ext>
                  </a:extLst>
                </a:hlinkClick>
              </a:rPr>
              <a:t>Monica.Marquina@wsscwater.com</a:t>
            </a:r>
            <a:endParaRPr lang="en-US" sz="1800">
              <a:solidFill>
                <a:schemeClr val="tx1">
                  <a:lumMod val="85000"/>
                  <a:lumOff val="15000"/>
                </a:schemeClr>
              </a:solidFill>
              <a:latin typeface="Avenir Next LT Pro" panose="020B0504020202020204" pitchFamily="34" charset="77"/>
            </a:endParaRPr>
          </a:p>
          <a:p>
            <a:pPr marL="0" indent="0">
              <a:lnSpc>
                <a:spcPct val="90000"/>
              </a:lnSpc>
              <a:spcBef>
                <a:spcPts val="0"/>
              </a:spcBef>
              <a:spcAft>
                <a:spcPts val="600"/>
              </a:spcAft>
              <a:buNone/>
            </a:pPr>
            <a:endParaRPr lang="en-US" sz="1800">
              <a:solidFill>
                <a:schemeClr val="tx1">
                  <a:lumMod val="85000"/>
                  <a:lumOff val="15000"/>
                </a:schemeClr>
              </a:solidFill>
              <a:latin typeface="Avenir Next LT Pro" panose="020B0504020202020204" pitchFamily="34" charset="77"/>
            </a:endParaRPr>
          </a:p>
          <a:p>
            <a:pPr marL="0" indent="0">
              <a:lnSpc>
                <a:spcPct val="90000"/>
              </a:lnSpc>
              <a:spcBef>
                <a:spcPts val="0"/>
              </a:spcBef>
              <a:spcAft>
                <a:spcPts val="600"/>
              </a:spcAft>
              <a:buNone/>
            </a:pPr>
            <a:endParaRPr lang="en-US" sz="1800">
              <a:solidFill>
                <a:schemeClr val="tx1">
                  <a:lumMod val="85000"/>
                  <a:lumOff val="15000"/>
                </a:schemeClr>
              </a:solidFill>
              <a:latin typeface="Avenir Next LT Pro" panose="020B0504020202020204" pitchFamily="34" charset="77"/>
            </a:endParaRPr>
          </a:p>
          <a:p>
            <a:pPr marL="0" indent="0">
              <a:lnSpc>
                <a:spcPct val="90000"/>
              </a:lnSpc>
              <a:spcBef>
                <a:spcPts val="0"/>
              </a:spcBef>
              <a:spcAft>
                <a:spcPts val="600"/>
              </a:spcAft>
              <a:buNone/>
            </a:pPr>
            <a:r>
              <a:rPr lang="en-US" sz="1800" b="1">
                <a:solidFill>
                  <a:schemeClr val="tx1">
                    <a:lumMod val="85000"/>
                    <a:lumOff val="15000"/>
                  </a:schemeClr>
                </a:solidFill>
                <a:latin typeface="Avenir Next LT Pro" panose="020B0504020202020204" pitchFamily="34" charset="77"/>
              </a:rPr>
              <a:t>Thomas Johnson</a:t>
            </a:r>
          </a:p>
          <a:p>
            <a:pPr marL="0" indent="0">
              <a:lnSpc>
                <a:spcPct val="90000"/>
              </a:lnSpc>
              <a:spcBef>
                <a:spcPts val="0"/>
              </a:spcBef>
              <a:spcAft>
                <a:spcPts val="600"/>
              </a:spcAft>
              <a:buNone/>
            </a:pPr>
            <a:r>
              <a:rPr lang="en-US" sz="1800">
                <a:solidFill>
                  <a:schemeClr val="accent3"/>
                </a:solidFill>
                <a:latin typeface="Avenir Next LT Pro" panose="020B0504020202020204" pitchFamily="34" charset="77"/>
              </a:rPr>
              <a:t>Government Affairs Manager</a:t>
            </a:r>
          </a:p>
          <a:p>
            <a:pPr marL="0" indent="0">
              <a:buNone/>
            </a:pPr>
            <a:r>
              <a:rPr lang="en-US" sz="1800">
                <a:solidFill>
                  <a:schemeClr val="tx1">
                    <a:lumMod val="85000"/>
                    <a:lumOff val="15000"/>
                  </a:schemeClr>
                </a:solidFill>
                <a:latin typeface="Avenir Next LT Pro" panose="020B0504020202020204" pitchFamily="34" charset="77"/>
              </a:rPr>
              <a:t>301-206-8548</a:t>
            </a:r>
            <a:endParaRPr lang="en-US">
              <a:solidFill>
                <a:schemeClr val="tx1">
                  <a:lumMod val="85000"/>
                  <a:lumOff val="15000"/>
                </a:schemeClr>
              </a:solidFill>
              <a:latin typeface="Avenir Next LT Pro" panose="020B0504020202020204" pitchFamily="34" charset="77"/>
            </a:endParaRPr>
          </a:p>
          <a:p>
            <a:pPr marL="0" indent="0">
              <a:lnSpc>
                <a:spcPct val="90000"/>
              </a:lnSpc>
              <a:spcBef>
                <a:spcPts val="0"/>
              </a:spcBef>
              <a:spcAft>
                <a:spcPts val="600"/>
              </a:spcAft>
              <a:buNone/>
            </a:pPr>
            <a:r>
              <a:rPr lang="en-US" sz="1800">
                <a:solidFill>
                  <a:schemeClr val="tx1">
                    <a:lumMod val="85000"/>
                    <a:lumOff val="15000"/>
                  </a:schemeClr>
                </a:solidFill>
                <a:latin typeface="Avenir Next LT Pro" panose="020B0504020202020204" pitchFamily="34" charset="77"/>
                <a:hlinkClick r:id="rId5">
                  <a:extLst>
                    <a:ext uri="{A12FA001-AC4F-418D-AE19-62706E023703}">
                      <ahyp:hlinkClr xmlns:ahyp="http://schemas.microsoft.com/office/drawing/2018/hyperlinkcolor" val="tx"/>
                    </a:ext>
                  </a:extLst>
                </a:hlinkClick>
              </a:rPr>
              <a:t>Thomas.Johnson@wsscwater.com</a:t>
            </a:r>
            <a:endParaRPr lang="en-US" sz="1800">
              <a:solidFill>
                <a:schemeClr val="tx1">
                  <a:lumMod val="85000"/>
                  <a:lumOff val="15000"/>
                </a:schemeClr>
              </a:solidFill>
              <a:latin typeface="Avenir Next LT Pro" panose="020B0504020202020204" pitchFamily="34" charset="77"/>
            </a:endParaRPr>
          </a:p>
          <a:p>
            <a:pPr marL="0" indent="0">
              <a:lnSpc>
                <a:spcPct val="90000"/>
              </a:lnSpc>
              <a:spcBef>
                <a:spcPts val="0"/>
              </a:spcBef>
              <a:spcAft>
                <a:spcPts val="600"/>
              </a:spcAft>
              <a:buNone/>
            </a:pPr>
            <a:endParaRPr lang="en-US" sz="1800">
              <a:solidFill>
                <a:schemeClr val="tx1">
                  <a:lumMod val="85000"/>
                  <a:lumOff val="15000"/>
                </a:schemeClr>
              </a:solidFill>
              <a:latin typeface="Avenir Next LT Pro" panose="020B0504020202020204" pitchFamily="34" charset="77"/>
            </a:endParaRPr>
          </a:p>
          <a:p>
            <a:pPr marL="0" indent="0">
              <a:lnSpc>
                <a:spcPct val="90000"/>
              </a:lnSpc>
              <a:spcBef>
                <a:spcPts val="0"/>
              </a:spcBef>
              <a:spcAft>
                <a:spcPts val="600"/>
              </a:spcAft>
              <a:buNone/>
            </a:pPr>
            <a:endParaRPr lang="en-US" sz="1800">
              <a:solidFill>
                <a:schemeClr val="tx1">
                  <a:lumMod val="85000"/>
                  <a:lumOff val="15000"/>
                </a:schemeClr>
              </a:solidFill>
              <a:latin typeface="Avenir Next LT Pro" panose="020B0504020202020204" pitchFamily="34" charset="77"/>
            </a:endParaRPr>
          </a:p>
          <a:p>
            <a:pPr marL="0" indent="0">
              <a:lnSpc>
                <a:spcPct val="90000"/>
              </a:lnSpc>
              <a:spcBef>
                <a:spcPts val="0"/>
              </a:spcBef>
              <a:spcAft>
                <a:spcPts val="600"/>
              </a:spcAft>
              <a:buNone/>
            </a:pPr>
            <a:r>
              <a:rPr lang="en-US" sz="1800" b="1">
                <a:solidFill>
                  <a:schemeClr val="tx1">
                    <a:lumMod val="85000"/>
                    <a:lumOff val="15000"/>
                  </a:schemeClr>
                </a:solidFill>
                <a:latin typeface="Avenir Next LT Pro" panose="020B0504020202020204" pitchFamily="34" charset="77"/>
              </a:rPr>
              <a:t>Kenneth Simons</a:t>
            </a:r>
            <a:endParaRPr lang="en-US" sz="1800">
              <a:solidFill>
                <a:schemeClr val="tx1">
                  <a:lumMod val="85000"/>
                  <a:lumOff val="15000"/>
                </a:schemeClr>
              </a:solidFill>
              <a:latin typeface="Avenir Next LT Pro" panose="020B0504020202020204" pitchFamily="34" charset="77"/>
            </a:endParaRPr>
          </a:p>
          <a:p>
            <a:pPr marL="0" indent="0">
              <a:buNone/>
            </a:pPr>
            <a:r>
              <a:rPr lang="en-US" sz="1800">
                <a:solidFill>
                  <a:schemeClr val="accent3"/>
                </a:solidFill>
                <a:latin typeface="Avenir Next LT Pro" panose="020B0504020202020204" pitchFamily="34" charset="77"/>
              </a:rPr>
              <a:t>Government Affairs Manager</a:t>
            </a:r>
          </a:p>
          <a:p>
            <a:pPr marL="0" indent="0">
              <a:buNone/>
            </a:pPr>
            <a:r>
              <a:rPr lang="en-US" sz="1800">
                <a:solidFill>
                  <a:schemeClr val="tx1">
                    <a:lumMod val="85000"/>
                    <a:lumOff val="15000"/>
                  </a:schemeClr>
                </a:solidFill>
                <a:latin typeface="Avenir Next LT Pro" panose="020B0504020202020204" pitchFamily="34" charset="77"/>
              </a:rPr>
              <a:t>301-206-8962</a:t>
            </a:r>
          </a:p>
          <a:p>
            <a:pPr marL="0" indent="0">
              <a:lnSpc>
                <a:spcPct val="90000"/>
              </a:lnSpc>
              <a:spcBef>
                <a:spcPts val="0"/>
              </a:spcBef>
              <a:spcAft>
                <a:spcPts val="600"/>
              </a:spcAft>
              <a:buNone/>
            </a:pPr>
            <a:r>
              <a:rPr lang="en-US" sz="1800">
                <a:solidFill>
                  <a:schemeClr val="tx1">
                    <a:lumMod val="85000"/>
                    <a:lumOff val="15000"/>
                  </a:schemeClr>
                </a:solidFill>
                <a:latin typeface="Avenir Next LT Pro" panose="020B0504020202020204" pitchFamily="34" charset="77"/>
                <a:hlinkClick r:id="rId6">
                  <a:extLst>
                    <a:ext uri="{A12FA001-AC4F-418D-AE19-62706E023703}">
                      <ahyp:hlinkClr xmlns:ahyp="http://schemas.microsoft.com/office/drawing/2018/hyperlinkcolor" val="tx"/>
                    </a:ext>
                  </a:extLst>
                </a:hlinkClick>
              </a:rPr>
              <a:t>Kenneth.Simons@wsscwater.com</a:t>
            </a:r>
            <a:endParaRPr lang="en-US" sz="1800">
              <a:solidFill>
                <a:schemeClr val="tx1">
                  <a:lumMod val="85000"/>
                  <a:lumOff val="15000"/>
                </a:schemeClr>
              </a:solidFill>
              <a:latin typeface="Avenir Next LT Pro" panose="020B0504020202020204" pitchFamily="34" charset="77"/>
            </a:endParaRPr>
          </a:p>
        </p:txBody>
      </p:sp>
      <p:pic>
        <p:nvPicPr>
          <p:cNvPr id="19" name="Picture Placeholder 18" descr="A person in a suit and tie&#10;&#10;Description automatically generated with medium confidence">
            <a:extLst>
              <a:ext uri="{FF2B5EF4-FFF2-40B4-BE49-F238E27FC236}">
                <a16:creationId xmlns:a16="http://schemas.microsoft.com/office/drawing/2014/main" id="{214C527E-984A-47F0-188C-39E64FB5B8C1}"/>
              </a:ext>
            </a:extLst>
          </p:cNvPr>
          <p:cNvPicPr>
            <a:picLocks noGrp="1" noChangeAspect="1"/>
          </p:cNvPicPr>
          <p:nvPr>
            <p:ph type="pic" sz="quarter" idx="15"/>
          </p:nvPr>
        </p:nvPicPr>
        <p:blipFill rotWithShape="1">
          <a:blip r:embed="rId7" cstate="screen">
            <a:extLst>
              <a:ext uri="{28A0092B-C50C-407E-A947-70E740481C1C}">
                <a14:useLocalDpi xmlns:a14="http://schemas.microsoft.com/office/drawing/2010/main"/>
              </a:ext>
            </a:extLst>
          </a:blip>
          <a:srcRect/>
          <a:stretch/>
        </p:blipFill>
        <p:spPr>
          <a:xfrm>
            <a:off x="918001" y="2929867"/>
            <a:ext cx="1453127" cy="1453128"/>
          </a:xfrm>
          <a:prstGeom prst="rect">
            <a:avLst/>
          </a:prstGeom>
        </p:spPr>
      </p:pic>
      <p:sp>
        <p:nvSpPr>
          <p:cNvPr id="5" name="Slide Number Placeholder 4">
            <a:extLst>
              <a:ext uri="{FF2B5EF4-FFF2-40B4-BE49-F238E27FC236}">
                <a16:creationId xmlns:a16="http://schemas.microsoft.com/office/drawing/2014/main" id="{E62B7674-9E57-CC73-6B97-70FF26B54204}"/>
              </a:ext>
            </a:extLst>
          </p:cNvPr>
          <p:cNvSpPr>
            <a:spLocks noGrp="1"/>
          </p:cNvSpPr>
          <p:nvPr>
            <p:ph type="sldNum" sz="quarter" idx="12"/>
          </p:nvPr>
        </p:nvSpPr>
        <p:spPr/>
        <p:txBody>
          <a:bodyPr/>
          <a:lstStyle/>
          <a:p>
            <a:fld id="{B4BD64BB-9BC2-3346-B283-A39112DA3F23}" type="slidenum">
              <a:rPr lang="en-US" smtClean="0"/>
              <a:t>20</a:t>
            </a:fld>
            <a:endParaRPr lang="en-US"/>
          </a:p>
        </p:txBody>
      </p:sp>
    </p:spTree>
    <p:extLst>
      <p:ext uri="{BB962C8B-B14F-4D97-AF65-F5344CB8AC3E}">
        <p14:creationId xmlns:p14="http://schemas.microsoft.com/office/powerpoint/2010/main" val="331518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6B687E-390D-4595-B15A-174D2C100D3B}"/>
              </a:ext>
            </a:extLst>
          </p:cNvPr>
          <p:cNvSpPr>
            <a:spLocks noGrp="1"/>
          </p:cNvSpPr>
          <p:nvPr>
            <p:ph sz="half" idx="1"/>
          </p:nvPr>
        </p:nvSpPr>
        <p:spPr>
          <a:xfrm>
            <a:off x="838200" y="1708269"/>
            <a:ext cx="7020150" cy="4340295"/>
          </a:xfrm>
        </p:spPr>
        <p:txBody>
          <a:bodyPr lIns="91440" tIns="45720" rIns="91440" bIns="45720" anchor="t">
            <a:normAutofit/>
          </a:bodyPr>
          <a:lstStyle/>
          <a:p>
            <a:pPr>
              <a:buClr>
                <a:schemeClr val="accent3"/>
              </a:buClr>
            </a:pPr>
            <a:r>
              <a:rPr lang="en-US" sz="2000">
                <a:solidFill>
                  <a:schemeClr val="tx1">
                    <a:lumMod val="85000"/>
                    <a:lumOff val="15000"/>
                  </a:schemeClr>
                </a:solidFill>
                <a:latin typeface="Avenir Next LT Pro"/>
              </a:rPr>
              <a:t>Share WSSC Water contacts in municipal newsletters and on community listservs</a:t>
            </a:r>
          </a:p>
          <a:p>
            <a:pPr marL="0" indent="0">
              <a:buClr>
                <a:schemeClr val="accent3"/>
              </a:buClr>
              <a:buNone/>
            </a:pPr>
            <a:endParaRPr lang="en-US" sz="2000">
              <a:solidFill>
                <a:schemeClr val="tx1">
                  <a:lumMod val="85000"/>
                  <a:lumOff val="15000"/>
                </a:schemeClr>
              </a:solidFill>
              <a:latin typeface="Avenir Next LT Pro" panose="020B0504020202020204" pitchFamily="34" charset="77"/>
            </a:endParaRPr>
          </a:p>
          <a:p>
            <a:pPr>
              <a:buClr>
                <a:schemeClr val="accent3"/>
              </a:buClr>
            </a:pPr>
            <a:r>
              <a:rPr lang="en-US" sz="2000">
                <a:solidFill>
                  <a:schemeClr val="tx1">
                    <a:lumMod val="85000"/>
                    <a:lumOff val="15000"/>
                  </a:schemeClr>
                </a:solidFill>
                <a:latin typeface="Avenir Next LT Pro"/>
              </a:rPr>
              <a:t>Invite Team H</a:t>
            </a:r>
            <a:r>
              <a:rPr lang="en-US" sz="2000" baseline="-25000">
                <a:solidFill>
                  <a:schemeClr val="tx1">
                    <a:lumMod val="85000"/>
                    <a:lumOff val="15000"/>
                  </a:schemeClr>
                </a:solidFill>
                <a:latin typeface="Avenir Next LT Pro"/>
              </a:rPr>
              <a:t>2</a:t>
            </a:r>
            <a:r>
              <a:rPr lang="en-US" sz="2000">
                <a:solidFill>
                  <a:schemeClr val="tx1">
                    <a:lumMod val="85000"/>
                    <a:lumOff val="15000"/>
                  </a:schemeClr>
                </a:solidFill>
                <a:latin typeface="Avenir Next LT Pro"/>
              </a:rPr>
              <a:t>0 to participate in community events</a:t>
            </a:r>
          </a:p>
          <a:p>
            <a:pPr marL="0" indent="0">
              <a:buClr>
                <a:schemeClr val="accent3"/>
              </a:buClr>
              <a:buNone/>
            </a:pPr>
            <a:endParaRPr lang="en-US" sz="2000">
              <a:solidFill>
                <a:schemeClr val="tx1">
                  <a:lumMod val="85000"/>
                  <a:lumOff val="15000"/>
                </a:schemeClr>
              </a:solidFill>
              <a:latin typeface="Avenir Next LT Pro" panose="020B0504020202020204" pitchFamily="34" charset="77"/>
            </a:endParaRPr>
          </a:p>
          <a:p>
            <a:pPr>
              <a:buClr>
                <a:schemeClr val="accent3"/>
              </a:buClr>
            </a:pPr>
            <a:r>
              <a:rPr lang="en-US" sz="2000">
                <a:solidFill>
                  <a:schemeClr val="tx1">
                    <a:lumMod val="85000"/>
                    <a:lumOff val="15000"/>
                  </a:schemeClr>
                </a:solidFill>
                <a:latin typeface="Avenir Next LT Pro"/>
              </a:rPr>
              <a:t>Share municipal grant and financial assistance programs </a:t>
            </a:r>
          </a:p>
          <a:p>
            <a:pPr>
              <a:buClr>
                <a:schemeClr val="accent3"/>
              </a:buClr>
            </a:pPr>
            <a:endParaRPr lang="en-US" sz="2000">
              <a:solidFill>
                <a:schemeClr val="tx1">
                  <a:lumMod val="85000"/>
                  <a:lumOff val="15000"/>
                </a:schemeClr>
              </a:solidFill>
              <a:latin typeface="Avenir Next LT Pro" panose="020B0504020202020204" pitchFamily="34" charset="77"/>
            </a:endParaRPr>
          </a:p>
          <a:p>
            <a:pPr>
              <a:buClr>
                <a:schemeClr val="accent3"/>
              </a:buClr>
            </a:pPr>
            <a:r>
              <a:rPr lang="en-US" sz="2000">
                <a:solidFill>
                  <a:schemeClr val="tx1">
                    <a:lumMod val="85000"/>
                    <a:lumOff val="15000"/>
                  </a:schemeClr>
                </a:solidFill>
                <a:latin typeface="Avenir Next LT Pro"/>
              </a:rPr>
              <a:t>Coordinate with WSSC Water during construction process to keep your residents informed </a:t>
            </a:r>
            <a:endParaRPr lang="en-US" sz="2000">
              <a:solidFill>
                <a:schemeClr val="tx1">
                  <a:lumMod val="85000"/>
                  <a:lumOff val="15000"/>
                </a:schemeClr>
              </a:solidFill>
              <a:latin typeface="Avenir Next LT Pro" panose="020B0504020202020204" pitchFamily="34" charset="77"/>
            </a:endParaRPr>
          </a:p>
          <a:p>
            <a:pPr>
              <a:buClr>
                <a:schemeClr val="accent3"/>
              </a:buClr>
            </a:pPr>
            <a:endParaRPr lang="en-US" sz="2000">
              <a:solidFill>
                <a:schemeClr val="tx1">
                  <a:lumMod val="85000"/>
                  <a:lumOff val="15000"/>
                </a:schemeClr>
              </a:solidFill>
              <a:latin typeface="Avenir Next LT Pro" panose="020B0504020202020204" pitchFamily="34" charset="77"/>
            </a:endParaRPr>
          </a:p>
          <a:p>
            <a:pPr>
              <a:buClr>
                <a:schemeClr val="accent3"/>
              </a:buClr>
            </a:pPr>
            <a:r>
              <a:rPr lang="en-US" sz="2000">
                <a:solidFill>
                  <a:schemeClr val="tx1">
                    <a:lumMod val="85000"/>
                    <a:lumOff val="15000"/>
                  </a:schemeClr>
                </a:solidFill>
                <a:latin typeface="Avenir Next LT Pro"/>
              </a:rPr>
              <a:t>Reach out – Team H</a:t>
            </a:r>
            <a:r>
              <a:rPr lang="en-US" sz="2000" baseline="-25000">
                <a:solidFill>
                  <a:schemeClr val="tx1">
                    <a:lumMod val="85000"/>
                    <a:lumOff val="15000"/>
                  </a:schemeClr>
                </a:solidFill>
                <a:latin typeface="Avenir Next LT Pro"/>
              </a:rPr>
              <a:t>2</a:t>
            </a:r>
            <a:r>
              <a:rPr lang="en-US" sz="2000">
                <a:solidFill>
                  <a:schemeClr val="tx1">
                    <a:lumMod val="85000"/>
                    <a:lumOff val="15000"/>
                  </a:schemeClr>
                </a:solidFill>
                <a:latin typeface="Avenir Next LT Pro"/>
              </a:rPr>
              <a:t>O is ready to assist!</a:t>
            </a:r>
            <a:endParaRPr lang="en-US" sz="2000">
              <a:solidFill>
                <a:schemeClr val="tx1">
                  <a:lumMod val="85000"/>
                  <a:lumOff val="15000"/>
                </a:schemeClr>
              </a:solidFill>
              <a:latin typeface="Avenir Next LT Pro" panose="020B0504020202020204" pitchFamily="34" charset="77"/>
            </a:endParaRPr>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p:txBody>
          <a:bodyPr>
            <a:normAutofit/>
          </a:bodyPr>
          <a:lstStyle/>
          <a:p>
            <a:r>
              <a:rPr lang="en-US" b="0">
                <a:solidFill>
                  <a:schemeClr val="accent3"/>
                </a:solidFill>
                <a:latin typeface="Avenir Next LT Pro" panose="020B0504020202020204" pitchFamily="34" charset="77"/>
              </a:rPr>
              <a:t>Collaboration</a:t>
            </a:r>
            <a:r>
              <a:rPr lang="en-US" b="0">
                <a:solidFill>
                  <a:schemeClr val="tx1">
                    <a:lumMod val="85000"/>
                    <a:lumOff val="15000"/>
                  </a:schemeClr>
                </a:solidFill>
                <a:latin typeface="Avenir Next LT Pro" panose="020B0504020202020204" pitchFamily="34" charset="77"/>
              </a:rPr>
              <a:t> Opportunities</a:t>
            </a:r>
          </a:p>
        </p:txBody>
      </p:sp>
      <p:sp>
        <p:nvSpPr>
          <p:cNvPr id="3" name="Slide Number Placeholder 2">
            <a:extLst>
              <a:ext uri="{FF2B5EF4-FFF2-40B4-BE49-F238E27FC236}">
                <a16:creationId xmlns:a16="http://schemas.microsoft.com/office/drawing/2014/main" id="{693F67EC-0F94-75BC-04D2-C7A89FC9D6C3}"/>
              </a:ext>
            </a:extLst>
          </p:cNvPr>
          <p:cNvSpPr>
            <a:spLocks noGrp="1"/>
          </p:cNvSpPr>
          <p:nvPr>
            <p:ph type="sldNum" sz="quarter" idx="12"/>
          </p:nvPr>
        </p:nvSpPr>
        <p:spPr/>
        <p:txBody>
          <a:bodyPr/>
          <a:lstStyle/>
          <a:p>
            <a:fld id="{B4BD64BB-9BC2-3346-B283-A39112DA3F23}" type="slidenum">
              <a:rPr lang="en-US" smtClean="0"/>
              <a:t>21</a:t>
            </a:fld>
            <a:endParaRPr lang="en-US"/>
          </a:p>
        </p:txBody>
      </p:sp>
    </p:spTree>
    <p:extLst>
      <p:ext uri="{BB962C8B-B14F-4D97-AF65-F5344CB8AC3E}">
        <p14:creationId xmlns:p14="http://schemas.microsoft.com/office/powerpoint/2010/main" val="2527114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FF0362-8CCB-B9F6-FFBF-41E455C59829}"/>
              </a:ext>
            </a:extLst>
          </p:cNvPr>
          <p:cNvSpPr>
            <a:spLocks noGrp="1"/>
          </p:cNvSpPr>
          <p:nvPr>
            <p:ph type="sldNum" sz="quarter" idx="12"/>
          </p:nvPr>
        </p:nvSpPr>
        <p:spPr/>
        <p:txBody>
          <a:bodyPr/>
          <a:lstStyle/>
          <a:p>
            <a:fld id="{B4BD64BB-9BC2-3346-B283-A39112DA3F23}" type="slidenum">
              <a:rPr lang="en-US" smtClean="0"/>
              <a:t>22</a:t>
            </a:fld>
            <a:endParaRPr lang="en-US"/>
          </a:p>
        </p:txBody>
      </p:sp>
    </p:spTree>
    <p:extLst>
      <p:ext uri="{BB962C8B-B14F-4D97-AF65-F5344CB8AC3E}">
        <p14:creationId xmlns:p14="http://schemas.microsoft.com/office/powerpoint/2010/main" val="1412971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1DCE85-4A26-4B26-9214-82A4D6107B3A}"/>
              </a:ext>
            </a:extLst>
          </p:cNvPr>
          <p:cNvSpPr>
            <a:spLocks noGrp="1"/>
          </p:cNvSpPr>
          <p:nvPr>
            <p:ph type="sldNum" sz="quarter" idx="12"/>
          </p:nvPr>
        </p:nvSpPr>
        <p:spPr/>
        <p:txBody>
          <a:bodyPr/>
          <a:lstStyle/>
          <a:p>
            <a:fld id="{B4BD64BB-9BC2-3346-B283-A39112DA3F23}" type="slidenum">
              <a:rPr lang="en-US" smtClean="0"/>
              <a:t>23</a:t>
            </a:fld>
            <a:endParaRPr lang="en-US"/>
          </a:p>
        </p:txBody>
      </p:sp>
    </p:spTree>
    <p:extLst>
      <p:ext uri="{BB962C8B-B14F-4D97-AF65-F5344CB8AC3E}">
        <p14:creationId xmlns:p14="http://schemas.microsoft.com/office/powerpoint/2010/main" val="2464265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3804D7-2170-4A1A-9D90-F09D1ADDCF2B}"/>
              </a:ext>
            </a:extLst>
          </p:cNvPr>
          <p:cNvSpPr>
            <a:spLocks noGrp="1"/>
          </p:cNvSpPr>
          <p:nvPr>
            <p:ph type="body" idx="1"/>
          </p:nvPr>
        </p:nvSpPr>
        <p:spPr/>
        <p:txBody>
          <a:bodyPr>
            <a:normAutofit/>
          </a:bodyPr>
          <a:lstStyle/>
          <a:p>
            <a:r>
              <a:rPr lang="en-US" sz="5400" b="0">
                <a:solidFill>
                  <a:schemeClr val="tx1">
                    <a:lumMod val="85000"/>
                    <a:lumOff val="15000"/>
                  </a:schemeClr>
                </a:solidFill>
                <a:latin typeface="Avenir Next LT Pro" panose="020B0504020202020204" pitchFamily="34" charset="77"/>
              </a:rPr>
              <a:t>Municipal Introductions</a:t>
            </a:r>
          </a:p>
        </p:txBody>
      </p:sp>
      <p:sp>
        <p:nvSpPr>
          <p:cNvPr id="2" name="Slide Number Placeholder 1">
            <a:extLst>
              <a:ext uri="{FF2B5EF4-FFF2-40B4-BE49-F238E27FC236}">
                <a16:creationId xmlns:a16="http://schemas.microsoft.com/office/drawing/2014/main" id="{860D4BC2-DF29-F01E-A6F0-F32D428A2434}"/>
              </a:ext>
            </a:extLst>
          </p:cNvPr>
          <p:cNvSpPr>
            <a:spLocks noGrp="1"/>
          </p:cNvSpPr>
          <p:nvPr>
            <p:ph type="sldNum" sz="quarter" idx="12"/>
          </p:nvPr>
        </p:nvSpPr>
        <p:spPr/>
        <p:txBody>
          <a:bodyPr/>
          <a:lstStyle/>
          <a:p>
            <a:fld id="{B4BD64BB-9BC2-3346-B283-A39112DA3F23}" type="slidenum">
              <a:rPr lang="en-US" smtClean="0"/>
              <a:t>3</a:t>
            </a:fld>
            <a:endParaRPr lang="en-US"/>
          </a:p>
        </p:txBody>
      </p:sp>
    </p:spTree>
    <p:extLst>
      <p:ext uri="{BB962C8B-B14F-4D97-AF65-F5344CB8AC3E}">
        <p14:creationId xmlns:p14="http://schemas.microsoft.com/office/powerpoint/2010/main" val="381340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7B8B2A99-775F-BBEB-EAD8-BCE689112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3511" y="-1"/>
            <a:ext cx="5196794" cy="6858003"/>
          </a:xfrm>
          <a:custGeom>
            <a:avLst/>
            <a:gdLst>
              <a:gd name="connsiteX0" fmla="*/ 5196794 w 5196794"/>
              <a:gd name="connsiteY0" fmla="*/ 0 h 6858003"/>
              <a:gd name="connsiteX1" fmla="*/ 5196793 w 5196794"/>
              <a:gd name="connsiteY1" fmla="*/ 6858002 h 6858003"/>
              <a:gd name="connsiteX2" fmla="*/ 0 w 5196794"/>
              <a:gd name="connsiteY2" fmla="*/ 6858003 h 6858003"/>
              <a:gd name="connsiteX3" fmla="*/ 3294260 w 5196794"/>
              <a:gd name="connsiteY3" fmla="*/ 1 h 6858003"/>
            </a:gdLst>
            <a:ahLst/>
            <a:cxnLst>
              <a:cxn ang="0">
                <a:pos x="connsiteX0" y="connsiteY0"/>
              </a:cxn>
              <a:cxn ang="0">
                <a:pos x="connsiteX1" y="connsiteY1"/>
              </a:cxn>
              <a:cxn ang="0">
                <a:pos x="connsiteX2" y="connsiteY2"/>
              </a:cxn>
              <a:cxn ang="0">
                <a:pos x="connsiteX3" y="connsiteY3"/>
              </a:cxn>
            </a:cxnLst>
            <a:rect l="l" t="t" r="r" b="b"/>
            <a:pathLst>
              <a:path w="5196794" h="6858003">
                <a:moveTo>
                  <a:pt x="5196794" y="0"/>
                </a:moveTo>
                <a:lnTo>
                  <a:pt x="5196793" y="6858002"/>
                </a:lnTo>
                <a:lnTo>
                  <a:pt x="0" y="6858003"/>
                </a:lnTo>
                <a:lnTo>
                  <a:pt x="3294260" y="1"/>
                </a:lnTo>
                <a:close/>
              </a:path>
            </a:pathLst>
          </a:custGeom>
        </p:spPr>
      </p:pic>
      <p:pic>
        <p:nvPicPr>
          <p:cNvPr id="52" name="Picture 51">
            <a:extLst>
              <a:ext uri="{FF2B5EF4-FFF2-40B4-BE49-F238E27FC236}">
                <a16:creationId xmlns:a16="http://schemas.microsoft.com/office/drawing/2014/main" id="{642FAAB3-88CE-6C4F-32C2-22AF623DDA0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6000" contrast="15000"/>
                    </a14:imgEffect>
                  </a14:imgLayer>
                </a14:imgProps>
              </a:ext>
              <a:ext uri="{28A0092B-C50C-407E-A947-70E740481C1C}">
                <a14:useLocalDpi xmlns:a14="http://schemas.microsoft.com/office/drawing/2010/main"/>
              </a:ext>
            </a:extLst>
          </a:blip>
          <a:srcRect/>
          <a:stretch/>
        </p:blipFill>
        <p:spPr>
          <a:xfrm>
            <a:off x="1463383" y="0"/>
            <a:ext cx="8696632" cy="6858000"/>
          </a:xfrm>
          <a:custGeom>
            <a:avLst/>
            <a:gdLst>
              <a:gd name="connsiteX0" fmla="*/ 3294260 w 8696632"/>
              <a:gd name="connsiteY0" fmla="*/ 0 h 6858000"/>
              <a:gd name="connsiteX1" fmla="*/ 8696632 w 8696632"/>
              <a:gd name="connsiteY1" fmla="*/ 0 h 6858000"/>
              <a:gd name="connsiteX2" fmla="*/ 5402375 w 8696632"/>
              <a:gd name="connsiteY2" fmla="*/ 6858000 h 6858000"/>
              <a:gd name="connsiteX3" fmla="*/ 0 w 8696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696632" h="6858000">
                <a:moveTo>
                  <a:pt x="3294260" y="0"/>
                </a:moveTo>
                <a:lnTo>
                  <a:pt x="8696632" y="0"/>
                </a:lnTo>
                <a:lnTo>
                  <a:pt x="5402375" y="6858000"/>
                </a:lnTo>
                <a:lnTo>
                  <a:pt x="0" y="6858000"/>
                </a:lnTo>
                <a:close/>
              </a:path>
            </a:pathLst>
          </a:custGeom>
        </p:spPr>
      </p:pic>
      <p:pic>
        <p:nvPicPr>
          <p:cNvPr id="58" name="Picture 57">
            <a:extLst>
              <a:ext uri="{FF2B5EF4-FFF2-40B4-BE49-F238E27FC236}">
                <a16:creationId xmlns:a16="http://schemas.microsoft.com/office/drawing/2014/main" id="{E8EEE0BA-E51F-510A-6C50-8F12A8C8A7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
            <a:ext cx="4589046" cy="6857998"/>
          </a:xfrm>
          <a:custGeom>
            <a:avLst/>
            <a:gdLst>
              <a:gd name="connsiteX0" fmla="*/ 709 w 4589046"/>
              <a:gd name="connsiteY0" fmla="*/ 0 h 6857998"/>
              <a:gd name="connsiteX1" fmla="*/ 4589046 w 4589046"/>
              <a:gd name="connsiteY1" fmla="*/ 0 h 6857998"/>
              <a:gd name="connsiteX2" fmla="*/ 1275284 w 4589046"/>
              <a:gd name="connsiteY2" fmla="*/ 6857998 h 6857998"/>
              <a:gd name="connsiteX3" fmla="*/ 0 w 4589046"/>
              <a:gd name="connsiteY3" fmla="*/ 6857998 h 6857998"/>
              <a:gd name="connsiteX4" fmla="*/ 0 w 4589046"/>
              <a:gd name="connsiteY4" fmla="*/ 1466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046" h="6857998">
                <a:moveTo>
                  <a:pt x="709" y="0"/>
                </a:moveTo>
                <a:lnTo>
                  <a:pt x="4589046" y="0"/>
                </a:lnTo>
                <a:lnTo>
                  <a:pt x="1275284" y="6857998"/>
                </a:lnTo>
                <a:lnTo>
                  <a:pt x="0" y="6857998"/>
                </a:lnTo>
                <a:lnTo>
                  <a:pt x="0" y="1466"/>
                </a:lnTo>
                <a:close/>
              </a:path>
            </a:pathLst>
          </a:custGeom>
        </p:spPr>
      </p:pic>
      <p:sp>
        <p:nvSpPr>
          <p:cNvPr id="64" name="Rectangle 63">
            <a:extLst>
              <a:ext uri="{FF2B5EF4-FFF2-40B4-BE49-F238E27FC236}">
                <a16:creationId xmlns:a16="http://schemas.microsoft.com/office/drawing/2014/main" id="{964637DD-1109-F72C-00DE-57BFE6918CC7}"/>
              </a:ext>
            </a:extLst>
          </p:cNvPr>
          <p:cNvSpPr/>
          <p:nvPr/>
        </p:nvSpPr>
        <p:spPr>
          <a:xfrm>
            <a:off x="5909615" y="5393409"/>
            <a:ext cx="3918292" cy="146458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85C8C508-BE00-CEF2-F706-8C583DC46F16}"/>
              </a:ext>
            </a:extLst>
          </p:cNvPr>
          <p:cNvSpPr txBox="1"/>
          <p:nvPr/>
        </p:nvSpPr>
        <p:spPr>
          <a:xfrm>
            <a:off x="6408592" y="5725933"/>
            <a:ext cx="2982163" cy="800219"/>
          </a:xfrm>
          <a:prstGeom prst="rect">
            <a:avLst/>
          </a:prstGeom>
          <a:noFill/>
        </p:spPr>
        <p:txBody>
          <a:bodyPr wrap="none" rtlCol="0">
            <a:spAutoFit/>
          </a:bodyPr>
          <a:lstStyle/>
          <a:p>
            <a:r>
              <a:rPr lang="en-US" sz="2800" b="1">
                <a:solidFill>
                  <a:schemeClr val="bg1"/>
                </a:solidFill>
                <a:latin typeface="Avenir Next LT Pro" panose="020B0504020202020204" pitchFamily="34" charset="77"/>
              </a:rPr>
              <a:t>Kishia L. Powell </a:t>
            </a:r>
          </a:p>
          <a:p>
            <a:r>
              <a:rPr lang="en-US">
                <a:solidFill>
                  <a:schemeClr val="bg1"/>
                </a:solidFill>
                <a:latin typeface="Avenir Next LT Pro" panose="020B0504020202020204" pitchFamily="34" charset="77"/>
              </a:rPr>
              <a:t>General Manager/CEO</a:t>
            </a:r>
          </a:p>
        </p:txBody>
      </p:sp>
      <p:sp>
        <p:nvSpPr>
          <p:cNvPr id="2" name="Slide Number Placeholder 1">
            <a:extLst>
              <a:ext uri="{FF2B5EF4-FFF2-40B4-BE49-F238E27FC236}">
                <a16:creationId xmlns:a16="http://schemas.microsoft.com/office/drawing/2014/main" id="{A47D1182-850B-093A-AF39-60CDC9ACA5A0}"/>
              </a:ext>
            </a:extLst>
          </p:cNvPr>
          <p:cNvSpPr>
            <a:spLocks noGrp="1"/>
          </p:cNvSpPr>
          <p:nvPr>
            <p:ph type="sldNum" sz="quarter" idx="12"/>
          </p:nvPr>
        </p:nvSpPr>
        <p:spPr/>
        <p:txBody>
          <a:bodyPr/>
          <a:lstStyle/>
          <a:p>
            <a:fld id="{B4BD64BB-9BC2-3346-B283-A39112DA3F23}" type="slidenum">
              <a:rPr lang="en-US" smtClean="0"/>
              <a:t>4</a:t>
            </a:fld>
            <a:endParaRPr lang="en-US"/>
          </a:p>
        </p:txBody>
      </p:sp>
    </p:spTree>
    <p:extLst>
      <p:ext uri="{BB962C8B-B14F-4D97-AF65-F5344CB8AC3E}">
        <p14:creationId xmlns:p14="http://schemas.microsoft.com/office/powerpoint/2010/main" val="14938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Cristi Bickham">
            <a:extLst>
              <a:ext uri="{FF2B5EF4-FFF2-40B4-BE49-F238E27FC236}">
                <a16:creationId xmlns:a16="http://schemas.microsoft.com/office/drawing/2014/main" id="{9AC7C6D6-57C2-2313-8DF2-D0934912DC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652388" y="1201856"/>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34902E4-E70F-9BCD-8423-0829A5EF13D7}"/>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089182" y="1201856"/>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52" name="Picture 51" descr="Bob Maloney">
            <a:extLst>
              <a:ext uri="{FF2B5EF4-FFF2-40B4-BE49-F238E27FC236}">
                <a16:creationId xmlns:a16="http://schemas.microsoft.com/office/drawing/2014/main" id="{0EB0AA8F-82E8-433C-3BAC-BA77AE47A6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522209" y="1201856"/>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Kishia Powell">
            <a:extLst>
              <a:ext uri="{FF2B5EF4-FFF2-40B4-BE49-F238E27FC236}">
                <a16:creationId xmlns:a16="http://schemas.microsoft.com/office/drawing/2014/main" id="{2061EF5F-E8B5-E517-E380-014639B39D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801655" y="1195535"/>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CEACDE51-F57F-976A-7D07-5BE945CE9E81}"/>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3957119" y="1201856"/>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sp>
        <p:nvSpPr>
          <p:cNvPr id="2" name="Leadership update">
            <a:extLst>
              <a:ext uri="{FF2B5EF4-FFF2-40B4-BE49-F238E27FC236}">
                <a16:creationId xmlns:a16="http://schemas.microsoft.com/office/drawing/2014/main" id="{78357F97-21E7-9E44-0AD7-FB141E5BCA51}"/>
              </a:ext>
            </a:extLst>
          </p:cNvPr>
          <p:cNvSpPr txBox="1">
            <a:spLocks noGrp="1"/>
          </p:cNvSpPr>
          <p:nvPr>
            <p:ph type="title" idx="4294967295"/>
          </p:nvPr>
        </p:nvSpPr>
        <p:spPr>
          <a:xfrm>
            <a:off x="3032345" y="382090"/>
            <a:ext cx="5991008" cy="5293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1294D8"/>
                </a:solidFill>
                <a:effectLst/>
                <a:uLnTx/>
                <a:uFillTx/>
                <a:latin typeface="Avenir Next LT Pro" panose="020B0504020202020204" pitchFamily="34" charset="77"/>
                <a:ea typeface="+mn-ea"/>
                <a:cs typeface="+mn-cs"/>
              </a:rPr>
              <a:t>WSSC Water </a:t>
            </a:r>
            <a:r>
              <a:rPr kumimoji="0" lang="en-US" sz="3200" b="0" i="0" u="none" strike="noStrike" kern="1200" cap="none" spc="0" normalizeH="0" baseline="0" noProof="0">
                <a:ln>
                  <a:noFill/>
                </a:ln>
                <a:solidFill>
                  <a:schemeClr val="tx1"/>
                </a:solidFill>
                <a:effectLst/>
                <a:uLnTx/>
                <a:uFillTx/>
                <a:latin typeface="Avenir Next LT Pro" panose="020B0504020202020204" pitchFamily="34" charset="77"/>
                <a:ea typeface="+mn-ea"/>
                <a:cs typeface="+mn-cs"/>
              </a:rPr>
              <a:t>Leadership </a:t>
            </a:r>
            <a:r>
              <a:rPr lang="en-US" sz="3200" b="0">
                <a:solidFill>
                  <a:schemeClr val="tx1"/>
                </a:solidFill>
                <a:latin typeface="Avenir Next LT Pro" panose="020B0504020202020204" pitchFamily="34" charset="77"/>
                <a:ea typeface="+mn-ea"/>
                <a:cs typeface="+mn-cs"/>
              </a:rPr>
              <a:t>Team</a:t>
            </a:r>
            <a:endParaRPr kumimoji="0" lang="en-US" sz="3200" b="0" i="0" u="none" strike="noStrike" kern="1200" cap="none" spc="0" normalizeH="0" baseline="0" noProof="0">
              <a:ln>
                <a:noFill/>
              </a:ln>
              <a:solidFill>
                <a:schemeClr val="tx1"/>
              </a:solidFill>
              <a:effectLst/>
              <a:uLnTx/>
              <a:uFillTx/>
              <a:latin typeface="Avenir Next LT Pro" panose="020B0504020202020204" pitchFamily="34" charset="77"/>
              <a:ea typeface="+mn-ea"/>
              <a:cs typeface="+mn-cs"/>
            </a:endParaRPr>
          </a:p>
        </p:txBody>
      </p:sp>
      <p:sp>
        <p:nvSpPr>
          <p:cNvPr id="7" name="Slide Number Placeholder 6">
            <a:extLst>
              <a:ext uri="{FF2B5EF4-FFF2-40B4-BE49-F238E27FC236}">
                <a16:creationId xmlns:a16="http://schemas.microsoft.com/office/drawing/2014/main" id="{E1880C2F-6E6F-81DB-A608-6AE76F1547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64BB-9BC2-3346-B283-A39112DA3F23}" type="slidenum">
              <a:rPr kumimoji="0" lang="en-US" sz="14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
        <p:nvSpPr>
          <p:cNvPr id="5" name="TextBox 4">
            <a:extLst>
              <a:ext uri="{FF2B5EF4-FFF2-40B4-BE49-F238E27FC236}">
                <a16:creationId xmlns:a16="http://schemas.microsoft.com/office/drawing/2014/main" id="{C511F460-87FF-5CE2-0C91-6483DBEF093B}"/>
              </a:ext>
            </a:extLst>
          </p:cNvPr>
          <p:cNvSpPr txBox="1"/>
          <p:nvPr/>
        </p:nvSpPr>
        <p:spPr>
          <a:xfrm>
            <a:off x="680221" y="2251857"/>
            <a:ext cx="1265090"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Kishia L. Powell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General Manager/CEO</a:t>
            </a:r>
          </a:p>
        </p:txBody>
      </p:sp>
      <p:sp>
        <p:nvSpPr>
          <p:cNvPr id="10" name="TextBox 9">
            <a:extLst>
              <a:ext uri="{FF2B5EF4-FFF2-40B4-BE49-F238E27FC236}">
                <a16:creationId xmlns:a16="http://schemas.microsoft.com/office/drawing/2014/main" id="{46FFCBF2-DE2D-7DB1-F13C-A3FB984D4FD5}"/>
              </a:ext>
            </a:extLst>
          </p:cNvPr>
          <p:cNvSpPr txBox="1"/>
          <p:nvPr/>
        </p:nvSpPr>
        <p:spPr>
          <a:xfrm>
            <a:off x="2310597" y="2251857"/>
            <a:ext cx="1117614"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Amanda Conn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General Counsel</a:t>
            </a:r>
          </a:p>
        </p:txBody>
      </p:sp>
      <p:sp>
        <p:nvSpPr>
          <p:cNvPr id="12" name="TextBox 11">
            <a:extLst>
              <a:ext uri="{FF2B5EF4-FFF2-40B4-BE49-F238E27FC236}">
                <a16:creationId xmlns:a16="http://schemas.microsoft.com/office/drawing/2014/main" id="{3F786537-3355-D82C-C44B-F6C2A6CD0B7C}"/>
              </a:ext>
            </a:extLst>
          </p:cNvPr>
          <p:cNvSpPr txBox="1"/>
          <p:nvPr/>
        </p:nvSpPr>
        <p:spPr>
          <a:xfrm>
            <a:off x="3862287" y="2251857"/>
            <a:ext cx="1186542"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Nina R. Hickson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Chief of Staff</a:t>
            </a:r>
          </a:p>
        </p:txBody>
      </p:sp>
      <p:pic>
        <p:nvPicPr>
          <p:cNvPr id="48" name="Picture 47" descr="Amanda Conn">
            <a:extLst>
              <a:ext uri="{FF2B5EF4-FFF2-40B4-BE49-F238E27FC236}">
                <a16:creationId xmlns:a16="http://schemas.microsoft.com/office/drawing/2014/main" id="{D9498F46-B31E-82B6-88F8-74ACB674EE7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2379387" y="1195535"/>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55" name="Picture 54" descr="Al Roshdieh">
            <a:extLst>
              <a:ext uri="{FF2B5EF4-FFF2-40B4-BE49-F238E27FC236}">
                <a16:creationId xmlns:a16="http://schemas.microsoft.com/office/drawing/2014/main" id="{42E8031D-D201-F50D-0407-BCEA8962F3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10223797" y="2993334"/>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56" name="Picture 55" descr="Michelle Romney&#10;">
            <a:extLst>
              <a:ext uri="{FF2B5EF4-FFF2-40B4-BE49-F238E27FC236}">
                <a16:creationId xmlns:a16="http://schemas.microsoft.com/office/drawing/2014/main" id="{45B29751-36F2-B418-F03B-085A0E4BB6E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8660666" y="2993334"/>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58" name="Picture 57" descr="Chuck Brown">
            <a:extLst>
              <a:ext uri="{FF2B5EF4-FFF2-40B4-BE49-F238E27FC236}">
                <a16:creationId xmlns:a16="http://schemas.microsoft.com/office/drawing/2014/main" id="{2EDD15CD-67C8-E11C-B29E-70F2A6C1E11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10217476" y="1200266"/>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59" name="Picture 58" descr="Courtney Edmonds">
            <a:extLst>
              <a:ext uri="{FF2B5EF4-FFF2-40B4-BE49-F238E27FC236}">
                <a16:creationId xmlns:a16="http://schemas.microsoft.com/office/drawing/2014/main" id="{9B07D897-C8C5-67C0-E2B1-E897861952B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807070" y="2987013"/>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60" name="Picture 59" descr="Dave McDonough">
            <a:extLst>
              <a:ext uri="{FF2B5EF4-FFF2-40B4-BE49-F238E27FC236}">
                <a16:creationId xmlns:a16="http://schemas.microsoft.com/office/drawing/2014/main" id="{2338F785-CF78-3A60-9EEB-E559F261F2F5}"/>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brightnessContrast bright="9000"/>
                    </a14:imgEffect>
                  </a14:imgLayer>
                </a14:imgProps>
              </a:ext>
              <a:ext uri="{28A0092B-C50C-407E-A947-70E740481C1C}">
                <a14:useLocalDpi xmlns:a14="http://schemas.microsoft.com/office/drawing/2010/main"/>
              </a:ext>
            </a:extLst>
          </a:blip>
          <a:srcRect/>
          <a:stretch/>
        </p:blipFill>
        <p:spPr bwMode="auto">
          <a:xfrm>
            <a:off x="5539009" y="2993334"/>
            <a:ext cx="1002058"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769E2B14-EC6A-DDD3-53B7-29A749100A74}"/>
              </a:ext>
            </a:extLst>
          </p:cNvPr>
          <p:cNvSpPr txBox="1"/>
          <p:nvPr/>
        </p:nvSpPr>
        <p:spPr>
          <a:xfrm>
            <a:off x="10131622" y="2251857"/>
            <a:ext cx="1196160"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Chuck Brown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Communications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&amp; 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Engagement Director</a:t>
            </a:r>
          </a:p>
        </p:txBody>
      </p:sp>
      <p:sp>
        <p:nvSpPr>
          <p:cNvPr id="62" name="TextBox 61">
            <a:extLst>
              <a:ext uri="{FF2B5EF4-FFF2-40B4-BE49-F238E27FC236}">
                <a16:creationId xmlns:a16="http://schemas.microsoft.com/office/drawing/2014/main" id="{F5EA35A3-C1D3-37C4-28F9-FB8304A25F16}"/>
              </a:ext>
            </a:extLst>
          </p:cNvPr>
          <p:cNvSpPr txBox="1"/>
          <p:nvPr/>
        </p:nvSpPr>
        <p:spPr>
          <a:xfrm>
            <a:off x="595262" y="4037013"/>
            <a:ext cx="1435008"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Courtney Edmonds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Office of Supplier Diversity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&amp; Inclusion Director</a:t>
            </a:r>
          </a:p>
        </p:txBody>
      </p:sp>
      <p:pic>
        <p:nvPicPr>
          <p:cNvPr id="63" name="Picture 62" descr="Monica Marquina">
            <a:extLst>
              <a:ext uri="{FF2B5EF4-FFF2-40B4-BE49-F238E27FC236}">
                <a16:creationId xmlns:a16="http://schemas.microsoft.com/office/drawing/2014/main" id="{C5DEF75F-2B46-0075-4DD2-036644F5456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2382846" y="2987013"/>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78BBC16E-923D-A1ED-9745-E7916C5C481D}"/>
              </a:ext>
            </a:extLst>
          </p:cNvPr>
          <p:cNvSpPr txBox="1"/>
          <p:nvPr/>
        </p:nvSpPr>
        <p:spPr>
          <a:xfrm>
            <a:off x="2214417" y="4037013"/>
            <a:ext cx="1309974"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Monica Marquina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Government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Director</a:t>
            </a:r>
          </a:p>
        </p:txBody>
      </p:sp>
      <p:sp>
        <p:nvSpPr>
          <p:cNvPr id="1025" name="TextBox 1024">
            <a:extLst>
              <a:ext uri="{FF2B5EF4-FFF2-40B4-BE49-F238E27FC236}">
                <a16:creationId xmlns:a16="http://schemas.microsoft.com/office/drawing/2014/main" id="{1CECB0F8-A50E-A2A9-C64C-8CC5CFE4906A}"/>
              </a:ext>
            </a:extLst>
          </p:cNvPr>
          <p:cNvSpPr txBox="1"/>
          <p:nvPr/>
        </p:nvSpPr>
        <p:spPr>
          <a:xfrm>
            <a:off x="3884728" y="4048091"/>
            <a:ext cx="1141659"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Caprecia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Poole-Williams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Chief Procurement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Officer</a:t>
            </a:r>
          </a:p>
        </p:txBody>
      </p:sp>
      <p:sp>
        <p:nvSpPr>
          <p:cNvPr id="1027" name="TextBox 1026">
            <a:extLst>
              <a:ext uri="{FF2B5EF4-FFF2-40B4-BE49-F238E27FC236}">
                <a16:creationId xmlns:a16="http://schemas.microsoft.com/office/drawing/2014/main" id="{11EA86C7-B23C-0A83-F464-882AA73F8A0B}"/>
              </a:ext>
            </a:extLst>
          </p:cNvPr>
          <p:cNvSpPr txBox="1"/>
          <p:nvPr/>
        </p:nvSpPr>
        <p:spPr>
          <a:xfrm>
            <a:off x="5323970" y="4037013"/>
            <a:ext cx="1407758" cy="507831"/>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David McDonough</a:t>
            </a:r>
            <a:endParaRPr kumimoji="0" lang="en-US" sz="1800" b="0" i="0" u="none" strike="noStrike" kern="1200" cap="none" spc="0" normalizeH="0" baseline="0" noProof="0">
              <a:ln>
                <a:noFill/>
              </a:ln>
              <a:solidFill>
                <a:srgbClr val="1295D8"/>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 Deputy General Manager</a:t>
            </a:r>
            <a:endParaRPr kumimoji="0" lang="en-US" sz="1800" b="0" i="0" u="none" strike="noStrike" kern="1200" cap="none" spc="0" normalizeH="0" baseline="0" noProof="0">
              <a:ln>
                <a:noFill/>
              </a:ln>
              <a:solidFill>
                <a:srgbClr val="1295D8"/>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Mission Support</a:t>
            </a:r>
          </a:p>
        </p:txBody>
      </p:sp>
      <p:pic>
        <p:nvPicPr>
          <p:cNvPr id="1029" name="Picture 1028" descr="Caprecia Poole -Williams">
            <a:extLst>
              <a:ext uri="{FF2B5EF4-FFF2-40B4-BE49-F238E27FC236}">
                <a16:creationId xmlns:a16="http://schemas.microsoft.com/office/drawing/2014/main" id="{E3BEAD95-6079-A051-C0B8-A96235AB3C8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p:blipFill>
        <p:spPr bwMode="auto">
          <a:xfrm>
            <a:off x="3958622" y="2987013"/>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1031" name="Picture 1030" descr="Tom Kuczynski">
            <a:extLst>
              <a:ext uri="{FF2B5EF4-FFF2-40B4-BE49-F238E27FC236}">
                <a16:creationId xmlns:a16="http://schemas.microsoft.com/office/drawing/2014/main" id="{B5A18C8B-1EC2-19A7-1966-957EB6B51577}"/>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p:blipFill>
        <p:spPr bwMode="auto">
          <a:xfrm>
            <a:off x="10223797" y="4784811"/>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1033" name="Picture 1032" descr="John Curry">
            <a:extLst>
              <a:ext uri="{FF2B5EF4-FFF2-40B4-BE49-F238E27FC236}">
                <a16:creationId xmlns:a16="http://schemas.microsoft.com/office/drawing/2014/main" id="{B48567A7-7D32-FA01-A34C-0C1585CE18F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p:blipFill>
        <p:spPr bwMode="auto">
          <a:xfrm>
            <a:off x="8652388" y="4784811"/>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33" descr="Munetsi Musara">
            <a:extLst>
              <a:ext uri="{FF2B5EF4-FFF2-40B4-BE49-F238E27FC236}">
                <a16:creationId xmlns:a16="http://schemas.microsoft.com/office/drawing/2014/main" id="{AC7D8243-2BEF-E4D6-A7D2-A8D4B357C66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p:blipFill>
        <p:spPr bwMode="auto">
          <a:xfrm>
            <a:off x="7085541" y="4784811"/>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1035" name="Picture 1034" descr="Aklile Tesfaye">
            <a:extLst>
              <a:ext uri="{FF2B5EF4-FFF2-40B4-BE49-F238E27FC236}">
                <a16:creationId xmlns:a16="http://schemas.microsoft.com/office/drawing/2014/main" id="{E83652E5-2D7A-B0E7-D578-85574D5A1B7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p:blipFill>
        <p:spPr bwMode="auto">
          <a:xfrm>
            <a:off x="803977" y="4790507"/>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pic>
        <p:nvPicPr>
          <p:cNvPr id="1036" name="Picture 1035" descr="GLen Diaz">
            <a:extLst>
              <a:ext uri="{FF2B5EF4-FFF2-40B4-BE49-F238E27FC236}">
                <a16:creationId xmlns:a16="http://schemas.microsoft.com/office/drawing/2014/main" id="{ED1FC53E-D42A-67FF-10A1-FA9DA0AAF6A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p:blipFill>
        <p:spPr bwMode="auto">
          <a:xfrm>
            <a:off x="2379387" y="4778490"/>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sp>
        <p:nvSpPr>
          <p:cNvPr id="1038" name="TextBox 1037">
            <a:extLst>
              <a:ext uri="{FF2B5EF4-FFF2-40B4-BE49-F238E27FC236}">
                <a16:creationId xmlns:a16="http://schemas.microsoft.com/office/drawing/2014/main" id="{24F7C1CD-F4C9-43FC-62D5-F863BE513CFF}"/>
              </a:ext>
            </a:extLst>
          </p:cNvPr>
          <p:cNvSpPr txBox="1"/>
          <p:nvPr/>
        </p:nvSpPr>
        <p:spPr>
          <a:xfrm>
            <a:off x="641655" y="5806002"/>
            <a:ext cx="1374094"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Aklile Tesfaye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Deputy General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of Operations</a:t>
            </a:r>
          </a:p>
        </p:txBody>
      </p:sp>
      <p:sp>
        <p:nvSpPr>
          <p:cNvPr id="1039" name="TextBox 1038">
            <a:extLst>
              <a:ext uri="{FF2B5EF4-FFF2-40B4-BE49-F238E27FC236}">
                <a16:creationId xmlns:a16="http://schemas.microsoft.com/office/drawing/2014/main" id="{C5BBE1CB-C734-A9A4-591A-EB616465ABD3}"/>
              </a:ext>
            </a:extLst>
          </p:cNvPr>
          <p:cNvSpPr txBox="1"/>
          <p:nvPr/>
        </p:nvSpPr>
        <p:spPr>
          <a:xfrm>
            <a:off x="2236859" y="5818345"/>
            <a:ext cx="1265090"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Glen Diaz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Utility Services Director</a:t>
            </a:r>
          </a:p>
        </p:txBody>
      </p:sp>
      <p:pic>
        <p:nvPicPr>
          <p:cNvPr id="1040" name="Picture 1039" descr="JC LAngley">
            <a:extLst>
              <a:ext uri="{FF2B5EF4-FFF2-40B4-BE49-F238E27FC236}">
                <a16:creationId xmlns:a16="http://schemas.microsoft.com/office/drawing/2014/main" id="{FC36D254-CE36-4060-B122-37645E1904F0}"/>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p:blipFill>
        <p:spPr bwMode="auto">
          <a:xfrm>
            <a:off x="3955363" y="4778490"/>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9A39E724-BBD2-B19E-FF00-9B7246386C35}"/>
              </a:ext>
            </a:extLst>
          </p:cNvPr>
          <p:cNvSpPr txBox="1"/>
          <p:nvPr/>
        </p:nvSpPr>
        <p:spPr>
          <a:xfrm>
            <a:off x="3909562" y="5806002"/>
            <a:ext cx="1106393"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J.C. Langley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Production Director</a:t>
            </a:r>
          </a:p>
        </p:txBody>
      </p:sp>
      <p:sp>
        <p:nvSpPr>
          <p:cNvPr id="1042" name="TextBox 1041">
            <a:extLst>
              <a:ext uri="{FF2B5EF4-FFF2-40B4-BE49-F238E27FC236}">
                <a16:creationId xmlns:a16="http://schemas.microsoft.com/office/drawing/2014/main" id="{3C211B54-8A8A-AF2A-8172-CDEB5A6F3810}"/>
              </a:ext>
            </a:extLst>
          </p:cNvPr>
          <p:cNvSpPr txBox="1"/>
          <p:nvPr/>
        </p:nvSpPr>
        <p:spPr>
          <a:xfrm>
            <a:off x="5557485" y="5806002"/>
            <a:ext cx="952505"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Eyad Mizian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Chief Engineer</a:t>
            </a:r>
          </a:p>
        </p:txBody>
      </p:sp>
      <p:pic>
        <p:nvPicPr>
          <p:cNvPr id="1044" name="Picture 1043" descr="Eyad Mizian">
            <a:extLst>
              <a:ext uri="{FF2B5EF4-FFF2-40B4-BE49-F238E27FC236}">
                <a16:creationId xmlns:a16="http://schemas.microsoft.com/office/drawing/2014/main" id="{67B17446-E02D-100E-B00C-67FBE6B8FFF6}"/>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p:blipFill>
        <p:spPr bwMode="auto">
          <a:xfrm>
            <a:off x="5520452" y="4778490"/>
            <a:ext cx="1023922" cy="1023922"/>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sp>
        <p:nvSpPr>
          <p:cNvPr id="1045" name="TextBox 1044">
            <a:extLst>
              <a:ext uri="{FF2B5EF4-FFF2-40B4-BE49-F238E27FC236}">
                <a16:creationId xmlns:a16="http://schemas.microsoft.com/office/drawing/2014/main" id="{786134A1-074C-8BCE-F0AA-E53E6A240607}"/>
              </a:ext>
            </a:extLst>
          </p:cNvPr>
          <p:cNvSpPr txBox="1"/>
          <p:nvPr/>
        </p:nvSpPr>
        <p:spPr>
          <a:xfrm>
            <a:off x="5414431" y="2251857"/>
            <a:ext cx="1258678"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Bob Maloney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Performance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Accountability Director</a:t>
            </a:r>
          </a:p>
        </p:txBody>
      </p:sp>
      <p:sp>
        <p:nvSpPr>
          <p:cNvPr id="1046" name="TextBox 1045">
            <a:extLst>
              <a:ext uri="{FF2B5EF4-FFF2-40B4-BE49-F238E27FC236}">
                <a16:creationId xmlns:a16="http://schemas.microsoft.com/office/drawing/2014/main" id="{F0067843-1E50-2ED2-C780-5D4DB082396F}"/>
              </a:ext>
            </a:extLst>
          </p:cNvPr>
          <p:cNvSpPr txBox="1"/>
          <p:nvPr/>
        </p:nvSpPr>
        <p:spPr>
          <a:xfrm>
            <a:off x="6957803" y="2251857"/>
            <a:ext cx="1290738"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Michelle Romney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Chief Human Resource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Officer</a:t>
            </a:r>
          </a:p>
        </p:txBody>
      </p:sp>
      <p:sp>
        <p:nvSpPr>
          <p:cNvPr id="1047" name="TextBox 1046">
            <a:extLst>
              <a:ext uri="{FF2B5EF4-FFF2-40B4-BE49-F238E27FC236}">
                <a16:creationId xmlns:a16="http://schemas.microsoft.com/office/drawing/2014/main" id="{4538A418-0F52-8F9B-7561-56CF3483F68D}"/>
              </a:ext>
            </a:extLst>
          </p:cNvPr>
          <p:cNvSpPr txBox="1"/>
          <p:nvPr/>
        </p:nvSpPr>
        <p:spPr>
          <a:xfrm>
            <a:off x="8484796" y="2251857"/>
            <a:ext cx="1374094"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Cristi Bickham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Deputy General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External Affairs</a:t>
            </a:r>
          </a:p>
        </p:txBody>
      </p:sp>
      <p:sp>
        <p:nvSpPr>
          <p:cNvPr id="4" name="TextBox 3">
            <a:extLst>
              <a:ext uri="{FF2B5EF4-FFF2-40B4-BE49-F238E27FC236}">
                <a16:creationId xmlns:a16="http://schemas.microsoft.com/office/drawing/2014/main" id="{F7B6E11E-C4EB-4D32-A418-0DC800B2C6F9}"/>
              </a:ext>
            </a:extLst>
          </p:cNvPr>
          <p:cNvSpPr txBox="1"/>
          <p:nvPr/>
        </p:nvSpPr>
        <p:spPr>
          <a:xfrm>
            <a:off x="8450633" y="4037013"/>
            <a:ext cx="1396536"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David Gill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Chief of Health and Safety</a:t>
            </a:r>
          </a:p>
        </p:txBody>
      </p:sp>
      <p:sp>
        <p:nvSpPr>
          <p:cNvPr id="9" name="TextBox 8">
            <a:extLst>
              <a:ext uri="{FF2B5EF4-FFF2-40B4-BE49-F238E27FC236}">
                <a16:creationId xmlns:a16="http://schemas.microsoft.com/office/drawing/2014/main" id="{753704B0-1CB5-75FD-DF85-BF74F81EEAE9}"/>
              </a:ext>
            </a:extLst>
          </p:cNvPr>
          <p:cNvSpPr txBox="1"/>
          <p:nvPr/>
        </p:nvSpPr>
        <p:spPr>
          <a:xfrm>
            <a:off x="10031169" y="4037013"/>
            <a:ext cx="1396536"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Al Roshdieh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General Services Director</a:t>
            </a:r>
          </a:p>
        </p:txBody>
      </p:sp>
      <p:sp>
        <p:nvSpPr>
          <p:cNvPr id="11" name="TextBox 10">
            <a:extLst>
              <a:ext uri="{FF2B5EF4-FFF2-40B4-BE49-F238E27FC236}">
                <a16:creationId xmlns:a16="http://schemas.microsoft.com/office/drawing/2014/main" id="{5B13D82F-BED5-8628-10D4-EE6A6683F409}"/>
              </a:ext>
            </a:extLst>
          </p:cNvPr>
          <p:cNvSpPr txBox="1"/>
          <p:nvPr/>
        </p:nvSpPr>
        <p:spPr>
          <a:xfrm>
            <a:off x="6977970" y="5806002"/>
            <a:ext cx="125386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Munetsi Timothy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Musara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Chief Financial Officer</a:t>
            </a:r>
          </a:p>
        </p:txBody>
      </p:sp>
      <p:sp>
        <p:nvSpPr>
          <p:cNvPr id="13" name="TextBox 12">
            <a:extLst>
              <a:ext uri="{FF2B5EF4-FFF2-40B4-BE49-F238E27FC236}">
                <a16:creationId xmlns:a16="http://schemas.microsoft.com/office/drawing/2014/main" id="{3CDE61AB-9EC8-B7BC-B7FA-86C54CFE4645}"/>
              </a:ext>
            </a:extLst>
          </p:cNvPr>
          <p:cNvSpPr txBox="1"/>
          <p:nvPr/>
        </p:nvSpPr>
        <p:spPr>
          <a:xfrm>
            <a:off x="8457618" y="5806002"/>
            <a:ext cx="1417376"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John Curry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Customer Service Director</a:t>
            </a:r>
          </a:p>
        </p:txBody>
      </p:sp>
      <p:sp>
        <p:nvSpPr>
          <p:cNvPr id="14" name="TextBox 13">
            <a:extLst>
              <a:ext uri="{FF2B5EF4-FFF2-40B4-BE49-F238E27FC236}">
                <a16:creationId xmlns:a16="http://schemas.microsoft.com/office/drawing/2014/main" id="{11200E00-22FE-6C33-2B90-0A2CD4C74195}"/>
              </a:ext>
            </a:extLst>
          </p:cNvPr>
          <p:cNvSpPr txBox="1"/>
          <p:nvPr/>
        </p:nvSpPr>
        <p:spPr>
          <a:xfrm>
            <a:off x="9977343" y="5806002"/>
            <a:ext cx="1499129"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Thomas L. Kuczynski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Chief Information Officer</a:t>
            </a:r>
          </a:p>
        </p:txBody>
      </p:sp>
      <p:pic>
        <p:nvPicPr>
          <p:cNvPr id="15" name="Picture 14" descr="Joe Bergstrom">
            <a:extLst>
              <a:ext uri="{FF2B5EF4-FFF2-40B4-BE49-F238E27FC236}">
                <a16:creationId xmlns:a16="http://schemas.microsoft.com/office/drawing/2014/main" id="{338FB52A-3EDB-15E5-F1BB-05779B13CA67}"/>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p:blipFill>
        <p:spPr bwMode="auto">
          <a:xfrm>
            <a:off x="7097532" y="2993334"/>
            <a:ext cx="1011280" cy="1011280"/>
          </a:xfrm>
          <a:custGeom>
            <a:avLst/>
            <a:gdLst>
              <a:gd name="connsiteX0" fmla="*/ 170652 w 1023924"/>
              <a:gd name="connsiteY0" fmla="*/ 0 h 1023922"/>
              <a:gd name="connsiteX1" fmla="*/ 853272 w 1023924"/>
              <a:gd name="connsiteY1" fmla="*/ 0 h 1023922"/>
              <a:gd name="connsiteX2" fmla="*/ 919695 w 1023924"/>
              <a:gd name="connsiteY2" fmla="*/ 13410 h 1023922"/>
              <a:gd name="connsiteX3" fmla="*/ 1023924 w 1023924"/>
              <a:gd name="connsiteY3" fmla="*/ 170656 h 1023922"/>
              <a:gd name="connsiteX4" fmla="*/ 1023924 w 1023924"/>
              <a:gd name="connsiteY4" fmla="*/ 853265 h 1023922"/>
              <a:gd name="connsiteX5" fmla="*/ 853267 w 1023924"/>
              <a:gd name="connsiteY5" fmla="*/ 1023922 h 1023922"/>
              <a:gd name="connsiteX6" fmla="*/ 170657 w 1023924"/>
              <a:gd name="connsiteY6" fmla="*/ 1023922 h 1023922"/>
              <a:gd name="connsiteX7" fmla="*/ 0 w 1023924"/>
              <a:gd name="connsiteY7" fmla="*/ 853265 h 1023922"/>
              <a:gd name="connsiteX8" fmla="*/ 0 w 1023924"/>
              <a:gd name="connsiteY8" fmla="*/ 170656 h 1023922"/>
              <a:gd name="connsiteX9" fmla="*/ 104230 w 1023924"/>
              <a:gd name="connsiteY9" fmla="*/ 13410 h 10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24" h="1023922">
                <a:moveTo>
                  <a:pt x="170652" y="0"/>
                </a:moveTo>
                <a:lnTo>
                  <a:pt x="853272" y="0"/>
                </a:lnTo>
                <a:lnTo>
                  <a:pt x="919695" y="13410"/>
                </a:lnTo>
                <a:cubicBezTo>
                  <a:pt x="980946" y="39317"/>
                  <a:pt x="1023924" y="99968"/>
                  <a:pt x="1023924" y="170656"/>
                </a:cubicBezTo>
                <a:lnTo>
                  <a:pt x="1023924" y="853265"/>
                </a:lnTo>
                <a:cubicBezTo>
                  <a:pt x="1023924" y="947516"/>
                  <a:pt x="947518" y="1023922"/>
                  <a:pt x="853267" y="1023922"/>
                </a:cubicBezTo>
                <a:lnTo>
                  <a:pt x="170657" y="1023922"/>
                </a:lnTo>
                <a:cubicBezTo>
                  <a:pt x="76406" y="1023922"/>
                  <a:pt x="0" y="947516"/>
                  <a:pt x="0" y="853265"/>
                </a:cubicBezTo>
                <a:lnTo>
                  <a:pt x="0" y="170656"/>
                </a:lnTo>
                <a:cubicBezTo>
                  <a:pt x="0" y="99968"/>
                  <a:pt x="42979" y="39317"/>
                  <a:pt x="104230" y="13410"/>
                </a:cubicBezTo>
                <a:close/>
              </a:path>
            </a:pathLst>
          </a:cu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C7E27-C6F9-0FF8-2B50-62DF67946A67}"/>
              </a:ext>
            </a:extLst>
          </p:cNvPr>
          <p:cNvSpPr txBox="1"/>
          <p:nvPr/>
        </p:nvSpPr>
        <p:spPr>
          <a:xfrm>
            <a:off x="6796732" y="4037013"/>
            <a:ext cx="1588897"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Next LT Pro"/>
                <a:ea typeface="+mn-ea"/>
                <a:cs typeface="+mn-cs"/>
              </a:rPr>
              <a:t>Joseph Bergstrom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Police and Homeland 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295D8"/>
                </a:solidFill>
                <a:effectLst/>
                <a:uLnTx/>
                <a:uFillTx/>
                <a:latin typeface="Avenir Next LT Pro"/>
                <a:ea typeface="+mn-ea"/>
                <a:cs typeface="+mn-cs"/>
              </a:rPr>
              <a:t>Director (Acting)</a:t>
            </a:r>
          </a:p>
        </p:txBody>
      </p:sp>
    </p:spTree>
    <p:extLst>
      <p:ext uri="{BB962C8B-B14F-4D97-AF65-F5344CB8AC3E}">
        <p14:creationId xmlns:p14="http://schemas.microsoft.com/office/powerpoint/2010/main" val="2326134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descr="A dock with a metal railing&#10;&#10;Description automatically generated with medium confidence">
            <a:extLst>
              <a:ext uri="{FF2B5EF4-FFF2-40B4-BE49-F238E27FC236}">
                <a16:creationId xmlns:a16="http://schemas.microsoft.com/office/drawing/2014/main" id="{E6272843-66B9-A7C2-6C6C-95C120CF02B3}"/>
              </a:ext>
            </a:extLst>
          </p:cNvPr>
          <p:cNvPicPr>
            <a:picLocks noChangeAspect="1"/>
          </p:cNvPicPr>
          <p:nvPr/>
        </p:nvPicPr>
        <p:blipFill rotWithShape="1">
          <a:blip r:embed="rId3" cstate="screen">
            <a:alphaModFix amt="18000"/>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4529492" y="1"/>
            <a:ext cx="7662508" cy="6866153"/>
          </a:xfrm>
          <a:custGeom>
            <a:avLst/>
            <a:gdLst>
              <a:gd name="connsiteX0" fmla="*/ 0 w 7662508"/>
              <a:gd name="connsiteY0" fmla="*/ 0 h 6866153"/>
              <a:gd name="connsiteX1" fmla="*/ 7662508 w 7662508"/>
              <a:gd name="connsiteY1" fmla="*/ 0 h 6866153"/>
              <a:gd name="connsiteX2" fmla="*/ 7662508 w 7662508"/>
              <a:gd name="connsiteY2" fmla="*/ 6866029 h 6866153"/>
              <a:gd name="connsiteX3" fmla="*/ 7662508 w 7662508"/>
              <a:gd name="connsiteY3" fmla="*/ 6866153 h 6866153"/>
              <a:gd name="connsiteX4" fmla="*/ 7661535 w 7662508"/>
              <a:gd name="connsiteY4" fmla="*/ 6866153 h 6866153"/>
              <a:gd name="connsiteX5" fmla="*/ 3991560 w 7662508"/>
              <a:gd name="connsiteY5" fmla="*/ 6854958 h 6866153"/>
              <a:gd name="connsiteX6" fmla="*/ 3785105 w 7662508"/>
              <a:gd name="connsiteY6" fmla="*/ 5644324 h 6866153"/>
              <a:gd name="connsiteX7" fmla="*/ 2874920 w 7662508"/>
              <a:gd name="connsiteY7" fmla="*/ 4196119 h 6866153"/>
              <a:gd name="connsiteX8" fmla="*/ 2368457 w 7662508"/>
              <a:gd name="connsiteY8" fmla="*/ 3819720 h 6866153"/>
              <a:gd name="connsiteX9" fmla="*/ 1512567 w 7662508"/>
              <a:gd name="connsiteY9" fmla="*/ 2608577 h 6866153"/>
              <a:gd name="connsiteX10" fmla="*/ 1222165 w 7662508"/>
              <a:gd name="connsiteY10" fmla="*/ 1605866 h 6866153"/>
              <a:gd name="connsiteX11" fmla="*/ 627301 w 7662508"/>
              <a:gd name="connsiteY11" fmla="*/ 618296 h 68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2508" h="6866153">
                <a:moveTo>
                  <a:pt x="0" y="0"/>
                </a:moveTo>
                <a:lnTo>
                  <a:pt x="7662508" y="0"/>
                </a:lnTo>
                <a:lnTo>
                  <a:pt x="7662508" y="6866029"/>
                </a:lnTo>
                <a:lnTo>
                  <a:pt x="7662508" y="6866153"/>
                </a:lnTo>
                <a:lnTo>
                  <a:pt x="7661535" y="6866153"/>
                </a:lnTo>
                <a:lnTo>
                  <a:pt x="3991560" y="6854958"/>
                </a:lnTo>
                <a:lnTo>
                  <a:pt x="3785105" y="5644324"/>
                </a:lnTo>
                <a:cubicBezTo>
                  <a:pt x="3688072" y="5075400"/>
                  <a:pt x="3363841" y="4559411"/>
                  <a:pt x="2874920" y="4196119"/>
                </a:cubicBezTo>
                <a:lnTo>
                  <a:pt x="2368457" y="3819720"/>
                </a:lnTo>
                <a:cubicBezTo>
                  <a:pt x="1950118" y="3508854"/>
                  <a:pt x="1650528" y="3084865"/>
                  <a:pt x="1512567" y="2608577"/>
                </a:cubicBezTo>
                <a:lnTo>
                  <a:pt x="1222165" y="1605866"/>
                </a:lnTo>
                <a:cubicBezTo>
                  <a:pt x="1115387" y="1237102"/>
                  <a:pt x="911159" y="897987"/>
                  <a:pt x="627301" y="618296"/>
                </a:cubicBezTo>
                <a:close/>
              </a:path>
            </a:pathLst>
          </a:custGeom>
        </p:spPr>
      </p:pic>
      <p:pic>
        <p:nvPicPr>
          <p:cNvPr id="10" name="Picture 9">
            <a:extLst>
              <a:ext uri="{FF2B5EF4-FFF2-40B4-BE49-F238E27FC236}">
                <a16:creationId xmlns:a16="http://schemas.microsoft.com/office/drawing/2014/main" id="{2033EBE5-D137-3F29-BB28-A5FFE7A927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29940" y="5268689"/>
            <a:ext cx="1417231" cy="1186808"/>
          </a:xfrm>
          <a:prstGeom prst="rect">
            <a:avLst/>
          </a:prstGeom>
        </p:spPr>
      </p:pic>
      <p:sp>
        <p:nvSpPr>
          <p:cNvPr id="21" name="TextBox 20">
            <a:extLst>
              <a:ext uri="{FF2B5EF4-FFF2-40B4-BE49-F238E27FC236}">
                <a16:creationId xmlns:a16="http://schemas.microsoft.com/office/drawing/2014/main" id="{59B11DFA-94B9-8B0E-64F6-948AC224A15D}"/>
              </a:ext>
            </a:extLst>
          </p:cNvPr>
          <p:cNvSpPr txBox="1"/>
          <p:nvPr/>
        </p:nvSpPr>
        <p:spPr>
          <a:xfrm>
            <a:off x="320006" y="261775"/>
            <a:ext cx="3952172" cy="1179875"/>
          </a:xfrm>
          <a:prstGeom prst="rect">
            <a:avLst/>
          </a:prstGeom>
          <a:noFill/>
        </p:spPr>
        <p:txBody>
          <a:bodyPr wrap="non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a:ln>
                  <a:noFill/>
                </a:ln>
                <a:solidFill>
                  <a:srgbClr val="3C4981"/>
                </a:solidFill>
                <a:effectLst/>
                <a:uLnTx/>
                <a:uFillTx/>
                <a:latin typeface="Avenir Next LT Pro"/>
                <a:ea typeface="+mn-ea"/>
                <a:cs typeface="+mn-cs"/>
              </a:rPr>
              <a:t>WSSC WATER</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a:ln>
                  <a:noFill/>
                </a:ln>
                <a:solidFill>
                  <a:srgbClr val="1295D8"/>
                </a:solidFill>
                <a:effectLst/>
                <a:uLnTx/>
                <a:uFillTx/>
                <a:latin typeface="Avenir Next LT Pro"/>
                <a:ea typeface="+mn-ea"/>
                <a:cs typeface="+mn-cs"/>
              </a:rPr>
              <a:t>AT A GLANCE</a:t>
            </a:r>
          </a:p>
        </p:txBody>
      </p:sp>
      <p:sp>
        <p:nvSpPr>
          <p:cNvPr id="6" name="TextBox 5">
            <a:extLst>
              <a:ext uri="{FF2B5EF4-FFF2-40B4-BE49-F238E27FC236}">
                <a16:creationId xmlns:a16="http://schemas.microsoft.com/office/drawing/2014/main" id="{7443E6C2-5B13-3096-2B74-C5372D89CD14}"/>
              </a:ext>
            </a:extLst>
          </p:cNvPr>
          <p:cNvSpPr txBox="1"/>
          <p:nvPr/>
        </p:nvSpPr>
        <p:spPr>
          <a:xfrm>
            <a:off x="6488781" y="5486618"/>
            <a:ext cx="1745777" cy="1127809"/>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rPr>
              <a:t>$9B</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In infrastructure assets maintained on behalf of our customers</a:t>
            </a:r>
          </a:p>
        </p:txBody>
      </p:sp>
      <p:sp>
        <p:nvSpPr>
          <p:cNvPr id="2" name="TextBox 1">
            <a:extLst>
              <a:ext uri="{FF2B5EF4-FFF2-40B4-BE49-F238E27FC236}">
                <a16:creationId xmlns:a16="http://schemas.microsoft.com/office/drawing/2014/main" id="{390EF3C6-3CA7-BE6E-73D9-80B484B4165E}"/>
              </a:ext>
            </a:extLst>
          </p:cNvPr>
          <p:cNvSpPr txBox="1"/>
          <p:nvPr/>
        </p:nvSpPr>
        <p:spPr>
          <a:xfrm>
            <a:off x="1213272" y="3154922"/>
            <a:ext cx="1492716" cy="733855"/>
          </a:xfrm>
          <a:prstGeom prst="rect">
            <a:avLst/>
          </a:prstGeom>
          <a:noFill/>
        </p:spPr>
        <p:txBody>
          <a:bodyPr wrap="non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rPr>
              <a:t>162 MGD</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Water provided</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each day</a:t>
            </a:r>
          </a:p>
        </p:txBody>
      </p:sp>
      <p:sp>
        <p:nvSpPr>
          <p:cNvPr id="7" name="TextBox 6">
            <a:extLst>
              <a:ext uri="{FF2B5EF4-FFF2-40B4-BE49-F238E27FC236}">
                <a16:creationId xmlns:a16="http://schemas.microsoft.com/office/drawing/2014/main" id="{A0F783D2-3EFB-40CC-6293-09ED10C8CF0E}"/>
              </a:ext>
            </a:extLst>
          </p:cNvPr>
          <p:cNvSpPr txBox="1"/>
          <p:nvPr/>
        </p:nvSpPr>
        <p:spPr>
          <a:xfrm>
            <a:off x="1246600" y="5597040"/>
            <a:ext cx="1878727" cy="783099"/>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rPr>
              <a:t>$1.8B</a:t>
            </a:r>
            <a:endParaRPr kumimoji="0" lang="en-US" sz="2800" b="0" i="0" u="none" strike="noStrike" kern="1200" cap="none" spc="0" normalizeH="0" baseline="0" noProof="0">
              <a:ln>
                <a:noFill/>
              </a:ln>
              <a:solidFill>
                <a:prstClr val="black">
                  <a:lumMod val="85000"/>
                  <a:lumOff val="15000"/>
                </a:prstClr>
              </a:solidFill>
              <a:effectLst/>
              <a:uLnTx/>
              <a:uFillTx/>
              <a:latin typeface="Avenir Next LT Pro"/>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FY2025 Operating &amp; Capital Budget</a:t>
            </a:r>
          </a:p>
        </p:txBody>
      </p:sp>
      <p:sp>
        <p:nvSpPr>
          <p:cNvPr id="11" name="TextBox 10">
            <a:extLst>
              <a:ext uri="{FF2B5EF4-FFF2-40B4-BE49-F238E27FC236}">
                <a16:creationId xmlns:a16="http://schemas.microsoft.com/office/drawing/2014/main" id="{CAC4618D-182D-1DB3-0B17-633CAE8A21EA}"/>
              </a:ext>
            </a:extLst>
          </p:cNvPr>
          <p:cNvSpPr txBox="1"/>
          <p:nvPr/>
        </p:nvSpPr>
        <p:spPr>
          <a:xfrm>
            <a:off x="3971233" y="3115584"/>
            <a:ext cx="2135969" cy="812530"/>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rPr>
              <a:t>1000 Sq. Miles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Size of WSSC Water’s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Service Area</a:t>
            </a:r>
          </a:p>
        </p:txBody>
      </p:sp>
      <p:sp>
        <p:nvSpPr>
          <p:cNvPr id="12" name="TextBox 11">
            <a:extLst>
              <a:ext uri="{FF2B5EF4-FFF2-40B4-BE49-F238E27FC236}">
                <a16:creationId xmlns:a16="http://schemas.microsoft.com/office/drawing/2014/main" id="{D59C25C6-D22A-38EE-BADD-CCBD5C1232CC}"/>
              </a:ext>
            </a:extLst>
          </p:cNvPr>
          <p:cNvSpPr txBox="1"/>
          <p:nvPr/>
        </p:nvSpPr>
        <p:spPr>
          <a:xfrm>
            <a:off x="4083812" y="5572796"/>
            <a:ext cx="1496294" cy="9554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rPr>
              <a:t>$5.9B</a:t>
            </a:r>
            <a:endParaRPr kumimoji="0" lang="en-US" sz="2800" b="0" i="0" u="none" strike="noStrike" kern="1200" cap="none" spc="0" normalizeH="0" baseline="0" noProof="0">
              <a:ln>
                <a:noFill/>
              </a:ln>
              <a:solidFill>
                <a:prstClr val="black">
                  <a:lumMod val="85000"/>
                  <a:lumOff val="15000"/>
                </a:prstClr>
              </a:solidFill>
              <a:effectLst/>
              <a:uLnTx/>
              <a:uFillTx/>
              <a:latin typeface="Avenir Next LT Pro"/>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6-Year Capital Improvements Program</a:t>
            </a:r>
          </a:p>
        </p:txBody>
      </p:sp>
      <p:sp>
        <p:nvSpPr>
          <p:cNvPr id="14" name="TextBox 13">
            <a:extLst>
              <a:ext uri="{FF2B5EF4-FFF2-40B4-BE49-F238E27FC236}">
                <a16:creationId xmlns:a16="http://schemas.microsoft.com/office/drawing/2014/main" id="{A09DA524-640C-AF4C-DCEA-F37A041A811E}"/>
              </a:ext>
            </a:extLst>
          </p:cNvPr>
          <p:cNvSpPr txBox="1"/>
          <p:nvPr/>
        </p:nvSpPr>
        <p:spPr>
          <a:xfrm>
            <a:off x="1010813" y="2108488"/>
            <a:ext cx="1770485" cy="684611"/>
          </a:xfrm>
          <a:prstGeom prst="rect">
            <a:avLst/>
          </a:prstGeom>
          <a:noFill/>
        </p:spPr>
        <p:txBody>
          <a:bodyPr wrap="none" rtlCol="0">
            <a:spAutoFit/>
          </a:bodyPr>
          <a:lstStyle/>
          <a:p>
            <a:pPr marL="0" marR="0" lvl="0" indent="0" algn="l" defTabSz="914400" rtl="0" eaLnBrk="1" fontAlgn="auto" latinLnBrk="0" hangingPunct="1">
              <a:lnSpc>
                <a:spcPct val="50000"/>
              </a:lnSpc>
              <a:spcBef>
                <a:spcPts val="0"/>
              </a:spcBef>
              <a:spcAft>
                <a:spcPts val="0"/>
              </a:spcAft>
              <a:buClrTx/>
              <a:buSzTx/>
              <a:buFontTx/>
              <a:buNone/>
              <a:tabLst/>
              <a:defRPr/>
            </a:pPr>
            <a:r>
              <a:rPr kumimoji="0" lang="en-US" sz="32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rPr>
              <a:t>8th</a:t>
            </a:r>
            <a:endParaRPr kumimoji="0" lang="en-US" sz="28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Largest water utility</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in the United States</a:t>
            </a:r>
          </a:p>
        </p:txBody>
      </p:sp>
      <p:sp>
        <p:nvSpPr>
          <p:cNvPr id="15" name="TextBox 14">
            <a:extLst>
              <a:ext uri="{FF2B5EF4-FFF2-40B4-BE49-F238E27FC236}">
                <a16:creationId xmlns:a16="http://schemas.microsoft.com/office/drawing/2014/main" id="{A1EBDCF5-B6F5-C721-05B2-436CD73007EA}"/>
              </a:ext>
            </a:extLst>
          </p:cNvPr>
          <p:cNvSpPr txBox="1"/>
          <p:nvPr/>
        </p:nvSpPr>
        <p:spPr>
          <a:xfrm>
            <a:off x="1161338" y="4306053"/>
            <a:ext cx="2143590"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rPr>
              <a:t>1,700+</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Members of Team H</a:t>
            </a:r>
            <a:r>
              <a:rPr kumimoji="0" lang="en-US" sz="1400" b="0" i="0" u="none" strike="noStrike" kern="1200" cap="none" spc="0" normalizeH="0" baseline="-25000" noProof="0">
                <a:ln>
                  <a:noFill/>
                </a:ln>
                <a:solidFill>
                  <a:prstClr val="black">
                    <a:lumMod val="85000"/>
                    <a:lumOff val="15000"/>
                  </a:prstClr>
                </a:solidFill>
                <a:effectLst/>
                <a:uLnTx/>
                <a:uFillTx/>
                <a:latin typeface="Avenir Next LT Pro"/>
                <a:ea typeface="+mn-ea"/>
                <a:cs typeface="+mn-cs"/>
              </a:rPr>
              <a:t>2</a:t>
            </a: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O deliver on our mission</a:t>
            </a:r>
          </a:p>
        </p:txBody>
      </p:sp>
      <p:sp>
        <p:nvSpPr>
          <p:cNvPr id="16" name="TextBox 15">
            <a:extLst>
              <a:ext uri="{FF2B5EF4-FFF2-40B4-BE49-F238E27FC236}">
                <a16:creationId xmlns:a16="http://schemas.microsoft.com/office/drawing/2014/main" id="{47C29A34-D959-1A24-2FCA-2F32A974988C}"/>
              </a:ext>
            </a:extLst>
          </p:cNvPr>
          <p:cNvSpPr txBox="1"/>
          <p:nvPr/>
        </p:nvSpPr>
        <p:spPr>
          <a:xfrm>
            <a:off x="4014115" y="1939419"/>
            <a:ext cx="1023037" cy="83157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a:ln>
                  <a:noFill/>
                </a:ln>
                <a:solidFill>
                  <a:srgbClr val="1295D8"/>
                </a:solidFill>
                <a:effectLst/>
                <a:uLnTx/>
                <a:uFillTx/>
                <a:latin typeface="Avenir Next LT Pro" panose="020B0504020202020204" pitchFamily="34" charset="77"/>
                <a:ea typeface="+mn-ea"/>
                <a:cs typeface="+mn-cs"/>
              </a:rPr>
              <a:t>1.9M</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Residents</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served</a:t>
            </a:r>
          </a:p>
        </p:txBody>
      </p:sp>
      <p:sp>
        <p:nvSpPr>
          <p:cNvPr id="17" name="TextBox 16">
            <a:extLst>
              <a:ext uri="{FF2B5EF4-FFF2-40B4-BE49-F238E27FC236}">
                <a16:creationId xmlns:a16="http://schemas.microsoft.com/office/drawing/2014/main" id="{91E6B51E-B4DA-0A8C-7370-24D9A62E117F}"/>
              </a:ext>
            </a:extLst>
          </p:cNvPr>
          <p:cNvSpPr txBox="1"/>
          <p:nvPr/>
        </p:nvSpPr>
        <p:spPr>
          <a:xfrm>
            <a:off x="4423444" y="4167360"/>
            <a:ext cx="3138275" cy="10618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50" normalizeH="0" baseline="0" noProof="0">
                <a:ln>
                  <a:noFill/>
                </a:ln>
                <a:solidFill>
                  <a:srgbClr val="1295D8"/>
                </a:solidFill>
                <a:effectLst/>
                <a:uLnTx/>
                <a:uFillTx/>
                <a:latin typeface="Avenir Next LT Pro"/>
                <a:ea typeface="+mn-ea"/>
                <a:cs typeface="+mn-cs"/>
              </a:rPr>
              <a:t>$114.9B</a:t>
            </a:r>
            <a:endParaRPr kumimoji="0" lang="en-US" sz="2800" b="0" i="0" u="none" strike="noStrike" kern="1200" cap="none" spc="0" normalizeH="0" baseline="0" noProof="0">
              <a:ln>
                <a:noFill/>
              </a:ln>
              <a:solidFill>
                <a:prstClr val="black">
                  <a:lumMod val="85000"/>
                  <a:lumOff val="15000"/>
                </a:prstClr>
              </a:solidFill>
              <a:effectLst/>
              <a:uLnTx/>
              <a:uFillTx/>
              <a:latin typeface="Avenir Next LT Pro"/>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WSSC Water supports the economic output of Prince George’s and Montgomery counties</a:t>
            </a:r>
          </a:p>
        </p:txBody>
      </p:sp>
      <p:grpSp>
        <p:nvGrpSpPr>
          <p:cNvPr id="28" name="Graphic 23">
            <a:extLst>
              <a:ext uri="{FF2B5EF4-FFF2-40B4-BE49-F238E27FC236}">
                <a16:creationId xmlns:a16="http://schemas.microsoft.com/office/drawing/2014/main" id="{3691AA00-D73B-BAAE-5666-F33D4E401AAC}"/>
              </a:ext>
            </a:extLst>
          </p:cNvPr>
          <p:cNvGrpSpPr/>
          <p:nvPr/>
        </p:nvGrpSpPr>
        <p:grpSpPr>
          <a:xfrm>
            <a:off x="3049101" y="1950577"/>
            <a:ext cx="886621" cy="747707"/>
            <a:chOff x="2666154" y="536263"/>
            <a:chExt cx="6859760" cy="5784983"/>
          </a:xfrm>
          <a:solidFill>
            <a:schemeClr val="accent6"/>
          </a:solidFill>
        </p:grpSpPr>
        <p:sp>
          <p:nvSpPr>
            <p:cNvPr id="29" name="Freeform 28">
              <a:extLst>
                <a:ext uri="{FF2B5EF4-FFF2-40B4-BE49-F238E27FC236}">
                  <a16:creationId xmlns:a16="http://schemas.microsoft.com/office/drawing/2014/main" id="{34596B10-E4D2-ACF2-80DC-67678248A62C}"/>
                </a:ext>
              </a:extLst>
            </p:cNvPr>
            <p:cNvSpPr/>
            <p:nvPr/>
          </p:nvSpPr>
          <p:spPr>
            <a:xfrm>
              <a:off x="4594955" y="2679306"/>
              <a:ext cx="857250" cy="857021"/>
            </a:xfrm>
            <a:custGeom>
              <a:avLst/>
              <a:gdLst>
                <a:gd name="connsiteX0" fmla="*/ 750094 w 857250"/>
                <a:gd name="connsiteY0" fmla="*/ 0 h 857021"/>
                <a:gd name="connsiteX1" fmla="*/ 107156 w 857250"/>
                <a:gd name="connsiteY1" fmla="*/ 0 h 857021"/>
                <a:gd name="connsiteX2" fmla="*/ 0 w 857250"/>
                <a:gd name="connsiteY2" fmla="*/ 107156 h 857021"/>
                <a:gd name="connsiteX3" fmla="*/ 0 w 857250"/>
                <a:gd name="connsiteY3" fmla="*/ 749865 h 857021"/>
                <a:gd name="connsiteX4" fmla="*/ 107156 w 857250"/>
                <a:gd name="connsiteY4" fmla="*/ 857022 h 857021"/>
                <a:gd name="connsiteX5" fmla="*/ 750094 w 857250"/>
                <a:gd name="connsiteY5" fmla="*/ 857022 h 857021"/>
                <a:gd name="connsiteX6" fmla="*/ 857250 w 857250"/>
                <a:gd name="connsiteY6" fmla="*/ 749865 h 857021"/>
                <a:gd name="connsiteX7" fmla="*/ 857250 w 857250"/>
                <a:gd name="connsiteY7" fmla="*/ 107156 h 857021"/>
                <a:gd name="connsiteX8" fmla="*/ 750094 w 857250"/>
                <a:gd name="connsiteY8" fmla="*/ 0 h 857021"/>
                <a:gd name="connsiteX9" fmla="*/ 642938 w 857250"/>
                <a:gd name="connsiteY9" fmla="*/ 642709 h 857021"/>
                <a:gd name="connsiteX10" fmla="*/ 214313 w 857250"/>
                <a:gd name="connsiteY10" fmla="*/ 642709 h 857021"/>
                <a:gd name="connsiteX11" fmla="*/ 214313 w 857250"/>
                <a:gd name="connsiteY11" fmla="*/ 214307 h 857021"/>
                <a:gd name="connsiteX12" fmla="*/ 642938 w 857250"/>
                <a:gd name="connsiteY12" fmla="*/ 214307 h 8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857021">
                  <a:moveTo>
                    <a:pt x="750094" y="0"/>
                  </a:moveTo>
                  <a:lnTo>
                    <a:pt x="107156" y="0"/>
                  </a:lnTo>
                  <a:cubicBezTo>
                    <a:pt x="47909" y="0"/>
                    <a:pt x="0" y="47994"/>
                    <a:pt x="0" y="107156"/>
                  </a:cubicBezTo>
                  <a:lnTo>
                    <a:pt x="0" y="749865"/>
                  </a:lnTo>
                  <a:cubicBezTo>
                    <a:pt x="0" y="809027"/>
                    <a:pt x="47909" y="857022"/>
                    <a:pt x="107156" y="857022"/>
                  </a:cubicBezTo>
                  <a:lnTo>
                    <a:pt x="750094" y="857022"/>
                  </a:lnTo>
                  <a:cubicBezTo>
                    <a:pt x="809341" y="857022"/>
                    <a:pt x="857250" y="809027"/>
                    <a:pt x="857250" y="749865"/>
                  </a:cubicBezTo>
                  <a:lnTo>
                    <a:pt x="857250" y="107156"/>
                  </a:lnTo>
                  <a:cubicBezTo>
                    <a:pt x="857250" y="48017"/>
                    <a:pt x="809341" y="0"/>
                    <a:pt x="750094" y="0"/>
                  </a:cubicBezTo>
                  <a:close/>
                  <a:moveTo>
                    <a:pt x="642938" y="642709"/>
                  </a:moveTo>
                  <a:lnTo>
                    <a:pt x="214313" y="642709"/>
                  </a:lnTo>
                  <a:lnTo>
                    <a:pt x="214313" y="214307"/>
                  </a:lnTo>
                  <a:lnTo>
                    <a:pt x="642938" y="214307"/>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0" name="Freeform 29">
              <a:extLst>
                <a:ext uri="{FF2B5EF4-FFF2-40B4-BE49-F238E27FC236}">
                  <a16:creationId xmlns:a16="http://schemas.microsoft.com/office/drawing/2014/main" id="{331B5F8E-923C-A480-970E-8B0577063630}"/>
                </a:ext>
              </a:extLst>
            </p:cNvPr>
            <p:cNvSpPr/>
            <p:nvPr/>
          </p:nvSpPr>
          <p:spPr>
            <a:xfrm>
              <a:off x="6738080" y="2679363"/>
              <a:ext cx="857250" cy="857021"/>
            </a:xfrm>
            <a:custGeom>
              <a:avLst/>
              <a:gdLst>
                <a:gd name="connsiteX0" fmla="*/ 107156 w 857250"/>
                <a:gd name="connsiteY0" fmla="*/ 857021 h 857021"/>
                <a:gd name="connsiteX1" fmla="*/ 750094 w 857250"/>
                <a:gd name="connsiteY1" fmla="*/ 857021 h 857021"/>
                <a:gd name="connsiteX2" fmla="*/ 857250 w 857250"/>
                <a:gd name="connsiteY2" fmla="*/ 749865 h 857021"/>
                <a:gd name="connsiteX3" fmla="*/ 857250 w 857250"/>
                <a:gd name="connsiteY3" fmla="*/ 107156 h 857021"/>
                <a:gd name="connsiteX4" fmla="*/ 750094 w 857250"/>
                <a:gd name="connsiteY4" fmla="*/ 0 h 857021"/>
                <a:gd name="connsiteX5" fmla="*/ 107156 w 857250"/>
                <a:gd name="connsiteY5" fmla="*/ 0 h 857021"/>
                <a:gd name="connsiteX6" fmla="*/ 0 w 857250"/>
                <a:gd name="connsiteY6" fmla="*/ 107156 h 857021"/>
                <a:gd name="connsiteX7" fmla="*/ 0 w 857250"/>
                <a:gd name="connsiteY7" fmla="*/ 749865 h 857021"/>
                <a:gd name="connsiteX8" fmla="*/ 107156 w 857250"/>
                <a:gd name="connsiteY8" fmla="*/ 857021 h 857021"/>
                <a:gd name="connsiteX9" fmla="*/ 214313 w 857250"/>
                <a:gd name="connsiteY9" fmla="*/ 214313 h 857021"/>
                <a:gd name="connsiteX10" fmla="*/ 642938 w 857250"/>
                <a:gd name="connsiteY10" fmla="*/ 214313 h 857021"/>
                <a:gd name="connsiteX11" fmla="*/ 642938 w 857250"/>
                <a:gd name="connsiteY11" fmla="*/ 642715 h 857021"/>
                <a:gd name="connsiteX12" fmla="*/ 214313 w 857250"/>
                <a:gd name="connsiteY12" fmla="*/ 642715 h 8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857021">
                  <a:moveTo>
                    <a:pt x="107156" y="857021"/>
                  </a:moveTo>
                  <a:lnTo>
                    <a:pt x="750094" y="857021"/>
                  </a:lnTo>
                  <a:cubicBezTo>
                    <a:pt x="809341" y="857021"/>
                    <a:pt x="857250" y="809027"/>
                    <a:pt x="857250" y="749865"/>
                  </a:cubicBezTo>
                  <a:lnTo>
                    <a:pt x="857250" y="107156"/>
                  </a:lnTo>
                  <a:cubicBezTo>
                    <a:pt x="857250" y="47995"/>
                    <a:pt x="809341" y="0"/>
                    <a:pt x="750094" y="0"/>
                  </a:cubicBezTo>
                  <a:lnTo>
                    <a:pt x="107156" y="0"/>
                  </a:lnTo>
                  <a:cubicBezTo>
                    <a:pt x="47909" y="0"/>
                    <a:pt x="0" y="47995"/>
                    <a:pt x="0" y="107156"/>
                  </a:cubicBezTo>
                  <a:lnTo>
                    <a:pt x="0" y="749865"/>
                  </a:lnTo>
                  <a:cubicBezTo>
                    <a:pt x="0" y="809004"/>
                    <a:pt x="47886" y="857021"/>
                    <a:pt x="107156" y="857021"/>
                  </a:cubicBezTo>
                  <a:close/>
                  <a:moveTo>
                    <a:pt x="214313" y="214313"/>
                  </a:moveTo>
                  <a:lnTo>
                    <a:pt x="642938" y="214313"/>
                  </a:lnTo>
                  <a:lnTo>
                    <a:pt x="642938" y="642715"/>
                  </a:lnTo>
                  <a:lnTo>
                    <a:pt x="214313" y="642715"/>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3" name="Freeform 32">
              <a:extLst>
                <a:ext uri="{FF2B5EF4-FFF2-40B4-BE49-F238E27FC236}">
                  <a16:creationId xmlns:a16="http://schemas.microsoft.com/office/drawing/2014/main" id="{618DC50C-F54A-346C-99FD-741088115691}"/>
                </a:ext>
              </a:extLst>
            </p:cNvPr>
            <p:cNvSpPr/>
            <p:nvPr/>
          </p:nvSpPr>
          <p:spPr>
            <a:xfrm>
              <a:off x="5666517" y="1715242"/>
              <a:ext cx="857250" cy="857027"/>
            </a:xfrm>
            <a:custGeom>
              <a:avLst/>
              <a:gdLst>
                <a:gd name="connsiteX0" fmla="*/ 428625 w 857250"/>
                <a:gd name="connsiteY0" fmla="*/ 0 h 857027"/>
                <a:gd name="connsiteX1" fmla="*/ 0 w 857250"/>
                <a:gd name="connsiteY1" fmla="*/ 428625 h 857027"/>
                <a:gd name="connsiteX2" fmla="*/ 428625 w 857250"/>
                <a:gd name="connsiteY2" fmla="*/ 857027 h 857027"/>
                <a:gd name="connsiteX3" fmla="*/ 857250 w 857250"/>
                <a:gd name="connsiteY3" fmla="*/ 428625 h 857027"/>
                <a:gd name="connsiteX4" fmla="*/ 428625 w 857250"/>
                <a:gd name="connsiteY4" fmla="*/ 0 h 857027"/>
                <a:gd name="connsiteX5" fmla="*/ 428625 w 857250"/>
                <a:gd name="connsiteY5" fmla="*/ 642709 h 857027"/>
                <a:gd name="connsiteX6" fmla="*/ 214313 w 857250"/>
                <a:gd name="connsiteY6" fmla="*/ 428619 h 857027"/>
                <a:gd name="connsiteX7" fmla="*/ 428625 w 857250"/>
                <a:gd name="connsiteY7" fmla="*/ 214307 h 857027"/>
                <a:gd name="connsiteX8" fmla="*/ 642938 w 857250"/>
                <a:gd name="connsiteY8" fmla="*/ 428619 h 857027"/>
                <a:gd name="connsiteX9" fmla="*/ 428625 w 857250"/>
                <a:gd name="connsiteY9" fmla="*/ 642709 h 85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857027">
                  <a:moveTo>
                    <a:pt x="428625" y="0"/>
                  </a:moveTo>
                  <a:cubicBezTo>
                    <a:pt x="192236" y="0"/>
                    <a:pt x="0" y="192235"/>
                    <a:pt x="0" y="428625"/>
                  </a:cubicBezTo>
                  <a:cubicBezTo>
                    <a:pt x="0" y="664906"/>
                    <a:pt x="192236" y="857027"/>
                    <a:pt x="428625" y="857027"/>
                  </a:cubicBezTo>
                  <a:cubicBezTo>
                    <a:pt x="665015" y="857027"/>
                    <a:pt x="857250" y="664906"/>
                    <a:pt x="857250" y="428625"/>
                  </a:cubicBezTo>
                  <a:cubicBezTo>
                    <a:pt x="857250" y="192235"/>
                    <a:pt x="664992" y="0"/>
                    <a:pt x="428625" y="0"/>
                  </a:cubicBezTo>
                  <a:close/>
                  <a:moveTo>
                    <a:pt x="428625" y="642709"/>
                  </a:moveTo>
                  <a:cubicBezTo>
                    <a:pt x="310439" y="642709"/>
                    <a:pt x="214313" y="546691"/>
                    <a:pt x="214313" y="428619"/>
                  </a:cubicBezTo>
                  <a:cubicBezTo>
                    <a:pt x="214313" y="310433"/>
                    <a:pt x="310439" y="214307"/>
                    <a:pt x="428625" y="214307"/>
                  </a:cubicBezTo>
                  <a:cubicBezTo>
                    <a:pt x="546812" y="214307"/>
                    <a:pt x="642938" y="310433"/>
                    <a:pt x="642938" y="428619"/>
                  </a:cubicBezTo>
                  <a:cubicBezTo>
                    <a:pt x="642938" y="546583"/>
                    <a:pt x="546812" y="642709"/>
                    <a:pt x="428625" y="642709"/>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4" name="Freeform 33">
              <a:extLst>
                <a:ext uri="{FF2B5EF4-FFF2-40B4-BE49-F238E27FC236}">
                  <a16:creationId xmlns:a16="http://schemas.microsoft.com/office/drawing/2014/main" id="{2DAE1AA9-7BDD-E191-6B06-DE6D89F07E98}"/>
                </a:ext>
              </a:extLst>
            </p:cNvPr>
            <p:cNvSpPr/>
            <p:nvPr/>
          </p:nvSpPr>
          <p:spPr>
            <a:xfrm>
              <a:off x="2666154" y="536263"/>
              <a:ext cx="6859760" cy="5784983"/>
            </a:xfrm>
            <a:custGeom>
              <a:avLst/>
              <a:gdLst>
                <a:gd name="connsiteX0" fmla="*/ 107156 w 6859760"/>
                <a:gd name="connsiteY0" fmla="*/ 5465629 h 5784983"/>
                <a:gd name="connsiteX1" fmla="*/ 0 w 6859760"/>
                <a:gd name="connsiteY1" fmla="*/ 5572786 h 5784983"/>
                <a:gd name="connsiteX2" fmla="*/ 107156 w 6859760"/>
                <a:gd name="connsiteY2" fmla="*/ 5679942 h 5784983"/>
                <a:gd name="connsiteX3" fmla="*/ 2681078 w 6859760"/>
                <a:gd name="connsiteY3" fmla="*/ 5679942 h 5784983"/>
                <a:gd name="connsiteX4" fmla="*/ 2746332 w 6859760"/>
                <a:gd name="connsiteY4" fmla="*/ 5776468 h 5784983"/>
                <a:gd name="connsiteX5" fmla="*/ 2788120 w 6859760"/>
                <a:gd name="connsiteY5" fmla="*/ 5784984 h 5784983"/>
                <a:gd name="connsiteX6" fmla="*/ 4073366 w 6859760"/>
                <a:gd name="connsiteY6" fmla="*/ 5784984 h 5784983"/>
                <a:gd name="connsiteX7" fmla="*/ 4180105 w 6859760"/>
                <a:gd name="connsiteY7" fmla="*/ 5679942 h 5784983"/>
                <a:gd name="connsiteX8" fmla="*/ 6752604 w 6859760"/>
                <a:gd name="connsiteY8" fmla="*/ 5679942 h 5784983"/>
                <a:gd name="connsiteX9" fmla="*/ 6859761 w 6859760"/>
                <a:gd name="connsiteY9" fmla="*/ 5572786 h 5784983"/>
                <a:gd name="connsiteX10" fmla="*/ 6752604 w 6859760"/>
                <a:gd name="connsiteY10" fmla="*/ 5465629 h 5784983"/>
                <a:gd name="connsiteX11" fmla="*/ 4180220 w 6859760"/>
                <a:gd name="connsiteY11" fmla="*/ 5465629 h 5784983"/>
                <a:gd name="connsiteX12" fmla="*/ 4180220 w 6859760"/>
                <a:gd name="connsiteY12" fmla="*/ 5249603 h 5784983"/>
                <a:gd name="connsiteX13" fmla="*/ 6750890 w 6859760"/>
                <a:gd name="connsiteY13" fmla="*/ 5249603 h 5784983"/>
                <a:gd name="connsiteX14" fmla="*/ 6858046 w 6859760"/>
                <a:gd name="connsiteY14" fmla="*/ 5142441 h 5784983"/>
                <a:gd name="connsiteX15" fmla="*/ 6750890 w 6859760"/>
                <a:gd name="connsiteY15" fmla="*/ 5035284 h 5784983"/>
                <a:gd name="connsiteX16" fmla="*/ 4180220 w 6859760"/>
                <a:gd name="connsiteY16" fmla="*/ 5035284 h 5784983"/>
                <a:gd name="connsiteX17" fmla="*/ 4180220 w 6859760"/>
                <a:gd name="connsiteY17" fmla="*/ 5034753 h 5784983"/>
                <a:gd name="connsiteX18" fmla="*/ 4073064 w 6859760"/>
                <a:gd name="connsiteY18" fmla="*/ 4927597 h 5784983"/>
                <a:gd name="connsiteX19" fmla="*/ 3857671 w 6859760"/>
                <a:gd name="connsiteY19" fmla="*/ 4927597 h 5784983"/>
                <a:gd name="connsiteX20" fmla="*/ 3857671 w 6859760"/>
                <a:gd name="connsiteY20" fmla="*/ 4715004 h 5784983"/>
                <a:gd name="connsiteX21" fmla="*/ 3752235 w 6859760"/>
                <a:gd name="connsiteY21" fmla="*/ 4608162 h 5784983"/>
                <a:gd name="connsiteX22" fmla="*/ 3752235 w 6859760"/>
                <a:gd name="connsiteY22" fmla="*/ 4071421 h 5784983"/>
                <a:gd name="connsiteX23" fmla="*/ 6750890 w 6859760"/>
                <a:gd name="connsiteY23" fmla="*/ 4071421 h 5784983"/>
                <a:gd name="connsiteX24" fmla="*/ 6858046 w 6859760"/>
                <a:gd name="connsiteY24" fmla="*/ 3964265 h 5784983"/>
                <a:gd name="connsiteX25" fmla="*/ 6750890 w 6859760"/>
                <a:gd name="connsiteY25" fmla="*/ 3857109 h 5784983"/>
                <a:gd name="connsiteX26" fmla="*/ 6643733 w 6859760"/>
                <a:gd name="connsiteY26" fmla="*/ 3857109 h 5784983"/>
                <a:gd name="connsiteX27" fmla="*/ 6643733 w 6859760"/>
                <a:gd name="connsiteY27" fmla="*/ 3642796 h 5784983"/>
                <a:gd name="connsiteX28" fmla="*/ 6322379 w 6859760"/>
                <a:gd name="connsiteY28" fmla="*/ 3321327 h 5784983"/>
                <a:gd name="connsiteX29" fmla="*/ 6164531 w 6859760"/>
                <a:gd name="connsiteY29" fmla="*/ 3362807 h 5784983"/>
                <a:gd name="connsiteX30" fmla="*/ 5893697 w 6859760"/>
                <a:gd name="connsiteY30" fmla="*/ 3214171 h 5784983"/>
                <a:gd name="connsiteX31" fmla="*/ 5622800 w 6859760"/>
                <a:gd name="connsiteY31" fmla="*/ 3362807 h 5784983"/>
                <a:gd name="connsiteX32" fmla="*/ 5464969 w 6859760"/>
                <a:gd name="connsiteY32" fmla="*/ 3321327 h 5784983"/>
                <a:gd name="connsiteX33" fmla="*/ 5357927 w 6859760"/>
                <a:gd name="connsiteY33" fmla="*/ 3341038 h 5784983"/>
                <a:gd name="connsiteX34" fmla="*/ 5357881 w 6859760"/>
                <a:gd name="connsiteY34" fmla="*/ 1917089 h 5784983"/>
                <a:gd name="connsiteX35" fmla="*/ 5513792 w 6859760"/>
                <a:gd name="connsiteY35" fmla="*/ 2018461 h 5784983"/>
                <a:gd name="connsiteX36" fmla="*/ 5524731 w 6859760"/>
                <a:gd name="connsiteY36" fmla="*/ 2023508 h 5784983"/>
                <a:gd name="connsiteX37" fmla="*/ 5535332 w 6859760"/>
                <a:gd name="connsiteY37" fmla="*/ 2028326 h 5784983"/>
                <a:gd name="connsiteX38" fmla="*/ 5572188 w 6859760"/>
                <a:gd name="connsiteY38" fmla="*/ 2035715 h 5784983"/>
                <a:gd name="connsiteX39" fmla="*/ 5572302 w 6859760"/>
                <a:gd name="connsiteY39" fmla="*/ 2035715 h 5784983"/>
                <a:gd name="connsiteX40" fmla="*/ 5572525 w 6859760"/>
                <a:gd name="connsiteY40" fmla="*/ 2035715 h 5784983"/>
                <a:gd name="connsiteX41" fmla="*/ 5609496 w 6859760"/>
                <a:gd name="connsiteY41" fmla="*/ 2028326 h 5784983"/>
                <a:gd name="connsiteX42" fmla="*/ 5616885 w 6859760"/>
                <a:gd name="connsiteY42" fmla="*/ 2025428 h 5784983"/>
                <a:gd name="connsiteX43" fmla="*/ 5646466 w 6859760"/>
                <a:gd name="connsiteY43" fmla="*/ 2005488 h 5784983"/>
                <a:gd name="connsiteX44" fmla="*/ 5650638 w 6859760"/>
                <a:gd name="connsiteY44" fmla="*/ 2000556 h 5784983"/>
                <a:gd name="connsiteX45" fmla="*/ 5662114 w 6859760"/>
                <a:gd name="connsiteY45" fmla="*/ 1987052 h 5784983"/>
                <a:gd name="connsiteX46" fmla="*/ 5665554 w 6859760"/>
                <a:gd name="connsiteY46" fmla="*/ 1978479 h 5784983"/>
                <a:gd name="connsiteX47" fmla="*/ 5673275 w 6859760"/>
                <a:gd name="connsiteY47" fmla="*/ 1958768 h 5784983"/>
                <a:gd name="connsiteX48" fmla="*/ 5677561 w 6859760"/>
                <a:gd name="connsiteY48" fmla="*/ 1937560 h 5784983"/>
                <a:gd name="connsiteX49" fmla="*/ 5679390 w 6859760"/>
                <a:gd name="connsiteY49" fmla="*/ 1928673 h 5784983"/>
                <a:gd name="connsiteX50" fmla="*/ 5679390 w 6859760"/>
                <a:gd name="connsiteY50" fmla="*/ 1500271 h 5784983"/>
                <a:gd name="connsiteX51" fmla="*/ 5677247 w 6859760"/>
                <a:gd name="connsiteY51" fmla="*/ 1489778 h 5784983"/>
                <a:gd name="connsiteX52" fmla="*/ 5672852 w 6859760"/>
                <a:gd name="connsiteY52" fmla="*/ 1468347 h 5784983"/>
                <a:gd name="connsiteX53" fmla="*/ 5665040 w 6859760"/>
                <a:gd name="connsiteY53" fmla="*/ 1449819 h 5784983"/>
                <a:gd name="connsiteX54" fmla="*/ 5653895 w 6859760"/>
                <a:gd name="connsiteY54" fmla="*/ 1433320 h 5784983"/>
                <a:gd name="connsiteX55" fmla="*/ 5638248 w 6859760"/>
                <a:gd name="connsiteY55" fmla="*/ 1417895 h 5784983"/>
                <a:gd name="connsiteX56" fmla="*/ 5630636 w 6859760"/>
                <a:gd name="connsiteY56" fmla="*/ 1410397 h 5784983"/>
                <a:gd name="connsiteX57" fmla="*/ 3487510 w 6859760"/>
                <a:gd name="connsiteY57" fmla="*/ 17363 h 5784983"/>
                <a:gd name="connsiteX58" fmla="*/ 3370707 w 6859760"/>
                <a:gd name="connsiteY58" fmla="*/ 17363 h 5784983"/>
                <a:gd name="connsiteX59" fmla="*/ 1227582 w 6859760"/>
                <a:gd name="connsiteY59" fmla="*/ 1410397 h 5784983"/>
                <a:gd name="connsiteX60" fmla="*/ 1219970 w 6859760"/>
                <a:gd name="connsiteY60" fmla="*/ 1417895 h 5784983"/>
                <a:gd name="connsiteX61" fmla="*/ 1204322 w 6859760"/>
                <a:gd name="connsiteY61" fmla="*/ 1433320 h 5784983"/>
                <a:gd name="connsiteX62" fmla="*/ 1193183 w 6859760"/>
                <a:gd name="connsiteY62" fmla="*/ 1449819 h 5784983"/>
                <a:gd name="connsiteX63" fmla="*/ 1185365 w 6859760"/>
                <a:gd name="connsiteY63" fmla="*/ 1468347 h 5784983"/>
                <a:gd name="connsiteX64" fmla="*/ 1180971 w 6859760"/>
                <a:gd name="connsiteY64" fmla="*/ 1489778 h 5784983"/>
                <a:gd name="connsiteX65" fmla="*/ 1178827 w 6859760"/>
                <a:gd name="connsiteY65" fmla="*/ 1500271 h 5784983"/>
                <a:gd name="connsiteX66" fmla="*/ 1178827 w 6859760"/>
                <a:gd name="connsiteY66" fmla="*/ 1928673 h 5784983"/>
                <a:gd name="connsiteX67" fmla="*/ 1180656 w 6859760"/>
                <a:gd name="connsiteY67" fmla="*/ 1937560 h 5784983"/>
                <a:gd name="connsiteX68" fmla="*/ 1184942 w 6859760"/>
                <a:gd name="connsiteY68" fmla="*/ 1958877 h 5784983"/>
                <a:gd name="connsiteX69" fmla="*/ 1192669 w 6859760"/>
                <a:gd name="connsiteY69" fmla="*/ 1978588 h 5784983"/>
                <a:gd name="connsiteX70" fmla="*/ 1196104 w 6859760"/>
                <a:gd name="connsiteY70" fmla="*/ 1987160 h 5784983"/>
                <a:gd name="connsiteX71" fmla="*/ 1203716 w 6859760"/>
                <a:gd name="connsiteY71" fmla="*/ 1994887 h 5784983"/>
                <a:gd name="connsiteX72" fmla="*/ 1219032 w 6859760"/>
                <a:gd name="connsiteY72" fmla="*/ 2010426 h 5784983"/>
                <a:gd name="connsiteX73" fmla="*/ 1235532 w 6859760"/>
                <a:gd name="connsiteY73" fmla="*/ 2021565 h 5784983"/>
                <a:gd name="connsiteX74" fmla="*/ 1254174 w 6859760"/>
                <a:gd name="connsiteY74" fmla="*/ 2029491 h 5784983"/>
                <a:gd name="connsiteX75" fmla="*/ 1275291 w 6859760"/>
                <a:gd name="connsiteY75" fmla="*/ 2033778 h 5784983"/>
                <a:gd name="connsiteX76" fmla="*/ 1286007 w 6859760"/>
                <a:gd name="connsiteY76" fmla="*/ 2035921 h 5784983"/>
                <a:gd name="connsiteX77" fmla="*/ 1295002 w 6859760"/>
                <a:gd name="connsiteY77" fmla="*/ 2034086 h 5784983"/>
                <a:gd name="connsiteX78" fmla="*/ 1315896 w 6859760"/>
                <a:gd name="connsiteY78" fmla="*/ 2029800 h 5784983"/>
                <a:gd name="connsiteX79" fmla="*/ 1336036 w 6859760"/>
                <a:gd name="connsiteY79" fmla="*/ 2021879 h 5784983"/>
                <a:gd name="connsiteX80" fmla="*/ 1344385 w 6859760"/>
                <a:gd name="connsiteY80" fmla="*/ 2018553 h 5784983"/>
                <a:gd name="connsiteX81" fmla="*/ 1500296 w 6859760"/>
                <a:gd name="connsiteY81" fmla="*/ 1917180 h 5784983"/>
                <a:gd name="connsiteX82" fmla="*/ 1500250 w 6859760"/>
                <a:gd name="connsiteY82" fmla="*/ 3337243 h 5784983"/>
                <a:gd name="connsiteX83" fmla="*/ 1393208 w 6859760"/>
                <a:gd name="connsiteY83" fmla="*/ 3321390 h 5784983"/>
                <a:gd name="connsiteX84" fmla="*/ 1235377 w 6859760"/>
                <a:gd name="connsiteY84" fmla="*/ 3362870 h 5784983"/>
                <a:gd name="connsiteX85" fmla="*/ 964498 w 6859760"/>
                <a:gd name="connsiteY85" fmla="*/ 3214234 h 5784983"/>
                <a:gd name="connsiteX86" fmla="*/ 693618 w 6859760"/>
                <a:gd name="connsiteY86" fmla="*/ 3362870 h 5784983"/>
                <a:gd name="connsiteX87" fmla="*/ 535785 w 6859760"/>
                <a:gd name="connsiteY87" fmla="*/ 3321390 h 5784983"/>
                <a:gd name="connsiteX88" fmla="*/ 214431 w 6859760"/>
                <a:gd name="connsiteY88" fmla="*/ 3642859 h 5784983"/>
                <a:gd name="connsiteX89" fmla="*/ 214431 w 6859760"/>
                <a:gd name="connsiteY89" fmla="*/ 3857171 h 5784983"/>
                <a:gd name="connsiteX90" fmla="*/ 107275 w 6859760"/>
                <a:gd name="connsiteY90" fmla="*/ 3857171 h 5784983"/>
                <a:gd name="connsiteX91" fmla="*/ 118 w 6859760"/>
                <a:gd name="connsiteY91" fmla="*/ 3964328 h 5784983"/>
                <a:gd name="connsiteX92" fmla="*/ 107275 w 6859760"/>
                <a:gd name="connsiteY92" fmla="*/ 4071484 h 5784983"/>
                <a:gd name="connsiteX93" fmla="*/ 3109366 w 6859760"/>
                <a:gd name="connsiteY93" fmla="*/ 4071484 h 5784983"/>
                <a:gd name="connsiteX94" fmla="*/ 3109366 w 6859760"/>
                <a:gd name="connsiteY94" fmla="*/ 4607911 h 5784983"/>
                <a:gd name="connsiteX95" fmla="*/ 3107646 w 6859760"/>
                <a:gd name="connsiteY95" fmla="*/ 4607911 h 5784983"/>
                <a:gd name="connsiteX96" fmla="*/ 3000489 w 6859760"/>
                <a:gd name="connsiteY96" fmla="*/ 4715067 h 5784983"/>
                <a:gd name="connsiteX97" fmla="*/ 3003170 w 6859760"/>
                <a:gd name="connsiteY97" fmla="*/ 4728578 h 5784983"/>
                <a:gd name="connsiteX98" fmla="*/ 3003170 w 6859760"/>
                <a:gd name="connsiteY98" fmla="*/ 4927665 h 5784983"/>
                <a:gd name="connsiteX99" fmla="*/ 2787783 w 6859760"/>
                <a:gd name="connsiteY99" fmla="*/ 4927665 h 5784983"/>
                <a:gd name="connsiteX100" fmla="*/ 2680627 w 6859760"/>
                <a:gd name="connsiteY100" fmla="*/ 5034821 h 5784983"/>
                <a:gd name="connsiteX101" fmla="*/ 2680627 w 6859760"/>
                <a:gd name="connsiteY101" fmla="*/ 5037073 h 5784983"/>
                <a:gd name="connsiteX102" fmla="*/ 107217 w 6859760"/>
                <a:gd name="connsiteY102" fmla="*/ 5037050 h 5784983"/>
                <a:gd name="connsiteX103" fmla="*/ 61 w 6859760"/>
                <a:gd name="connsiteY103" fmla="*/ 5144207 h 5784983"/>
                <a:gd name="connsiteX104" fmla="*/ 107217 w 6859760"/>
                <a:gd name="connsiteY104" fmla="*/ 5251374 h 5784983"/>
                <a:gd name="connsiteX105" fmla="*/ 2680684 w 6859760"/>
                <a:gd name="connsiteY105" fmla="*/ 5251374 h 5784983"/>
                <a:gd name="connsiteX106" fmla="*/ 2680684 w 6859760"/>
                <a:gd name="connsiteY106" fmla="*/ 5465687 h 5784983"/>
                <a:gd name="connsiteX107" fmla="*/ 1500188 w 6859760"/>
                <a:gd name="connsiteY107" fmla="*/ 3857143 h 5784983"/>
                <a:gd name="connsiteX108" fmla="*/ 428625 w 6859760"/>
                <a:gd name="connsiteY108" fmla="*/ 3857143 h 5784983"/>
                <a:gd name="connsiteX109" fmla="*/ 428625 w 6859760"/>
                <a:gd name="connsiteY109" fmla="*/ 3642830 h 5784983"/>
                <a:gd name="connsiteX110" fmla="*/ 535667 w 6859760"/>
                <a:gd name="connsiteY110" fmla="*/ 3535674 h 5784983"/>
                <a:gd name="connsiteX111" fmla="*/ 643046 w 6859760"/>
                <a:gd name="connsiteY111" fmla="*/ 3642830 h 5784983"/>
                <a:gd name="connsiteX112" fmla="*/ 750202 w 6859760"/>
                <a:gd name="connsiteY112" fmla="*/ 3749987 h 5784983"/>
                <a:gd name="connsiteX113" fmla="*/ 857359 w 6859760"/>
                <a:gd name="connsiteY113" fmla="*/ 3642830 h 5784983"/>
                <a:gd name="connsiteX114" fmla="*/ 857336 w 6859760"/>
                <a:gd name="connsiteY114" fmla="*/ 3535451 h 5784983"/>
                <a:gd name="connsiteX115" fmla="*/ 964378 w 6859760"/>
                <a:gd name="connsiteY115" fmla="*/ 3428518 h 5784983"/>
                <a:gd name="connsiteX116" fmla="*/ 1071443 w 6859760"/>
                <a:gd name="connsiteY116" fmla="*/ 3535451 h 5784983"/>
                <a:gd name="connsiteX117" fmla="*/ 1071443 w 6859760"/>
                <a:gd name="connsiteY117" fmla="*/ 3642830 h 5784983"/>
                <a:gd name="connsiteX118" fmla="*/ 1178599 w 6859760"/>
                <a:gd name="connsiteY118" fmla="*/ 3749987 h 5784983"/>
                <a:gd name="connsiteX119" fmla="*/ 1285755 w 6859760"/>
                <a:gd name="connsiteY119" fmla="*/ 3642830 h 5784983"/>
                <a:gd name="connsiteX120" fmla="*/ 1393134 w 6859760"/>
                <a:gd name="connsiteY120" fmla="*/ 3535674 h 5784983"/>
                <a:gd name="connsiteX121" fmla="*/ 1500176 w 6859760"/>
                <a:gd name="connsiteY121" fmla="*/ 3642830 h 5784983"/>
                <a:gd name="connsiteX122" fmla="*/ 5464855 w 6859760"/>
                <a:gd name="connsiteY122" fmla="*/ 3535674 h 5784983"/>
                <a:gd name="connsiteX123" fmla="*/ 5572234 w 6859760"/>
                <a:gd name="connsiteY123" fmla="*/ 3642830 h 5784983"/>
                <a:gd name="connsiteX124" fmla="*/ 5679390 w 6859760"/>
                <a:gd name="connsiteY124" fmla="*/ 3749987 h 5784983"/>
                <a:gd name="connsiteX125" fmla="*/ 5786541 w 6859760"/>
                <a:gd name="connsiteY125" fmla="*/ 3642830 h 5784983"/>
                <a:gd name="connsiteX126" fmla="*/ 5786541 w 6859760"/>
                <a:gd name="connsiteY126" fmla="*/ 3535451 h 5784983"/>
                <a:gd name="connsiteX127" fmla="*/ 5893582 w 6859760"/>
                <a:gd name="connsiteY127" fmla="*/ 3428518 h 5784983"/>
                <a:gd name="connsiteX128" fmla="*/ 6000624 w 6859760"/>
                <a:gd name="connsiteY128" fmla="*/ 3535451 h 5784983"/>
                <a:gd name="connsiteX129" fmla="*/ 6000624 w 6859760"/>
                <a:gd name="connsiteY129" fmla="*/ 3642830 h 5784983"/>
                <a:gd name="connsiteX130" fmla="*/ 6107781 w 6859760"/>
                <a:gd name="connsiteY130" fmla="*/ 3749987 h 5784983"/>
                <a:gd name="connsiteX131" fmla="*/ 6214937 w 6859760"/>
                <a:gd name="connsiteY131" fmla="*/ 3642830 h 5784983"/>
                <a:gd name="connsiteX132" fmla="*/ 6322322 w 6859760"/>
                <a:gd name="connsiteY132" fmla="*/ 3535674 h 5784983"/>
                <a:gd name="connsiteX133" fmla="*/ 6429364 w 6859760"/>
                <a:gd name="connsiteY133" fmla="*/ 3642830 h 5784983"/>
                <a:gd name="connsiteX134" fmla="*/ 6429364 w 6859760"/>
                <a:gd name="connsiteY134" fmla="*/ 3857143 h 5784983"/>
                <a:gd name="connsiteX135" fmla="*/ 5357779 w 6859760"/>
                <a:gd name="connsiteY135" fmla="*/ 3857143 h 5784983"/>
                <a:gd name="connsiteX136" fmla="*/ 5357779 w 6859760"/>
                <a:gd name="connsiteY136" fmla="*/ 3642830 h 5784983"/>
                <a:gd name="connsiteX137" fmla="*/ 5464843 w 6859760"/>
                <a:gd name="connsiteY137" fmla="*/ 3535674 h 5784983"/>
                <a:gd name="connsiteX138" fmla="*/ 1393031 w 6859760"/>
                <a:gd name="connsiteY138" fmla="*/ 1731277 h 5784983"/>
                <a:gd name="connsiteX139" fmla="*/ 1393031 w 6859760"/>
                <a:gd name="connsiteY139" fmla="*/ 1558444 h 5784983"/>
                <a:gd name="connsiteX140" fmla="*/ 3429000 w 6859760"/>
                <a:gd name="connsiteY140" fmla="*/ 235079 h 5784983"/>
                <a:gd name="connsiteX141" fmla="*/ 5464969 w 6859760"/>
                <a:gd name="connsiteY141" fmla="*/ 1558444 h 5784983"/>
                <a:gd name="connsiteX142" fmla="*/ 5464969 w 6859760"/>
                <a:gd name="connsiteY142" fmla="*/ 1731277 h 5784983"/>
                <a:gd name="connsiteX143" fmla="*/ 3487408 w 6859760"/>
                <a:gd name="connsiteY143" fmla="*/ 445916 h 5784983"/>
                <a:gd name="connsiteX144" fmla="*/ 3370604 w 6859760"/>
                <a:gd name="connsiteY144" fmla="*/ 445916 h 5784983"/>
                <a:gd name="connsiteX145" fmla="*/ 3107531 w 6859760"/>
                <a:gd name="connsiteY145" fmla="*/ 2571268 h 5784983"/>
                <a:gd name="connsiteX146" fmla="*/ 3000375 w 6859760"/>
                <a:gd name="connsiteY146" fmla="*/ 2678424 h 5784983"/>
                <a:gd name="connsiteX147" fmla="*/ 3000375 w 6859760"/>
                <a:gd name="connsiteY147" fmla="*/ 3857143 h 5784983"/>
                <a:gd name="connsiteX148" fmla="*/ 1714500 w 6859760"/>
                <a:gd name="connsiteY148" fmla="*/ 3857143 h 5784983"/>
                <a:gd name="connsiteX149" fmla="*/ 1714500 w 6859760"/>
                <a:gd name="connsiteY149" fmla="*/ 1777854 h 5784983"/>
                <a:gd name="connsiteX150" fmla="*/ 3429000 w 6859760"/>
                <a:gd name="connsiteY150" fmla="*/ 663658 h 5784983"/>
                <a:gd name="connsiteX151" fmla="*/ 5143500 w 6859760"/>
                <a:gd name="connsiteY151" fmla="*/ 1777854 h 5784983"/>
                <a:gd name="connsiteX152" fmla="*/ 5143500 w 6859760"/>
                <a:gd name="connsiteY152" fmla="*/ 3857086 h 5784983"/>
                <a:gd name="connsiteX153" fmla="*/ 3857625 w 6859760"/>
                <a:gd name="connsiteY153" fmla="*/ 3857086 h 5784983"/>
                <a:gd name="connsiteX154" fmla="*/ 3857625 w 6859760"/>
                <a:gd name="connsiteY154" fmla="*/ 2678367 h 5784983"/>
                <a:gd name="connsiteX155" fmla="*/ 3750469 w 6859760"/>
                <a:gd name="connsiteY155" fmla="*/ 2571211 h 5784983"/>
                <a:gd name="connsiteX156" fmla="*/ 3214688 w 6859760"/>
                <a:gd name="connsiteY156" fmla="*/ 3857143 h 5784983"/>
                <a:gd name="connsiteX157" fmla="*/ 3214688 w 6859760"/>
                <a:gd name="connsiteY157" fmla="*/ 2785580 h 5784983"/>
                <a:gd name="connsiteX158" fmla="*/ 3643313 w 6859760"/>
                <a:gd name="connsiteY158" fmla="*/ 2785580 h 5784983"/>
                <a:gd name="connsiteX159" fmla="*/ 3643313 w 6859760"/>
                <a:gd name="connsiteY159" fmla="*/ 3857143 h 5784983"/>
                <a:gd name="connsiteX160" fmla="*/ 3537854 w 6859760"/>
                <a:gd name="connsiteY160" fmla="*/ 4071455 h 5784983"/>
                <a:gd name="connsiteX161" fmla="*/ 3537854 w 6859760"/>
                <a:gd name="connsiteY161" fmla="*/ 4607882 h 5784983"/>
                <a:gd name="connsiteX162" fmla="*/ 3323541 w 6859760"/>
                <a:gd name="connsiteY162" fmla="*/ 4607882 h 5784983"/>
                <a:gd name="connsiteX163" fmla="*/ 3323541 w 6859760"/>
                <a:gd name="connsiteY163" fmla="*/ 4071455 h 5784983"/>
                <a:gd name="connsiteX164" fmla="*/ 2894916 w 6859760"/>
                <a:gd name="connsiteY164" fmla="*/ 5145704 h 5784983"/>
                <a:gd name="connsiteX165" fmla="*/ 2895231 w 6859760"/>
                <a:gd name="connsiteY165" fmla="*/ 5144098 h 5784983"/>
                <a:gd name="connsiteX166" fmla="*/ 2894916 w 6859760"/>
                <a:gd name="connsiteY166" fmla="*/ 5142486 h 5784983"/>
                <a:gd name="connsiteX167" fmla="*/ 2894916 w 6859760"/>
                <a:gd name="connsiteY167" fmla="*/ 5141841 h 5784983"/>
                <a:gd name="connsiteX168" fmla="*/ 3110303 w 6859760"/>
                <a:gd name="connsiteY168" fmla="*/ 5141841 h 5784983"/>
                <a:gd name="connsiteX169" fmla="*/ 3217459 w 6859760"/>
                <a:gd name="connsiteY169" fmla="*/ 5034684 h 5784983"/>
                <a:gd name="connsiteX170" fmla="*/ 3217459 w 6859760"/>
                <a:gd name="connsiteY170" fmla="*/ 4822092 h 5784983"/>
                <a:gd name="connsiteX171" fmla="*/ 3643404 w 6859760"/>
                <a:gd name="connsiteY171" fmla="*/ 4822092 h 5784983"/>
                <a:gd name="connsiteX172" fmla="*/ 3643404 w 6859760"/>
                <a:gd name="connsiteY172" fmla="*/ 5034684 h 5784983"/>
                <a:gd name="connsiteX173" fmla="*/ 3750560 w 6859760"/>
                <a:gd name="connsiteY173" fmla="*/ 5141841 h 5784983"/>
                <a:gd name="connsiteX174" fmla="*/ 3965947 w 6859760"/>
                <a:gd name="connsiteY174" fmla="*/ 5141841 h 5784983"/>
                <a:gd name="connsiteX175" fmla="*/ 3965947 w 6859760"/>
                <a:gd name="connsiteY175" fmla="*/ 5570557 h 5784983"/>
                <a:gd name="connsiteX176" fmla="*/ 2895013 w 6859760"/>
                <a:gd name="connsiteY176" fmla="*/ 5570557 h 5784983"/>
                <a:gd name="connsiteX177" fmla="*/ 2895013 w 6859760"/>
                <a:gd name="connsiteY177" fmla="*/ 5145704 h 578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859760" h="5784983">
                  <a:moveTo>
                    <a:pt x="107156" y="5465629"/>
                  </a:moveTo>
                  <a:cubicBezTo>
                    <a:pt x="47909" y="5465629"/>
                    <a:pt x="0" y="5513521"/>
                    <a:pt x="0" y="5572786"/>
                  </a:cubicBezTo>
                  <a:cubicBezTo>
                    <a:pt x="0" y="5632050"/>
                    <a:pt x="47908" y="5679942"/>
                    <a:pt x="107156" y="5679942"/>
                  </a:cubicBezTo>
                  <a:lnTo>
                    <a:pt x="2681078" y="5679942"/>
                  </a:lnTo>
                  <a:cubicBezTo>
                    <a:pt x="2682038" y="5723434"/>
                    <a:pt x="2708401" y="5760638"/>
                    <a:pt x="2746332" y="5776468"/>
                  </a:cubicBezTo>
                  <a:cubicBezTo>
                    <a:pt x="2759076" y="5781955"/>
                    <a:pt x="2773232" y="5784984"/>
                    <a:pt x="2788120" y="5784984"/>
                  </a:cubicBezTo>
                  <a:lnTo>
                    <a:pt x="4073366" y="5784984"/>
                  </a:lnTo>
                  <a:cubicBezTo>
                    <a:pt x="4131882" y="5784984"/>
                    <a:pt x="4178917" y="5738006"/>
                    <a:pt x="4180105" y="5679942"/>
                  </a:cubicBezTo>
                  <a:lnTo>
                    <a:pt x="6752604" y="5679942"/>
                  </a:lnTo>
                  <a:cubicBezTo>
                    <a:pt x="6811869" y="5679942"/>
                    <a:pt x="6859761" y="5632050"/>
                    <a:pt x="6859761" y="5572786"/>
                  </a:cubicBezTo>
                  <a:cubicBezTo>
                    <a:pt x="6859761" y="5513521"/>
                    <a:pt x="6811869" y="5465629"/>
                    <a:pt x="6752604" y="5465629"/>
                  </a:cubicBezTo>
                  <a:lnTo>
                    <a:pt x="4180220" y="5465629"/>
                  </a:lnTo>
                  <a:lnTo>
                    <a:pt x="4180220" y="5249603"/>
                  </a:lnTo>
                  <a:lnTo>
                    <a:pt x="6750890" y="5249603"/>
                  </a:lnTo>
                  <a:cubicBezTo>
                    <a:pt x="6810154" y="5249603"/>
                    <a:pt x="6858046" y="5201711"/>
                    <a:pt x="6858046" y="5142441"/>
                  </a:cubicBezTo>
                  <a:cubicBezTo>
                    <a:pt x="6858046" y="5083193"/>
                    <a:pt x="6810154" y="5035284"/>
                    <a:pt x="6750890" y="5035284"/>
                  </a:cubicBezTo>
                  <a:lnTo>
                    <a:pt x="4180220" y="5035284"/>
                  </a:lnTo>
                  <a:lnTo>
                    <a:pt x="4180220" y="5034753"/>
                  </a:lnTo>
                  <a:cubicBezTo>
                    <a:pt x="4180220" y="4975506"/>
                    <a:pt x="4132311" y="4927597"/>
                    <a:pt x="4073064" y="4927597"/>
                  </a:cubicBezTo>
                  <a:lnTo>
                    <a:pt x="3857671" y="4927597"/>
                  </a:lnTo>
                  <a:lnTo>
                    <a:pt x="3857671" y="4715004"/>
                  </a:lnTo>
                  <a:cubicBezTo>
                    <a:pt x="3857671" y="4656380"/>
                    <a:pt x="3810636" y="4609145"/>
                    <a:pt x="3752235" y="4608162"/>
                  </a:cubicBezTo>
                  <a:lnTo>
                    <a:pt x="3752235" y="4071421"/>
                  </a:lnTo>
                  <a:lnTo>
                    <a:pt x="6750890" y="4071421"/>
                  </a:lnTo>
                  <a:cubicBezTo>
                    <a:pt x="6810154" y="4071421"/>
                    <a:pt x="6858046" y="4023512"/>
                    <a:pt x="6858046" y="3964265"/>
                  </a:cubicBezTo>
                  <a:cubicBezTo>
                    <a:pt x="6858046" y="3905017"/>
                    <a:pt x="6810154" y="3857109"/>
                    <a:pt x="6750890" y="3857109"/>
                  </a:cubicBezTo>
                  <a:lnTo>
                    <a:pt x="6643733" y="3857109"/>
                  </a:lnTo>
                  <a:lnTo>
                    <a:pt x="6643733" y="3642796"/>
                  </a:lnTo>
                  <a:cubicBezTo>
                    <a:pt x="6643733" y="3447549"/>
                    <a:pt x="6517604" y="3321327"/>
                    <a:pt x="6322379" y="3321327"/>
                  </a:cubicBezTo>
                  <a:cubicBezTo>
                    <a:pt x="6265057" y="3321327"/>
                    <a:pt x="6211279" y="3336438"/>
                    <a:pt x="6164531" y="3362807"/>
                  </a:cubicBezTo>
                  <a:cubicBezTo>
                    <a:pt x="6107438" y="3273556"/>
                    <a:pt x="6007254" y="3214171"/>
                    <a:pt x="5893697" y="3214171"/>
                  </a:cubicBezTo>
                  <a:cubicBezTo>
                    <a:pt x="5780083" y="3214171"/>
                    <a:pt x="5679904" y="3273533"/>
                    <a:pt x="5622800" y="3362807"/>
                  </a:cubicBezTo>
                  <a:cubicBezTo>
                    <a:pt x="5576074" y="3336438"/>
                    <a:pt x="5522296" y="3321327"/>
                    <a:pt x="5464969" y="3321327"/>
                  </a:cubicBezTo>
                  <a:cubicBezTo>
                    <a:pt x="5427239" y="3321327"/>
                    <a:pt x="5391566" y="3329048"/>
                    <a:pt x="5357927" y="3341038"/>
                  </a:cubicBezTo>
                  <a:lnTo>
                    <a:pt x="5357881" y="1917089"/>
                  </a:lnTo>
                  <a:lnTo>
                    <a:pt x="5513792" y="2018461"/>
                  </a:lnTo>
                  <a:cubicBezTo>
                    <a:pt x="5517227" y="2020713"/>
                    <a:pt x="5521068" y="2021673"/>
                    <a:pt x="5524731" y="2023508"/>
                  </a:cubicBezTo>
                  <a:cubicBezTo>
                    <a:pt x="5528257" y="2025337"/>
                    <a:pt x="5531583" y="2026943"/>
                    <a:pt x="5535332" y="2028326"/>
                  </a:cubicBezTo>
                  <a:cubicBezTo>
                    <a:pt x="5547345" y="2032840"/>
                    <a:pt x="5559758" y="2035715"/>
                    <a:pt x="5572188" y="2035715"/>
                  </a:cubicBezTo>
                  <a:lnTo>
                    <a:pt x="5572302" y="2035715"/>
                  </a:lnTo>
                  <a:lnTo>
                    <a:pt x="5572525" y="2035715"/>
                  </a:lnTo>
                  <a:cubicBezTo>
                    <a:pt x="5585161" y="2035715"/>
                    <a:pt x="5597483" y="2032726"/>
                    <a:pt x="5609496" y="2028326"/>
                  </a:cubicBezTo>
                  <a:cubicBezTo>
                    <a:pt x="5611953" y="2027371"/>
                    <a:pt x="5614542" y="2026611"/>
                    <a:pt x="5616885" y="2025428"/>
                  </a:cubicBezTo>
                  <a:cubicBezTo>
                    <a:pt x="5627709" y="2020490"/>
                    <a:pt x="5637670" y="2013952"/>
                    <a:pt x="5646466" y="2005488"/>
                  </a:cubicBezTo>
                  <a:cubicBezTo>
                    <a:pt x="5648072" y="2003997"/>
                    <a:pt x="5649141" y="2002162"/>
                    <a:pt x="5650638" y="2000556"/>
                  </a:cubicBezTo>
                  <a:cubicBezTo>
                    <a:pt x="5654610" y="1996161"/>
                    <a:pt x="5658787" y="1992098"/>
                    <a:pt x="5662114" y="1987052"/>
                  </a:cubicBezTo>
                  <a:cubicBezTo>
                    <a:pt x="5663943" y="1984372"/>
                    <a:pt x="5664034" y="1981268"/>
                    <a:pt x="5665554" y="1978479"/>
                  </a:cubicBezTo>
                  <a:cubicBezTo>
                    <a:pt x="5668880" y="1972159"/>
                    <a:pt x="5671223" y="1965729"/>
                    <a:pt x="5673275" y="1958768"/>
                  </a:cubicBezTo>
                  <a:cubicBezTo>
                    <a:pt x="5675418" y="1951687"/>
                    <a:pt x="5676915" y="1944835"/>
                    <a:pt x="5677561" y="1937560"/>
                  </a:cubicBezTo>
                  <a:cubicBezTo>
                    <a:pt x="5677876" y="1934457"/>
                    <a:pt x="5679390" y="1931776"/>
                    <a:pt x="5679390" y="1928673"/>
                  </a:cubicBezTo>
                  <a:lnTo>
                    <a:pt x="5679390" y="1500271"/>
                  </a:lnTo>
                  <a:cubicBezTo>
                    <a:pt x="5679390" y="1496522"/>
                    <a:pt x="5677561" y="1493419"/>
                    <a:pt x="5677247" y="1489778"/>
                  </a:cubicBezTo>
                  <a:cubicBezTo>
                    <a:pt x="5676401" y="1482389"/>
                    <a:pt x="5675104" y="1475422"/>
                    <a:pt x="5672852" y="1468347"/>
                  </a:cubicBezTo>
                  <a:cubicBezTo>
                    <a:pt x="5670709" y="1461695"/>
                    <a:pt x="5668252" y="1455803"/>
                    <a:pt x="5665040" y="1449819"/>
                  </a:cubicBezTo>
                  <a:cubicBezTo>
                    <a:pt x="5661937" y="1443927"/>
                    <a:pt x="5658296" y="1438566"/>
                    <a:pt x="5653895" y="1433320"/>
                  </a:cubicBezTo>
                  <a:cubicBezTo>
                    <a:pt x="5649186" y="1427542"/>
                    <a:pt x="5644032" y="1422604"/>
                    <a:pt x="5638248" y="1417895"/>
                  </a:cubicBezTo>
                  <a:cubicBezTo>
                    <a:pt x="5635459" y="1415638"/>
                    <a:pt x="5633739" y="1412426"/>
                    <a:pt x="5630636" y="1410397"/>
                  </a:cubicBezTo>
                  <a:lnTo>
                    <a:pt x="3487510" y="17363"/>
                  </a:lnTo>
                  <a:cubicBezTo>
                    <a:pt x="3451929" y="-5788"/>
                    <a:pt x="3406295" y="-5788"/>
                    <a:pt x="3370707" y="17363"/>
                  </a:cubicBezTo>
                  <a:lnTo>
                    <a:pt x="1227582" y="1410397"/>
                  </a:lnTo>
                  <a:cubicBezTo>
                    <a:pt x="1224479" y="1412426"/>
                    <a:pt x="1222759" y="1415529"/>
                    <a:pt x="1219970" y="1417895"/>
                  </a:cubicBezTo>
                  <a:cubicBezTo>
                    <a:pt x="1214078" y="1422604"/>
                    <a:pt x="1208940" y="1427542"/>
                    <a:pt x="1204322" y="1433320"/>
                  </a:cubicBezTo>
                  <a:cubicBezTo>
                    <a:pt x="1200036" y="1438566"/>
                    <a:pt x="1196395" y="1443927"/>
                    <a:pt x="1193183" y="1449819"/>
                  </a:cubicBezTo>
                  <a:cubicBezTo>
                    <a:pt x="1189966" y="1455825"/>
                    <a:pt x="1187400" y="1461718"/>
                    <a:pt x="1185365" y="1468347"/>
                  </a:cubicBezTo>
                  <a:cubicBezTo>
                    <a:pt x="1183114" y="1475422"/>
                    <a:pt x="1181839" y="1482280"/>
                    <a:pt x="1180971" y="1489778"/>
                  </a:cubicBezTo>
                  <a:cubicBezTo>
                    <a:pt x="1180656" y="1493419"/>
                    <a:pt x="1178827" y="1496522"/>
                    <a:pt x="1178827" y="1500271"/>
                  </a:cubicBezTo>
                  <a:lnTo>
                    <a:pt x="1178827" y="1928673"/>
                  </a:lnTo>
                  <a:cubicBezTo>
                    <a:pt x="1178827" y="1931776"/>
                    <a:pt x="1180325" y="1934457"/>
                    <a:pt x="1180656" y="1937560"/>
                  </a:cubicBezTo>
                  <a:cubicBezTo>
                    <a:pt x="1181308" y="1944835"/>
                    <a:pt x="1182914" y="1951710"/>
                    <a:pt x="1184942" y="1958877"/>
                  </a:cubicBezTo>
                  <a:cubicBezTo>
                    <a:pt x="1187086" y="1965729"/>
                    <a:pt x="1189343" y="1972273"/>
                    <a:pt x="1192669" y="1978588"/>
                  </a:cubicBezTo>
                  <a:cubicBezTo>
                    <a:pt x="1194275" y="1981383"/>
                    <a:pt x="1194389" y="1984486"/>
                    <a:pt x="1196104" y="1987160"/>
                  </a:cubicBezTo>
                  <a:cubicBezTo>
                    <a:pt x="1198247" y="1990264"/>
                    <a:pt x="1201465" y="1991984"/>
                    <a:pt x="1203716" y="1994887"/>
                  </a:cubicBezTo>
                  <a:cubicBezTo>
                    <a:pt x="1208317" y="2000671"/>
                    <a:pt x="1213249" y="2005826"/>
                    <a:pt x="1219032" y="2010426"/>
                  </a:cubicBezTo>
                  <a:cubicBezTo>
                    <a:pt x="1224279" y="2014821"/>
                    <a:pt x="1229639" y="2018353"/>
                    <a:pt x="1235532" y="2021565"/>
                  </a:cubicBezTo>
                  <a:cubicBezTo>
                    <a:pt x="1241538" y="2024891"/>
                    <a:pt x="1247430" y="2027348"/>
                    <a:pt x="1254174" y="2029491"/>
                  </a:cubicBezTo>
                  <a:cubicBezTo>
                    <a:pt x="1261135" y="2031743"/>
                    <a:pt x="1267993" y="2033018"/>
                    <a:pt x="1275291" y="2033778"/>
                  </a:cubicBezTo>
                  <a:cubicBezTo>
                    <a:pt x="1279040" y="2034086"/>
                    <a:pt x="1282143" y="2035921"/>
                    <a:pt x="1286007" y="2035921"/>
                  </a:cubicBezTo>
                  <a:cubicBezTo>
                    <a:pt x="1289110" y="2035921"/>
                    <a:pt x="1291899" y="2034309"/>
                    <a:pt x="1295002" y="2034086"/>
                  </a:cubicBezTo>
                  <a:cubicBezTo>
                    <a:pt x="1302191" y="2033555"/>
                    <a:pt x="1308935" y="2031943"/>
                    <a:pt x="1315896" y="2029800"/>
                  </a:cubicBezTo>
                  <a:cubicBezTo>
                    <a:pt x="1322977" y="2027657"/>
                    <a:pt x="1329606" y="2025291"/>
                    <a:pt x="1336036" y="2021879"/>
                  </a:cubicBezTo>
                  <a:cubicBezTo>
                    <a:pt x="1338710" y="2020382"/>
                    <a:pt x="1341813" y="2020267"/>
                    <a:pt x="1344385" y="2018553"/>
                  </a:cubicBezTo>
                  <a:lnTo>
                    <a:pt x="1500296" y="1917180"/>
                  </a:lnTo>
                  <a:lnTo>
                    <a:pt x="1500250" y="3337243"/>
                  </a:lnTo>
                  <a:cubicBezTo>
                    <a:pt x="1467252" y="3327597"/>
                    <a:pt x="1431985" y="3321390"/>
                    <a:pt x="1393208" y="3321390"/>
                  </a:cubicBezTo>
                  <a:cubicBezTo>
                    <a:pt x="1335881" y="3321390"/>
                    <a:pt x="1282080" y="3336506"/>
                    <a:pt x="1235377" y="3362870"/>
                  </a:cubicBezTo>
                  <a:cubicBezTo>
                    <a:pt x="1178273" y="3273618"/>
                    <a:pt x="1078083" y="3214234"/>
                    <a:pt x="964498" y="3214234"/>
                  </a:cubicBezTo>
                  <a:cubicBezTo>
                    <a:pt x="850912" y="3214234"/>
                    <a:pt x="750722" y="3273596"/>
                    <a:pt x="693618" y="3362870"/>
                  </a:cubicBezTo>
                  <a:cubicBezTo>
                    <a:pt x="646892" y="3336506"/>
                    <a:pt x="593114" y="3321390"/>
                    <a:pt x="535785" y="3321390"/>
                  </a:cubicBezTo>
                  <a:cubicBezTo>
                    <a:pt x="358666" y="3321390"/>
                    <a:pt x="214431" y="3465625"/>
                    <a:pt x="214431" y="3642859"/>
                  </a:cubicBezTo>
                  <a:lnTo>
                    <a:pt x="214431" y="3857171"/>
                  </a:lnTo>
                  <a:lnTo>
                    <a:pt x="107275" y="3857171"/>
                  </a:lnTo>
                  <a:cubicBezTo>
                    <a:pt x="48027" y="3857171"/>
                    <a:pt x="118" y="3905080"/>
                    <a:pt x="118" y="3964328"/>
                  </a:cubicBezTo>
                  <a:cubicBezTo>
                    <a:pt x="118" y="4023575"/>
                    <a:pt x="48026" y="4071484"/>
                    <a:pt x="107275" y="4071484"/>
                  </a:cubicBezTo>
                  <a:lnTo>
                    <a:pt x="3109366" y="4071484"/>
                  </a:lnTo>
                  <a:lnTo>
                    <a:pt x="3109366" y="4607911"/>
                  </a:lnTo>
                  <a:lnTo>
                    <a:pt x="3107646" y="4607911"/>
                  </a:lnTo>
                  <a:cubicBezTo>
                    <a:pt x="3048398" y="4607911"/>
                    <a:pt x="3000489" y="4655820"/>
                    <a:pt x="3000489" y="4715067"/>
                  </a:cubicBezTo>
                  <a:cubicBezTo>
                    <a:pt x="3000489" y="4719891"/>
                    <a:pt x="3002633" y="4723954"/>
                    <a:pt x="3003170" y="4728578"/>
                  </a:cubicBezTo>
                  <a:lnTo>
                    <a:pt x="3003170" y="4927665"/>
                  </a:lnTo>
                  <a:lnTo>
                    <a:pt x="2787783" y="4927665"/>
                  </a:lnTo>
                  <a:cubicBezTo>
                    <a:pt x="2728535" y="4927665"/>
                    <a:pt x="2680627" y="4975568"/>
                    <a:pt x="2680627" y="5034821"/>
                  </a:cubicBezTo>
                  <a:lnTo>
                    <a:pt x="2680627" y="5037073"/>
                  </a:lnTo>
                  <a:lnTo>
                    <a:pt x="107217" y="5037050"/>
                  </a:lnTo>
                  <a:cubicBezTo>
                    <a:pt x="47970" y="5037050"/>
                    <a:pt x="61" y="5084959"/>
                    <a:pt x="61" y="5144207"/>
                  </a:cubicBezTo>
                  <a:cubicBezTo>
                    <a:pt x="61" y="5203483"/>
                    <a:pt x="47969" y="5251374"/>
                    <a:pt x="107217" y="5251374"/>
                  </a:cubicBezTo>
                  <a:lnTo>
                    <a:pt x="2680684" y="5251374"/>
                  </a:lnTo>
                  <a:lnTo>
                    <a:pt x="2680684" y="5465687"/>
                  </a:lnTo>
                  <a:close/>
                  <a:moveTo>
                    <a:pt x="1500188" y="3857143"/>
                  </a:moveTo>
                  <a:lnTo>
                    <a:pt x="428625" y="3857143"/>
                  </a:lnTo>
                  <a:lnTo>
                    <a:pt x="428625" y="3642830"/>
                  </a:lnTo>
                  <a:cubicBezTo>
                    <a:pt x="428625" y="3583669"/>
                    <a:pt x="476622" y="3535674"/>
                    <a:pt x="535667" y="3535674"/>
                  </a:cubicBezTo>
                  <a:cubicBezTo>
                    <a:pt x="594914" y="3535674"/>
                    <a:pt x="643046" y="3583669"/>
                    <a:pt x="643046" y="3642830"/>
                  </a:cubicBezTo>
                  <a:cubicBezTo>
                    <a:pt x="643046" y="3702078"/>
                    <a:pt x="690955" y="3749987"/>
                    <a:pt x="750202" y="3749987"/>
                  </a:cubicBezTo>
                  <a:cubicBezTo>
                    <a:pt x="809450" y="3749987"/>
                    <a:pt x="857359" y="3702078"/>
                    <a:pt x="857359" y="3642830"/>
                  </a:cubicBezTo>
                  <a:lnTo>
                    <a:pt x="857336" y="3535451"/>
                  </a:lnTo>
                  <a:cubicBezTo>
                    <a:pt x="857336" y="3476404"/>
                    <a:pt x="905330" y="3428518"/>
                    <a:pt x="964378" y="3428518"/>
                  </a:cubicBezTo>
                  <a:cubicBezTo>
                    <a:pt x="1023425" y="3428518"/>
                    <a:pt x="1071443" y="3476404"/>
                    <a:pt x="1071443" y="3535451"/>
                  </a:cubicBezTo>
                  <a:lnTo>
                    <a:pt x="1071443" y="3642830"/>
                  </a:lnTo>
                  <a:cubicBezTo>
                    <a:pt x="1071443" y="3702078"/>
                    <a:pt x="1119351" y="3749987"/>
                    <a:pt x="1178599" y="3749987"/>
                  </a:cubicBezTo>
                  <a:cubicBezTo>
                    <a:pt x="1237846" y="3749987"/>
                    <a:pt x="1285755" y="3702078"/>
                    <a:pt x="1285755" y="3642830"/>
                  </a:cubicBezTo>
                  <a:cubicBezTo>
                    <a:pt x="1285755" y="3583669"/>
                    <a:pt x="1333864" y="3535674"/>
                    <a:pt x="1393134" y="3535674"/>
                  </a:cubicBezTo>
                  <a:cubicBezTo>
                    <a:pt x="1481962" y="3535674"/>
                    <a:pt x="1500176" y="3578428"/>
                    <a:pt x="1500176" y="3642830"/>
                  </a:cubicBezTo>
                  <a:close/>
                  <a:moveTo>
                    <a:pt x="5464855" y="3535674"/>
                  </a:moveTo>
                  <a:cubicBezTo>
                    <a:pt x="5524102" y="3535674"/>
                    <a:pt x="5572234" y="3583669"/>
                    <a:pt x="5572234" y="3642830"/>
                  </a:cubicBezTo>
                  <a:cubicBezTo>
                    <a:pt x="5572234" y="3702078"/>
                    <a:pt x="5620143" y="3749987"/>
                    <a:pt x="5679390" y="3749987"/>
                  </a:cubicBezTo>
                  <a:cubicBezTo>
                    <a:pt x="5738649" y="3749987"/>
                    <a:pt x="5786541" y="3702078"/>
                    <a:pt x="5786541" y="3642830"/>
                  </a:cubicBezTo>
                  <a:lnTo>
                    <a:pt x="5786541" y="3535451"/>
                  </a:lnTo>
                  <a:cubicBezTo>
                    <a:pt x="5786541" y="3476404"/>
                    <a:pt x="5834547" y="3428518"/>
                    <a:pt x="5893582" y="3428518"/>
                  </a:cubicBezTo>
                  <a:cubicBezTo>
                    <a:pt x="5952619" y="3428518"/>
                    <a:pt x="6000624" y="3476427"/>
                    <a:pt x="6000624" y="3535451"/>
                  </a:cubicBezTo>
                  <a:lnTo>
                    <a:pt x="6000624" y="3642830"/>
                  </a:lnTo>
                  <a:cubicBezTo>
                    <a:pt x="6000624" y="3702078"/>
                    <a:pt x="6048516" y="3749987"/>
                    <a:pt x="6107781" y="3749987"/>
                  </a:cubicBezTo>
                  <a:cubicBezTo>
                    <a:pt x="6166988" y="3749987"/>
                    <a:pt x="6214937" y="3702078"/>
                    <a:pt x="6214937" y="3642830"/>
                  </a:cubicBezTo>
                  <a:cubicBezTo>
                    <a:pt x="6214937" y="3583669"/>
                    <a:pt x="6263057" y="3535674"/>
                    <a:pt x="6322322" y="3535674"/>
                  </a:cubicBezTo>
                  <a:cubicBezTo>
                    <a:pt x="6411133" y="3535674"/>
                    <a:pt x="6429364" y="3578428"/>
                    <a:pt x="6429364" y="3642830"/>
                  </a:cubicBezTo>
                  <a:lnTo>
                    <a:pt x="6429364" y="3857143"/>
                  </a:lnTo>
                  <a:lnTo>
                    <a:pt x="5357779" y="3857143"/>
                  </a:lnTo>
                  <a:lnTo>
                    <a:pt x="5357779" y="3642830"/>
                  </a:lnTo>
                  <a:cubicBezTo>
                    <a:pt x="5357801" y="3583669"/>
                    <a:pt x="5405796" y="3535674"/>
                    <a:pt x="5464843" y="3535674"/>
                  </a:cubicBezTo>
                  <a:close/>
                  <a:moveTo>
                    <a:pt x="1393031" y="1731277"/>
                  </a:moveTo>
                  <a:lnTo>
                    <a:pt x="1393031" y="1558444"/>
                  </a:lnTo>
                  <a:lnTo>
                    <a:pt x="3429000" y="235079"/>
                  </a:lnTo>
                  <a:lnTo>
                    <a:pt x="5464969" y="1558444"/>
                  </a:lnTo>
                  <a:lnTo>
                    <a:pt x="5464969" y="1731277"/>
                  </a:lnTo>
                  <a:lnTo>
                    <a:pt x="3487408" y="445916"/>
                  </a:lnTo>
                  <a:cubicBezTo>
                    <a:pt x="3451820" y="422765"/>
                    <a:pt x="3406192" y="422765"/>
                    <a:pt x="3370604" y="445916"/>
                  </a:cubicBezTo>
                  <a:close/>
                  <a:moveTo>
                    <a:pt x="3107531" y="2571268"/>
                  </a:moveTo>
                  <a:cubicBezTo>
                    <a:pt x="3048284" y="2571268"/>
                    <a:pt x="3000375" y="2619262"/>
                    <a:pt x="3000375" y="2678424"/>
                  </a:cubicBezTo>
                  <a:lnTo>
                    <a:pt x="3000375" y="3857143"/>
                  </a:lnTo>
                  <a:lnTo>
                    <a:pt x="1714500" y="3857143"/>
                  </a:lnTo>
                  <a:lnTo>
                    <a:pt x="1714500" y="1777854"/>
                  </a:lnTo>
                  <a:lnTo>
                    <a:pt x="3429000" y="663658"/>
                  </a:lnTo>
                  <a:lnTo>
                    <a:pt x="5143500" y="1777854"/>
                  </a:lnTo>
                  <a:lnTo>
                    <a:pt x="5143500" y="3857086"/>
                  </a:lnTo>
                  <a:lnTo>
                    <a:pt x="3857625" y="3857086"/>
                  </a:lnTo>
                  <a:lnTo>
                    <a:pt x="3857625" y="2678367"/>
                  </a:lnTo>
                  <a:cubicBezTo>
                    <a:pt x="3857625" y="2619205"/>
                    <a:pt x="3809716" y="2571211"/>
                    <a:pt x="3750469" y="2571211"/>
                  </a:cubicBezTo>
                  <a:close/>
                  <a:moveTo>
                    <a:pt x="3214688" y="3857143"/>
                  </a:moveTo>
                  <a:lnTo>
                    <a:pt x="3214688" y="2785580"/>
                  </a:lnTo>
                  <a:lnTo>
                    <a:pt x="3643313" y="2785580"/>
                  </a:lnTo>
                  <a:lnTo>
                    <a:pt x="3643313" y="3857143"/>
                  </a:lnTo>
                  <a:close/>
                  <a:moveTo>
                    <a:pt x="3537854" y="4071455"/>
                  </a:moveTo>
                  <a:lnTo>
                    <a:pt x="3537854" y="4607882"/>
                  </a:lnTo>
                  <a:lnTo>
                    <a:pt x="3323541" y="4607882"/>
                  </a:lnTo>
                  <a:lnTo>
                    <a:pt x="3323541" y="4071455"/>
                  </a:lnTo>
                  <a:close/>
                  <a:moveTo>
                    <a:pt x="2894916" y="5145704"/>
                  </a:moveTo>
                  <a:cubicBezTo>
                    <a:pt x="2894916" y="5145167"/>
                    <a:pt x="2895231" y="5144629"/>
                    <a:pt x="2895231" y="5144098"/>
                  </a:cubicBezTo>
                  <a:cubicBezTo>
                    <a:pt x="2895231" y="5143561"/>
                    <a:pt x="2894916" y="5143023"/>
                    <a:pt x="2894916" y="5142486"/>
                  </a:cubicBezTo>
                  <a:lnTo>
                    <a:pt x="2894916" y="5141841"/>
                  </a:lnTo>
                  <a:lnTo>
                    <a:pt x="3110303" y="5141841"/>
                  </a:lnTo>
                  <a:cubicBezTo>
                    <a:pt x="3169550" y="5141841"/>
                    <a:pt x="3217459" y="5093932"/>
                    <a:pt x="3217459" y="5034684"/>
                  </a:cubicBezTo>
                  <a:lnTo>
                    <a:pt x="3217459" y="4822092"/>
                  </a:lnTo>
                  <a:lnTo>
                    <a:pt x="3643404" y="4822092"/>
                  </a:lnTo>
                  <a:lnTo>
                    <a:pt x="3643404" y="5034684"/>
                  </a:lnTo>
                  <a:cubicBezTo>
                    <a:pt x="3643404" y="5093932"/>
                    <a:pt x="3691313" y="5141841"/>
                    <a:pt x="3750560" y="5141841"/>
                  </a:cubicBezTo>
                  <a:lnTo>
                    <a:pt x="3965947" y="5141841"/>
                  </a:lnTo>
                  <a:lnTo>
                    <a:pt x="3965947" y="5570557"/>
                  </a:lnTo>
                  <a:lnTo>
                    <a:pt x="2895013" y="5570557"/>
                  </a:lnTo>
                  <a:lnTo>
                    <a:pt x="2895013" y="5145704"/>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grpSp>
        <p:nvGrpSpPr>
          <p:cNvPr id="174" name="Group 173">
            <a:extLst>
              <a:ext uri="{FF2B5EF4-FFF2-40B4-BE49-F238E27FC236}">
                <a16:creationId xmlns:a16="http://schemas.microsoft.com/office/drawing/2014/main" id="{E8A5A8DC-89BC-8DC8-FD93-E4AF5474CFA6}"/>
              </a:ext>
            </a:extLst>
          </p:cNvPr>
          <p:cNvGrpSpPr/>
          <p:nvPr/>
        </p:nvGrpSpPr>
        <p:grpSpPr>
          <a:xfrm>
            <a:off x="488445" y="2026986"/>
            <a:ext cx="441088" cy="660597"/>
            <a:chOff x="539245" y="1763190"/>
            <a:chExt cx="441088" cy="660597"/>
          </a:xfrm>
        </p:grpSpPr>
        <p:sp>
          <p:nvSpPr>
            <p:cNvPr id="159" name="Freeform 158">
              <a:extLst>
                <a:ext uri="{FF2B5EF4-FFF2-40B4-BE49-F238E27FC236}">
                  <a16:creationId xmlns:a16="http://schemas.microsoft.com/office/drawing/2014/main" id="{6E76A334-EAF1-461E-1088-0AAFCE99A215}"/>
                </a:ext>
              </a:extLst>
            </p:cNvPr>
            <p:cNvSpPr/>
            <p:nvPr/>
          </p:nvSpPr>
          <p:spPr>
            <a:xfrm>
              <a:off x="680056" y="2060655"/>
              <a:ext cx="57377" cy="59597"/>
            </a:xfrm>
            <a:custGeom>
              <a:avLst/>
              <a:gdLst>
                <a:gd name="connsiteX0" fmla="*/ 57378 w 57377"/>
                <a:gd name="connsiteY0" fmla="*/ 11293 h 59597"/>
                <a:gd name="connsiteX1" fmla="*/ 36751 w 57377"/>
                <a:gd name="connsiteY1" fmla="*/ 14296 h 59597"/>
                <a:gd name="connsiteX2" fmla="*/ 21476 w 57377"/>
                <a:gd name="connsiteY2" fmla="*/ 0 h 59597"/>
                <a:gd name="connsiteX3" fmla="*/ 18669 w 57377"/>
                <a:gd name="connsiteY3" fmla="*/ 20758 h 59597"/>
                <a:gd name="connsiteX4" fmla="*/ 0 w 57377"/>
                <a:gd name="connsiteY4" fmla="*/ 29766 h 59597"/>
                <a:gd name="connsiteX5" fmla="*/ 18343 w 57377"/>
                <a:gd name="connsiteY5" fmla="*/ 38970 h 59597"/>
                <a:gd name="connsiteX6" fmla="*/ 21476 w 57377"/>
                <a:gd name="connsiteY6" fmla="*/ 59597 h 59597"/>
                <a:gd name="connsiteX7" fmla="*/ 37012 w 57377"/>
                <a:gd name="connsiteY7" fmla="*/ 45171 h 59597"/>
                <a:gd name="connsiteX8" fmla="*/ 57378 w 57377"/>
                <a:gd name="connsiteY8" fmla="*/ 48174 h 59597"/>
                <a:gd name="connsiteX9" fmla="*/ 47913 w 57377"/>
                <a:gd name="connsiteY9" fmla="*/ 29897 h 59597"/>
                <a:gd name="connsiteX10" fmla="*/ 57378 w 57377"/>
                <a:gd name="connsiteY10" fmla="*/ 11293 h 5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77" h="59597">
                  <a:moveTo>
                    <a:pt x="57378" y="11293"/>
                  </a:moveTo>
                  <a:lnTo>
                    <a:pt x="36751" y="14296"/>
                  </a:lnTo>
                  <a:lnTo>
                    <a:pt x="21476" y="0"/>
                  </a:lnTo>
                  <a:lnTo>
                    <a:pt x="18669" y="20758"/>
                  </a:lnTo>
                  <a:lnTo>
                    <a:pt x="0" y="29766"/>
                  </a:lnTo>
                  <a:lnTo>
                    <a:pt x="18343" y="38970"/>
                  </a:lnTo>
                  <a:lnTo>
                    <a:pt x="21476" y="59597"/>
                  </a:lnTo>
                  <a:lnTo>
                    <a:pt x="37012" y="45171"/>
                  </a:lnTo>
                  <a:lnTo>
                    <a:pt x="57378" y="48174"/>
                  </a:lnTo>
                  <a:lnTo>
                    <a:pt x="47913" y="29897"/>
                  </a:lnTo>
                  <a:lnTo>
                    <a:pt x="57378" y="11293"/>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0" name="Freeform 159">
              <a:extLst>
                <a:ext uri="{FF2B5EF4-FFF2-40B4-BE49-F238E27FC236}">
                  <a16:creationId xmlns:a16="http://schemas.microsoft.com/office/drawing/2014/main" id="{C079D39C-D19C-D396-E7DA-184BF4F5F00F}"/>
                </a:ext>
              </a:extLst>
            </p:cNvPr>
            <p:cNvSpPr/>
            <p:nvPr/>
          </p:nvSpPr>
          <p:spPr>
            <a:xfrm>
              <a:off x="576788" y="2120317"/>
              <a:ext cx="57443" cy="59662"/>
            </a:xfrm>
            <a:custGeom>
              <a:avLst/>
              <a:gdLst>
                <a:gd name="connsiteX0" fmla="*/ 36816 w 57443"/>
                <a:gd name="connsiteY0" fmla="*/ 14296 h 59662"/>
                <a:gd name="connsiteX1" fmla="*/ 21476 w 57443"/>
                <a:gd name="connsiteY1" fmla="*/ 0 h 59662"/>
                <a:gd name="connsiteX2" fmla="*/ 18669 w 57443"/>
                <a:gd name="connsiteY2" fmla="*/ 20758 h 59662"/>
                <a:gd name="connsiteX3" fmla="*/ 0 w 57443"/>
                <a:gd name="connsiteY3" fmla="*/ 29766 h 59662"/>
                <a:gd name="connsiteX4" fmla="*/ 18408 w 57443"/>
                <a:gd name="connsiteY4" fmla="*/ 38970 h 59662"/>
                <a:gd name="connsiteX5" fmla="*/ 21476 w 57443"/>
                <a:gd name="connsiteY5" fmla="*/ 59663 h 59662"/>
                <a:gd name="connsiteX6" fmla="*/ 37077 w 57443"/>
                <a:gd name="connsiteY6" fmla="*/ 45171 h 59662"/>
                <a:gd name="connsiteX7" fmla="*/ 57443 w 57443"/>
                <a:gd name="connsiteY7" fmla="*/ 48239 h 59662"/>
                <a:gd name="connsiteX8" fmla="*/ 47978 w 57443"/>
                <a:gd name="connsiteY8" fmla="*/ 29897 h 59662"/>
                <a:gd name="connsiteX9" fmla="*/ 57443 w 57443"/>
                <a:gd name="connsiteY9" fmla="*/ 11358 h 59662"/>
                <a:gd name="connsiteX10" fmla="*/ 36816 w 57443"/>
                <a:gd name="connsiteY10" fmla="*/ 14296 h 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43" h="59662">
                  <a:moveTo>
                    <a:pt x="36816" y="14296"/>
                  </a:moveTo>
                  <a:lnTo>
                    <a:pt x="21476" y="0"/>
                  </a:lnTo>
                  <a:lnTo>
                    <a:pt x="18669" y="20758"/>
                  </a:lnTo>
                  <a:lnTo>
                    <a:pt x="0" y="29766"/>
                  </a:lnTo>
                  <a:lnTo>
                    <a:pt x="18408" y="38970"/>
                  </a:lnTo>
                  <a:lnTo>
                    <a:pt x="21476" y="59663"/>
                  </a:lnTo>
                  <a:lnTo>
                    <a:pt x="37077" y="45171"/>
                  </a:lnTo>
                  <a:lnTo>
                    <a:pt x="57443" y="48239"/>
                  </a:lnTo>
                  <a:lnTo>
                    <a:pt x="47978" y="29897"/>
                  </a:lnTo>
                  <a:lnTo>
                    <a:pt x="57443" y="11358"/>
                  </a:lnTo>
                  <a:lnTo>
                    <a:pt x="36816" y="14296"/>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1" name="Freeform 160">
              <a:extLst>
                <a:ext uri="{FF2B5EF4-FFF2-40B4-BE49-F238E27FC236}">
                  <a16:creationId xmlns:a16="http://schemas.microsoft.com/office/drawing/2014/main" id="{0E8745E8-84F5-2A34-0B13-09A9E29809CB}"/>
                </a:ext>
              </a:extLst>
            </p:cNvPr>
            <p:cNvSpPr/>
            <p:nvPr/>
          </p:nvSpPr>
          <p:spPr>
            <a:xfrm>
              <a:off x="706166" y="1951186"/>
              <a:ext cx="57377" cy="59662"/>
            </a:xfrm>
            <a:custGeom>
              <a:avLst/>
              <a:gdLst>
                <a:gd name="connsiteX0" fmla="*/ 36751 w 57377"/>
                <a:gd name="connsiteY0" fmla="*/ 14296 h 59662"/>
                <a:gd name="connsiteX1" fmla="*/ 21476 w 57377"/>
                <a:gd name="connsiteY1" fmla="*/ 0 h 59662"/>
                <a:gd name="connsiteX2" fmla="*/ 18669 w 57377"/>
                <a:gd name="connsiteY2" fmla="*/ 20758 h 59662"/>
                <a:gd name="connsiteX3" fmla="*/ 0 w 57377"/>
                <a:gd name="connsiteY3" fmla="*/ 29766 h 59662"/>
                <a:gd name="connsiteX4" fmla="*/ 18343 w 57377"/>
                <a:gd name="connsiteY4" fmla="*/ 38970 h 59662"/>
                <a:gd name="connsiteX5" fmla="*/ 21476 w 57377"/>
                <a:gd name="connsiteY5" fmla="*/ 59663 h 59662"/>
                <a:gd name="connsiteX6" fmla="*/ 37012 w 57377"/>
                <a:gd name="connsiteY6" fmla="*/ 45171 h 59662"/>
                <a:gd name="connsiteX7" fmla="*/ 57378 w 57377"/>
                <a:gd name="connsiteY7" fmla="*/ 48239 h 59662"/>
                <a:gd name="connsiteX8" fmla="*/ 47978 w 57377"/>
                <a:gd name="connsiteY8" fmla="*/ 29897 h 59662"/>
                <a:gd name="connsiteX9" fmla="*/ 57378 w 57377"/>
                <a:gd name="connsiteY9" fmla="*/ 11358 h 59662"/>
                <a:gd name="connsiteX10" fmla="*/ 36751 w 57377"/>
                <a:gd name="connsiteY10" fmla="*/ 14296 h 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77" h="59662">
                  <a:moveTo>
                    <a:pt x="36751" y="14296"/>
                  </a:moveTo>
                  <a:lnTo>
                    <a:pt x="21476" y="0"/>
                  </a:lnTo>
                  <a:lnTo>
                    <a:pt x="18669" y="20758"/>
                  </a:lnTo>
                  <a:lnTo>
                    <a:pt x="0" y="29766"/>
                  </a:lnTo>
                  <a:lnTo>
                    <a:pt x="18343" y="38970"/>
                  </a:lnTo>
                  <a:lnTo>
                    <a:pt x="21476" y="59663"/>
                  </a:lnTo>
                  <a:lnTo>
                    <a:pt x="37012" y="45171"/>
                  </a:lnTo>
                  <a:lnTo>
                    <a:pt x="57378" y="48239"/>
                  </a:lnTo>
                  <a:lnTo>
                    <a:pt x="47978" y="29897"/>
                  </a:lnTo>
                  <a:lnTo>
                    <a:pt x="57378" y="11358"/>
                  </a:lnTo>
                  <a:lnTo>
                    <a:pt x="36751" y="14296"/>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2" name="Freeform 161">
              <a:extLst>
                <a:ext uri="{FF2B5EF4-FFF2-40B4-BE49-F238E27FC236}">
                  <a16:creationId xmlns:a16="http://schemas.microsoft.com/office/drawing/2014/main" id="{7132EEF1-F600-3FD1-5FE7-6F327767358B}"/>
                </a:ext>
              </a:extLst>
            </p:cNvPr>
            <p:cNvSpPr/>
            <p:nvPr/>
          </p:nvSpPr>
          <p:spPr>
            <a:xfrm>
              <a:off x="793180" y="2005888"/>
              <a:ext cx="57443" cy="59662"/>
            </a:xfrm>
            <a:custGeom>
              <a:avLst/>
              <a:gdLst>
                <a:gd name="connsiteX0" fmla="*/ 21476 w 57443"/>
                <a:gd name="connsiteY0" fmla="*/ 59663 h 59662"/>
                <a:gd name="connsiteX1" fmla="*/ 37077 w 57443"/>
                <a:gd name="connsiteY1" fmla="*/ 45237 h 59662"/>
                <a:gd name="connsiteX2" fmla="*/ 57443 w 57443"/>
                <a:gd name="connsiteY2" fmla="*/ 48239 h 59662"/>
                <a:gd name="connsiteX3" fmla="*/ 47978 w 57443"/>
                <a:gd name="connsiteY3" fmla="*/ 29897 h 59662"/>
                <a:gd name="connsiteX4" fmla="*/ 57443 w 57443"/>
                <a:gd name="connsiteY4" fmla="*/ 11358 h 59662"/>
                <a:gd name="connsiteX5" fmla="*/ 36816 w 57443"/>
                <a:gd name="connsiteY5" fmla="*/ 14361 h 59662"/>
                <a:gd name="connsiteX6" fmla="*/ 21476 w 57443"/>
                <a:gd name="connsiteY6" fmla="*/ 0 h 59662"/>
                <a:gd name="connsiteX7" fmla="*/ 18669 w 57443"/>
                <a:gd name="connsiteY7" fmla="*/ 20758 h 59662"/>
                <a:gd name="connsiteX8" fmla="*/ 0 w 57443"/>
                <a:gd name="connsiteY8" fmla="*/ 29831 h 59662"/>
                <a:gd name="connsiteX9" fmla="*/ 18408 w 57443"/>
                <a:gd name="connsiteY9" fmla="*/ 39035 h 59662"/>
                <a:gd name="connsiteX10" fmla="*/ 21476 w 57443"/>
                <a:gd name="connsiteY10" fmla="*/ 59663 h 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43" h="59662">
                  <a:moveTo>
                    <a:pt x="21476" y="59663"/>
                  </a:moveTo>
                  <a:lnTo>
                    <a:pt x="37077" y="45237"/>
                  </a:lnTo>
                  <a:lnTo>
                    <a:pt x="57443" y="48239"/>
                  </a:lnTo>
                  <a:lnTo>
                    <a:pt x="47978" y="29897"/>
                  </a:lnTo>
                  <a:lnTo>
                    <a:pt x="57443" y="11358"/>
                  </a:lnTo>
                  <a:lnTo>
                    <a:pt x="36816" y="14361"/>
                  </a:lnTo>
                  <a:lnTo>
                    <a:pt x="21476" y="0"/>
                  </a:lnTo>
                  <a:lnTo>
                    <a:pt x="18669" y="20758"/>
                  </a:lnTo>
                  <a:lnTo>
                    <a:pt x="0" y="29831"/>
                  </a:lnTo>
                  <a:lnTo>
                    <a:pt x="18408" y="39035"/>
                  </a:lnTo>
                  <a:lnTo>
                    <a:pt x="21476" y="59663"/>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3" name="Freeform 162">
              <a:extLst>
                <a:ext uri="{FF2B5EF4-FFF2-40B4-BE49-F238E27FC236}">
                  <a16:creationId xmlns:a16="http://schemas.microsoft.com/office/drawing/2014/main" id="{7134ABEC-E1BD-47D9-4DFC-1C07B7C47A47}"/>
                </a:ext>
              </a:extLst>
            </p:cNvPr>
            <p:cNvSpPr/>
            <p:nvPr/>
          </p:nvSpPr>
          <p:spPr>
            <a:xfrm>
              <a:off x="758583" y="1763190"/>
              <a:ext cx="2349" cy="2088"/>
            </a:xfrm>
            <a:custGeom>
              <a:avLst/>
              <a:gdLst>
                <a:gd name="connsiteX0" fmla="*/ 2350 w 2349"/>
                <a:gd name="connsiteY0" fmla="*/ 2089 h 2088"/>
                <a:gd name="connsiteX1" fmla="*/ 1175 w 2349"/>
                <a:gd name="connsiteY1" fmla="*/ 0 h 2088"/>
                <a:gd name="connsiteX2" fmla="*/ 0 w 2349"/>
                <a:gd name="connsiteY2" fmla="*/ 2089 h 2088"/>
                <a:gd name="connsiteX3" fmla="*/ 2350 w 2349"/>
                <a:gd name="connsiteY3" fmla="*/ 2089 h 2088"/>
              </a:gdLst>
              <a:ahLst/>
              <a:cxnLst>
                <a:cxn ang="0">
                  <a:pos x="connsiteX0" y="connsiteY0"/>
                </a:cxn>
                <a:cxn ang="0">
                  <a:pos x="connsiteX1" y="connsiteY1"/>
                </a:cxn>
                <a:cxn ang="0">
                  <a:pos x="connsiteX2" y="connsiteY2"/>
                </a:cxn>
                <a:cxn ang="0">
                  <a:pos x="connsiteX3" y="connsiteY3"/>
                </a:cxn>
              </a:cxnLst>
              <a:rect l="l" t="t" r="r" b="b"/>
              <a:pathLst>
                <a:path w="2349" h="2088">
                  <a:moveTo>
                    <a:pt x="2350" y="2089"/>
                  </a:moveTo>
                  <a:lnTo>
                    <a:pt x="1175" y="0"/>
                  </a:lnTo>
                  <a:lnTo>
                    <a:pt x="0" y="2089"/>
                  </a:lnTo>
                  <a:lnTo>
                    <a:pt x="2350" y="2089"/>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4" name="Freeform 163">
              <a:extLst>
                <a:ext uri="{FF2B5EF4-FFF2-40B4-BE49-F238E27FC236}">
                  <a16:creationId xmlns:a16="http://schemas.microsoft.com/office/drawing/2014/main" id="{17F78182-6213-3F79-6CD5-30C017AA605A}"/>
                </a:ext>
              </a:extLst>
            </p:cNvPr>
            <p:cNvSpPr/>
            <p:nvPr/>
          </p:nvSpPr>
          <p:spPr>
            <a:xfrm>
              <a:off x="734757" y="1850465"/>
              <a:ext cx="57377" cy="59662"/>
            </a:xfrm>
            <a:custGeom>
              <a:avLst/>
              <a:gdLst>
                <a:gd name="connsiteX0" fmla="*/ 36751 w 57377"/>
                <a:gd name="connsiteY0" fmla="*/ 14296 h 59662"/>
                <a:gd name="connsiteX1" fmla="*/ 21476 w 57377"/>
                <a:gd name="connsiteY1" fmla="*/ 0 h 59662"/>
                <a:gd name="connsiteX2" fmla="*/ 18669 w 57377"/>
                <a:gd name="connsiteY2" fmla="*/ 20758 h 59662"/>
                <a:gd name="connsiteX3" fmla="*/ 0 w 57377"/>
                <a:gd name="connsiteY3" fmla="*/ 29766 h 59662"/>
                <a:gd name="connsiteX4" fmla="*/ 18408 w 57377"/>
                <a:gd name="connsiteY4" fmla="*/ 38970 h 59662"/>
                <a:gd name="connsiteX5" fmla="*/ 21476 w 57377"/>
                <a:gd name="connsiteY5" fmla="*/ 59663 h 59662"/>
                <a:gd name="connsiteX6" fmla="*/ 37077 w 57377"/>
                <a:gd name="connsiteY6" fmla="*/ 45171 h 59662"/>
                <a:gd name="connsiteX7" fmla="*/ 57378 w 57377"/>
                <a:gd name="connsiteY7" fmla="*/ 48239 h 59662"/>
                <a:gd name="connsiteX8" fmla="*/ 47978 w 57377"/>
                <a:gd name="connsiteY8" fmla="*/ 29897 h 59662"/>
                <a:gd name="connsiteX9" fmla="*/ 57378 w 57377"/>
                <a:gd name="connsiteY9" fmla="*/ 11358 h 59662"/>
                <a:gd name="connsiteX10" fmla="*/ 36751 w 57377"/>
                <a:gd name="connsiteY10" fmla="*/ 14296 h 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77" h="59662">
                  <a:moveTo>
                    <a:pt x="36751" y="14296"/>
                  </a:moveTo>
                  <a:lnTo>
                    <a:pt x="21476" y="0"/>
                  </a:lnTo>
                  <a:lnTo>
                    <a:pt x="18669" y="20758"/>
                  </a:lnTo>
                  <a:lnTo>
                    <a:pt x="0" y="29766"/>
                  </a:lnTo>
                  <a:lnTo>
                    <a:pt x="18408" y="38970"/>
                  </a:lnTo>
                  <a:lnTo>
                    <a:pt x="21476" y="59663"/>
                  </a:lnTo>
                  <a:lnTo>
                    <a:pt x="37077" y="45171"/>
                  </a:lnTo>
                  <a:lnTo>
                    <a:pt x="57378" y="48239"/>
                  </a:lnTo>
                  <a:lnTo>
                    <a:pt x="47978" y="29897"/>
                  </a:lnTo>
                  <a:lnTo>
                    <a:pt x="57378" y="11358"/>
                  </a:lnTo>
                  <a:lnTo>
                    <a:pt x="36751" y="14296"/>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5" name="Freeform 164">
              <a:extLst>
                <a:ext uri="{FF2B5EF4-FFF2-40B4-BE49-F238E27FC236}">
                  <a16:creationId xmlns:a16="http://schemas.microsoft.com/office/drawing/2014/main" id="{CB9092F5-59B4-72E8-2948-C041C9623B83}"/>
                </a:ext>
              </a:extLst>
            </p:cNvPr>
            <p:cNvSpPr/>
            <p:nvPr/>
          </p:nvSpPr>
          <p:spPr>
            <a:xfrm>
              <a:off x="623004" y="2217514"/>
              <a:ext cx="356800" cy="201247"/>
            </a:xfrm>
            <a:custGeom>
              <a:avLst/>
              <a:gdLst>
                <a:gd name="connsiteX0" fmla="*/ 65 w 356800"/>
                <a:gd name="connsiteY0" fmla="*/ 159013 h 201247"/>
                <a:gd name="connsiteX1" fmla="*/ 89168 w 356800"/>
                <a:gd name="connsiteY1" fmla="*/ 201247 h 201247"/>
                <a:gd name="connsiteX2" fmla="*/ 122002 w 356800"/>
                <a:gd name="connsiteY2" fmla="*/ 179510 h 201247"/>
                <a:gd name="connsiteX3" fmla="*/ 335521 w 356800"/>
                <a:gd name="connsiteY3" fmla="*/ 80943 h 201247"/>
                <a:gd name="connsiteX4" fmla="*/ 356801 w 356800"/>
                <a:gd name="connsiteY4" fmla="*/ 0 h 201247"/>
                <a:gd name="connsiteX5" fmla="*/ 99612 w 356800"/>
                <a:gd name="connsiteY5" fmla="*/ 104899 h 201247"/>
                <a:gd name="connsiteX6" fmla="*/ 0 w 356800"/>
                <a:gd name="connsiteY6" fmla="*/ 159013 h 20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800" h="201247">
                  <a:moveTo>
                    <a:pt x="65" y="159013"/>
                  </a:moveTo>
                  <a:cubicBezTo>
                    <a:pt x="25393" y="179184"/>
                    <a:pt x="55485" y="194001"/>
                    <a:pt x="89168" y="201247"/>
                  </a:cubicBezTo>
                  <a:cubicBezTo>
                    <a:pt x="100656" y="194524"/>
                    <a:pt x="111623" y="187278"/>
                    <a:pt x="122002" y="179510"/>
                  </a:cubicBezTo>
                  <a:cubicBezTo>
                    <a:pt x="187539" y="130357"/>
                    <a:pt x="258364" y="95891"/>
                    <a:pt x="335521" y="80943"/>
                  </a:cubicBezTo>
                  <a:cubicBezTo>
                    <a:pt x="347597" y="55746"/>
                    <a:pt x="354973" y="28330"/>
                    <a:pt x="356801" y="0"/>
                  </a:cubicBezTo>
                  <a:cubicBezTo>
                    <a:pt x="262476" y="8943"/>
                    <a:pt x="177291" y="46607"/>
                    <a:pt x="99612" y="104899"/>
                  </a:cubicBezTo>
                  <a:cubicBezTo>
                    <a:pt x="70237" y="126963"/>
                    <a:pt x="35706" y="144783"/>
                    <a:pt x="0" y="159013"/>
                  </a:cubicBez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6" name="Freeform 165">
              <a:extLst>
                <a:ext uri="{FF2B5EF4-FFF2-40B4-BE49-F238E27FC236}">
                  <a16:creationId xmlns:a16="http://schemas.microsoft.com/office/drawing/2014/main" id="{B6E92ACD-1AFA-F422-4323-FE73DF2889A2}"/>
                </a:ext>
              </a:extLst>
            </p:cNvPr>
            <p:cNvSpPr/>
            <p:nvPr/>
          </p:nvSpPr>
          <p:spPr>
            <a:xfrm>
              <a:off x="598395" y="2011567"/>
              <a:ext cx="53265" cy="58944"/>
            </a:xfrm>
            <a:custGeom>
              <a:avLst/>
              <a:gdLst>
                <a:gd name="connsiteX0" fmla="*/ 17298 w 53265"/>
                <a:gd name="connsiteY0" fmla="*/ 58945 h 58944"/>
                <a:gd name="connsiteX1" fmla="*/ 32899 w 53265"/>
                <a:gd name="connsiteY1" fmla="*/ 44519 h 58944"/>
                <a:gd name="connsiteX2" fmla="*/ 53200 w 53265"/>
                <a:gd name="connsiteY2" fmla="*/ 47521 h 58944"/>
                <a:gd name="connsiteX3" fmla="*/ 43800 w 53265"/>
                <a:gd name="connsiteY3" fmla="*/ 29244 h 58944"/>
                <a:gd name="connsiteX4" fmla="*/ 53266 w 53265"/>
                <a:gd name="connsiteY4" fmla="*/ 10640 h 58944"/>
                <a:gd name="connsiteX5" fmla="*/ 32573 w 53265"/>
                <a:gd name="connsiteY5" fmla="*/ 13643 h 58944"/>
                <a:gd name="connsiteX6" fmla="*/ 18016 w 53265"/>
                <a:gd name="connsiteY6" fmla="*/ 0 h 58944"/>
                <a:gd name="connsiteX7" fmla="*/ 16972 w 53265"/>
                <a:gd name="connsiteY7" fmla="*/ 1762 h 58944"/>
                <a:gd name="connsiteX8" fmla="*/ 14491 w 53265"/>
                <a:gd name="connsiteY8" fmla="*/ 20040 h 58944"/>
                <a:gd name="connsiteX9" fmla="*/ 3264 w 53265"/>
                <a:gd name="connsiteY9" fmla="*/ 25523 h 58944"/>
                <a:gd name="connsiteX10" fmla="*/ 0 w 53265"/>
                <a:gd name="connsiteY10" fmla="*/ 31202 h 58944"/>
                <a:gd name="connsiteX11" fmla="*/ 14230 w 53265"/>
                <a:gd name="connsiteY11" fmla="*/ 38317 h 58944"/>
                <a:gd name="connsiteX12" fmla="*/ 17298 w 53265"/>
                <a:gd name="connsiteY12" fmla="*/ 58945 h 5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65" h="58944">
                  <a:moveTo>
                    <a:pt x="17298" y="58945"/>
                  </a:moveTo>
                  <a:lnTo>
                    <a:pt x="32899" y="44519"/>
                  </a:lnTo>
                  <a:lnTo>
                    <a:pt x="53200" y="47521"/>
                  </a:lnTo>
                  <a:lnTo>
                    <a:pt x="43800" y="29244"/>
                  </a:lnTo>
                  <a:lnTo>
                    <a:pt x="53266" y="10640"/>
                  </a:lnTo>
                  <a:lnTo>
                    <a:pt x="32573" y="13643"/>
                  </a:lnTo>
                  <a:lnTo>
                    <a:pt x="18016" y="0"/>
                  </a:lnTo>
                  <a:lnTo>
                    <a:pt x="16972" y="1762"/>
                  </a:lnTo>
                  <a:lnTo>
                    <a:pt x="14491" y="20040"/>
                  </a:lnTo>
                  <a:lnTo>
                    <a:pt x="3264" y="25523"/>
                  </a:lnTo>
                  <a:lnTo>
                    <a:pt x="0" y="31202"/>
                  </a:lnTo>
                  <a:lnTo>
                    <a:pt x="14230" y="38317"/>
                  </a:lnTo>
                  <a:lnTo>
                    <a:pt x="17298" y="58945"/>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7" name="Freeform 166">
              <a:extLst>
                <a:ext uri="{FF2B5EF4-FFF2-40B4-BE49-F238E27FC236}">
                  <a16:creationId xmlns:a16="http://schemas.microsoft.com/office/drawing/2014/main" id="{F4097FEF-FEF1-17C9-C548-0F40B5516D64}"/>
                </a:ext>
              </a:extLst>
            </p:cNvPr>
            <p:cNvSpPr/>
            <p:nvPr/>
          </p:nvSpPr>
          <p:spPr>
            <a:xfrm>
              <a:off x="541343" y="2064832"/>
              <a:ext cx="429061" cy="243676"/>
            </a:xfrm>
            <a:custGeom>
              <a:avLst/>
              <a:gdLst>
                <a:gd name="connsiteX0" fmla="*/ 65 w 429061"/>
                <a:gd name="connsiteY0" fmla="*/ 168935 h 243676"/>
                <a:gd name="connsiteX1" fmla="*/ 24870 w 429061"/>
                <a:gd name="connsiteY1" fmla="*/ 243677 h 243676"/>
                <a:gd name="connsiteX2" fmla="*/ 148961 w 429061"/>
                <a:gd name="connsiteY2" fmla="*/ 180424 h 243676"/>
                <a:gd name="connsiteX3" fmla="*/ 429062 w 429061"/>
                <a:gd name="connsiteY3" fmla="*/ 73958 h 243676"/>
                <a:gd name="connsiteX4" fmla="*/ 409087 w 429061"/>
                <a:gd name="connsiteY4" fmla="*/ 28656 h 243676"/>
                <a:gd name="connsiteX5" fmla="*/ 392572 w 429061"/>
                <a:gd name="connsiteY5" fmla="*/ 0 h 243676"/>
                <a:gd name="connsiteX6" fmla="*/ 124025 w 429061"/>
                <a:gd name="connsiteY6" fmla="*/ 105813 h 243676"/>
                <a:gd name="connsiteX7" fmla="*/ 0 w 429061"/>
                <a:gd name="connsiteY7" fmla="*/ 168935 h 24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61" h="243676">
                  <a:moveTo>
                    <a:pt x="65" y="168935"/>
                  </a:moveTo>
                  <a:cubicBezTo>
                    <a:pt x="3786" y="195242"/>
                    <a:pt x="12272" y="220569"/>
                    <a:pt x="24870" y="243677"/>
                  </a:cubicBezTo>
                  <a:cubicBezTo>
                    <a:pt x="69128" y="228272"/>
                    <a:pt x="112928" y="207514"/>
                    <a:pt x="148961" y="180424"/>
                  </a:cubicBezTo>
                  <a:cubicBezTo>
                    <a:pt x="232906" y="117432"/>
                    <a:pt x="325599" y="78528"/>
                    <a:pt x="429062" y="73958"/>
                  </a:cubicBezTo>
                  <a:cubicBezTo>
                    <a:pt x="424231" y="58618"/>
                    <a:pt x="417639" y="43474"/>
                    <a:pt x="409087" y="28656"/>
                  </a:cubicBezTo>
                  <a:lnTo>
                    <a:pt x="392572" y="0"/>
                  </a:lnTo>
                  <a:cubicBezTo>
                    <a:pt x="293744" y="6919"/>
                    <a:pt x="204837" y="45237"/>
                    <a:pt x="124025" y="105813"/>
                  </a:cubicBezTo>
                  <a:cubicBezTo>
                    <a:pt x="88058" y="132772"/>
                    <a:pt x="44257" y="153530"/>
                    <a:pt x="0" y="168935"/>
                  </a:cubicBez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8" name="Freeform 167">
              <a:extLst>
                <a:ext uri="{FF2B5EF4-FFF2-40B4-BE49-F238E27FC236}">
                  <a16:creationId xmlns:a16="http://schemas.microsoft.com/office/drawing/2014/main" id="{059902A1-77C5-D114-34FC-9D6D6A8B2269}"/>
                </a:ext>
              </a:extLst>
            </p:cNvPr>
            <p:cNvSpPr/>
            <p:nvPr/>
          </p:nvSpPr>
          <p:spPr>
            <a:xfrm>
              <a:off x="644154" y="1916524"/>
              <a:ext cx="36097" cy="48304"/>
            </a:xfrm>
            <a:custGeom>
              <a:avLst/>
              <a:gdLst>
                <a:gd name="connsiteX0" fmla="*/ 15732 w 36097"/>
                <a:gd name="connsiteY0" fmla="*/ 33813 h 48304"/>
                <a:gd name="connsiteX1" fmla="*/ 36098 w 36097"/>
                <a:gd name="connsiteY1" fmla="*/ 36881 h 48304"/>
                <a:gd name="connsiteX2" fmla="*/ 26633 w 36097"/>
                <a:gd name="connsiteY2" fmla="*/ 18539 h 48304"/>
                <a:gd name="connsiteX3" fmla="*/ 36098 w 36097"/>
                <a:gd name="connsiteY3" fmla="*/ 0 h 48304"/>
                <a:gd name="connsiteX4" fmla="*/ 26306 w 36097"/>
                <a:gd name="connsiteY4" fmla="*/ 1436 h 48304"/>
                <a:gd name="connsiteX5" fmla="*/ 0 w 36097"/>
                <a:gd name="connsiteY5" fmla="*/ 46999 h 48304"/>
                <a:gd name="connsiteX6" fmla="*/ 196 w 36097"/>
                <a:gd name="connsiteY6" fmla="*/ 48305 h 48304"/>
                <a:gd name="connsiteX7" fmla="*/ 15732 w 36097"/>
                <a:gd name="connsiteY7" fmla="*/ 33813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97" h="48304">
                  <a:moveTo>
                    <a:pt x="15732" y="33813"/>
                  </a:moveTo>
                  <a:lnTo>
                    <a:pt x="36098" y="36881"/>
                  </a:lnTo>
                  <a:lnTo>
                    <a:pt x="26633" y="18539"/>
                  </a:lnTo>
                  <a:lnTo>
                    <a:pt x="36098" y="0"/>
                  </a:lnTo>
                  <a:lnTo>
                    <a:pt x="26306" y="1436"/>
                  </a:lnTo>
                  <a:lnTo>
                    <a:pt x="0" y="46999"/>
                  </a:lnTo>
                  <a:lnTo>
                    <a:pt x="196" y="48305"/>
                  </a:lnTo>
                  <a:lnTo>
                    <a:pt x="15732" y="33813"/>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9" name="Freeform 168">
              <a:extLst>
                <a:ext uri="{FF2B5EF4-FFF2-40B4-BE49-F238E27FC236}">
                  <a16:creationId xmlns:a16="http://schemas.microsoft.com/office/drawing/2014/main" id="{29AFC8D8-05D6-0103-9E83-180D73FE3C9F}"/>
                </a:ext>
              </a:extLst>
            </p:cNvPr>
            <p:cNvSpPr/>
            <p:nvPr/>
          </p:nvSpPr>
          <p:spPr>
            <a:xfrm>
              <a:off x="840440" y="1937282"/>
              <a:ext cx="39035" cy="47455"/>
            </a:xfrm>
            <a:custGeom>
              <a:avLst/>
              <a:gdLst>
                <a:gd name="connsiteX0" fmla="*/ 0 w 39035"/>
                <a:gd name="connsiteY0" fmla="*/ 17559 h 47455"/>
                <a:gd name="connsiteX1" fmla="*/ 18408 w 39035"/>
                <a:gd name="connsiteY1" fmla="*/ 26763 h 47455"/>
                <a:gd name="connsiteX2" fmla="*/ 21476 w 39035"/>
                <a:gd name="connsiteY2" fmla="*/ 47456 h 47455"/>
                <a:gd name="connsiteX3" fmla="*/ 37077 w 39035"/>
                <a:gd name="connsiteY3" fmla="*/ 32965 h 47455"/>
                <a:gd name="connsiteX4" fmla="*/ 39035 w 39035"/>
                <a:gd name="connsiteY4" fmla="*/ 33291 h 47455"/>
                <a:gd name="connsiteX5" fmla="*/ 19844 w 39035"/>
                <a:gd name="connsiteY5" fmla="*/ 0 h 47455"/>
                <a:gd name="connsiteX6" fmla="*/ 18669 w 39035"/>
                <a:gd name="connsiteY6" fmla="*/ 8551 h 47455"/>
                <a:gd name="connsiteX7" fmla="*/ 0 w 39035"/>
                <a:gd name="connsiteY7" fmla="*/ 17559 h 4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35" h="47455">
                  <a:moveTo>
                    <a:pt x="0" y="17559"/>
                  </a:moveTo>
                  <a:lnTo>
                    <a:pt x="18408" y="26763"/>
                  </a:lnTo>
                  <a:lnTo>
                    <a:pt x="21476" y="47456"/>
                  </a:lnTo>
                  <a:lnTo>
                    <a:pt x="37077" y="32965"/>
                  </a:lnTo>
                  <a:lnTo>
                    <a:pt x="39035" y="33291"/>
                  </a:lnTo>
                  <a:lnTo>
                    <a:pt x="19844" y="0"/>
                  </a:lnTo>
                  <a:lnTo>
                    <a:pt x="18669" y="8551"/>
                  </a:lnTo>
                  <a:lnTo>
                    <a:pt x="0" y="17559"/>
                  </a:lnTo>
                  <a:close/>
                </a:path>
              </a:pathLst>
            </a:custGeom>
            <a:no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0" name="Freeform 169">
              <a:extLst>
                <a:ext uri="{FF2B5EF4-FFF2-40B4-BE49-F238E27FC236}">
                  <a16:creationId xmlns:a16="http://schemas.microsoft.com/office/drawing/2014/main" id="{FD09E01A-636E-437F-512C-9F5CF0EFBBA1}"/>
                </a:ext>
              </a:extLst>
            </p:cNvPr>
            <p:cNvSpPr/>
            <p:nvPr/>
          </p:nvSpPr>
          <p:spPr>
            <a:xfrm>
              <a:off x="566214" y="2138791"/>
              <a:ext cx="414119" cy="237736"/>
            </a:xfrm>
            <a:custGeom>
              <a:avLst/>
              <a:gdLst>
                <a:gd name="connsiteX0" fmla="*/ 0 w 414119"/>
                <a:gd name="connsiteY0" fmla="*/ 169784 h 237736"/>
                <a:gd name="connsiteX1" fmla="*/ 56856 w 414119"/>
                <a:gd name="connsiteY1" fmla="*/ 237737 h 237736"/>
                <a:gd name="connsiteX2" fmla="*/ 156468 w 414119"/>
                <a:gd name="connsiteY2" fmla="*/ 183623 h 237736"/>
                <a:gd name="connsiteX3" fmla="*/ 413657 w 414119"/>
                <a:gd name="connsiteY3" fmla="*/ 78723 h 237736"/>
                <a:gd name="connsiteX4" fmla="*/ 404257 w 414119"/>
                <a:gd name="connsiteY4" fmla="*/ 0 h 237736"/>
                <a:gd name="connsiteX5" fmla="*/ 124156 w 414119"/>
                <a:gd name="connsiteY5" fmla="*/ 106466 h 237736"/>
                <a:gd name="connsiteX6" fmla="*/ 65 w 414119"/>
                <a:gd name="connsiteY6" fmla="*/ 169719 h 2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19" h="237736">
                  <a:moveTo>
                    <a:pt x="0" y="169784"/>
                  </a:moveTo>
                  <a:cubicBezTo>
                    <a:pt x="14165" y="195829"/>
                    <a:pt x="33422" y="219068"/>
                    <a:pt x="56856" y="237737"/>
                  </a:cubicBezTo>
                  <a:cubicBezTo>
                    <a:pt x="92562" y="223506"/>
                    <a:pt x="127028" y="205686"/>
                    <a:pt x="156468" y="183623"/>
                  </a:cubicBezTo>
                  <a:cubicBezTo>
                    <a:pt x="234147" y="125331"/>
                    <a:pt x="319332" y="87666"/>
                    <a:pt x="413657" y="78723"/>
                  </a:cubicBezTo>
                  <a:cubicBezTo>
                    <a:pt x="415354" y="52809"/>
                    <a:pt x="412416" y="26176"/>
                    <a:pt x="404257" y="0"/>
                  </a:cubicBezTo>
                  <a:cubicBezTo>
                    <a:pt x="300794" y="4635"/>
                    <a:pt x="208101" y="43539"/>
                    <a:pt x="124156" y="106466"/>
                  </a:cubicBezTo>
                  <a:cubicBezTo>
                    <a:pt x="88058" y="133490"/>
                    <a:pt x="44323" y="154248"/>
                    <a:pt x="65" y="169719"/>
                  </a:cubicBezTo>
                  <a:close/>
                </a:path>
              </a:pathLst>
            </a:custGeom>
            <a:solidFill>
              <a:schemeClr val="accent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1" name="Freeform 170">
              <a:extLst>
                <a:ext uri="{FF2B5EF4-FFF2-40B4-BE49-F238E27FC236}">
                  <a16:creationId xmlns:a16="http://schemas.microsoft.com/office/drawing/2014/main" id="{5AEDA38E-6BA5-C389-0380-B03AC5E3D8CB}"/>
                </a:ext>
              </a:extLst>
            </p:cNvPr>
            <p:cNvSpPr/>
            <p:nvPr/>
          </p:nvSpPr>
          <p:spPr>
            <a:xfrm>
              <a:off x="601659" y="2013329"/>
              <a:ext cx="13708" cy="23760"/>
            </a:xfrm>
            <a:custGeom>
              <a:avLst/>
              <a:gdLst>
                <a:gd name="connsiteX0" fmla="*/ 13708 w 13708"/>
                <a:gd name="connsiteY0" fmla="*/ 0 h 23760"/>
                <a:gd name="connsiteX1" fmla="*/ 0 w 13708"/>
                <a:gd name="connsiteY1" fmla="*/ 23761 h 23760"/>
                <a:gd name="connsiteX2" fmla="*/ 11228 w 13708"/>
                <a:gd name="connsiteY2" fmla="*/ 18277 h 23760"/>
                <a:gd name="connsiteX3" fmla="*/ 13708 w 13708"/>
                <a:gd name="connsiteY3" fmla="*/ 0 h 23760"/>
              </a:gdLst>
              <a:ahLst/>
              <a:cxnLst>
                <a:cxn ang="0">
                  <a:pos x="connsiteX0" y="connsiteY0"/>
                </a:cxn>
                <a:cxn ang="0">
                  <a:pos x="connsiteX1" y="connsiteY1"/>
                </a:cxn>
                <a:cxn ang="0">
                  <a:pos x="connsiteX2" y="connsiteY2"/>
                </a:cxn>
                <a:cxn ang="0">
                  <a:pos x="connsiteX3" y="connsiteY3"/>
                </a:cxn>
              </a:cxnLst>
              <a:rect l="l" t="t" r="r" b="b"/>
              <a:pathLst>
                <a:path w="13708" h="23760">
                  <a:moveTo>
                    <a:pt x="13708" y="0"/>
                  </a:moveTo>
                  <a:lnTo>
                    <a:pt x="0" y="23761"/>
                  </a:lnTo>
                  <a:lnTo>
                    <a:pt x="11228" y="18277"/>
                  </a:lnTo>
                  <a:lnTo>
                    <a:pt x="13708" y="0"/>
                  </a:lnTo>
                  <a:close/>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2" name="Freeform 171">
              <a:extLst>
                <a:ext uri="{FF2B5EF4-FFF2-40B4-BE49-F238E27FC236}">
                  <a16:creationId xmlns:a16="http://schemas.microsoft.com/office/drawing/2014/main" id="{7E3231AD-3A3E-2BF0-FD07-46E881AFE7A2}"/>
                </a:ext>
              </a:extLst>
            </p:cNvPr>
            <p:cNvSpPr/>
            <p:nvPr/>
          </p:nvSpPr>
          <p:spPr>
            <a:xfrm>
              <a:off x="539245" y="1765279"/>
              <a:ext cx="394736" cy="468554"/>
            </a:xfrm>
            <a:custGeom>
              <a:avLst/>
              <a:gdLst>
                <a:gd name="connsiteX0" fmla="*/ 131215 w 394736"/>
                <a:gd name="connsiteY0" fmla="*/ 152682 h 468554"/>
                <a:gd name="connsiteX1" fmla="*/ 141007 w 394736"/>
                <a:gd name="connsiteY1" fmla="*/ 151245 h 468554"/>
                <a:gd name="connsiteX2" fmla="*/ 131542 w 394736"/>
                <a:gd name="connsiteY2" fmla="*/ 169784 h 468554"/>
                <a:gd name="connsiteX3" fmla="*/ 141007 w 394736"/>
                <a:gd name="connsiteY3" fmla="*/ 188127 h 468554"/>
                <a:gd name="connsiteX4" fmla="*/ 120641 w 394736"/>
                <a:gd name="connsiteY4" fmla="*/ 185059 h 468554"/>
                <a:gd name="connsiteX5" fmla="*/ 105105 w 394736"/>
                <a:gd name="connsiteY5" fmla="*/ 199550 h 468554"/>
                <a:gd name="connsiteX6" fmla="*/ 104909 w 394736"/>
                <a:gd name="connsiteY6" fmla="*/ 198244 h 468554"/>
                <a:gd name="connsiteX7" fmla="*/ 77166 w 394736"/>
                <a:gd name="connsiteY7" fmla="*/ 246288 h 468554"/>
                <a:gd name="connsiteX8" fmla="*/ 91788 w 394736"/>
                <a:gd name="connsiteY8" fmla="*/ 259931 h 468554"/>
                <a:gd name="connsiteX9" fmla="*/ 112416 w 394736"/>
                <a:gd name="connsiteY9" fmla="*/ 256993 h 468554"/>
                <a:gd name="connsiteX10" fmla="*/ 102951 w 394736"/>
                <a:gd name="connsiteY10" fmla="*/ 275532 h 468554"/>
                <a:gd name="connsiteX11" fmla="*/ 112416 w 394736"/>
                <a:gd name="connsiteY11" fmla="*/ 293874 h 468554"/>
                <a:gd name="connsiteX12" fmla="*/ 92049 w 394736"/>
                <a:gd name="connsiteY12" fmla="*/ 290806 h 468554"/>
                <a:gd name="connsiteX13" fmla="*/ 76448 w 394736"/>
                <a:gd name="connsiteY13" fmla="*/ 305298 h 468554"/>
                <a:gd name="connsiteX14" fmla="*/ 73380 w 394736"/>
                <a:gd name="connsiteY14" fmla="*/ 284605 h 468554"/>
                <a:gd name="connsiteX15" fmla="*/ 59150 w 394736"/>
                <a:gd name="connsiteY15" fmla="*/ 277490 h 468554"/>
                <a:gd name="connsiteX16" fmla="*/ 29841 w 394736"/>
                <a:gd name="connsiteY16" fmla="*/ 328275 h 468554"/>
                <a:gd name="connsiteX17" fmla="*/ 2164 w 394736"/>
                <a:gd name="connsiteY17" fmla="*/ 468554 h 468554"/>
                <a:gd name="connsiteX18" fmla="*/ 126189 w 394736"/>
                <a:gd name="connsiteY18" fmla="*/ 405432 h 468554"/>
                <a:gd name="connsiteX19" fmla="*/ 394736 w 394736"/>
                <a:gd name="connsiteY19" fmla="*/ 299619 h 468554"/>
                <a:gd name="connsiteX20" fmla="*/ 340296 w 394736"/>
                <a:gd name="connsiteY20" fmla="*/ 205294 h 468554"/>
                <a:gd name="connsiteX21" fmla="*/ 338337 w 394736"/>
                <a:gd name="connsiteY21" fmla="*/ 204968 h 468554"/>
                <a:gd name="connsiteX22" fmla="*/ 322736 w 394736"/>
                <a:gd name="connsiteY22" fmla="*/ 219459 h 468554"/>
                <a:gd name="connsiteX23" fmla="*/ 319668 w 394736"/>
                <a:gd name="connsiteY23" fmla="*/ 198767 h 468554"/>
                <a:gd name="connsiteX24" fmla="*/ 301260 w 394736"/>
                <a:gd name="connsiteY24" fmla="*/ 189563 h 468554"/>
                <a:gd name="connsiteX25" fmla="*/ 319929 w 394736"/>
                <a:gd name="connsiteY25" fmla="*/ 180555 h 468554"/>
                <a:gd name="connsiteX26" fmla="*/ 321104 w 394736"/>
                <a:gd name="connsiteY26" fmla="*/ 172003 h 468554"/>
                <a:gd name="connsiteX27" fmla="*/ 221819 w 394736"/>
                <a:gd name="connsiteY27" fmla="*/ 0 h 468554"/>
                <a:gd name="connsiteX28" fmla="*/ 219404 w 394736"/>
                <a:gd name="connsiteY28" fmla="*/ 0 h 468554"/>
                <a:gd name="connsiteX29" fmla="*/ 131281 w 394736"/>
                <a:gd name="connsiteY29" fmla="*/ 152616 h 468554"/>
                <a:gd name="connsiteX30" fmla="*/ 94987 w 394736"/>
                <a:gd name="connsiteY30" fmla="*/ 403278 h 468554"/>
                <a:gd name="connsiteX31" fmla="*/ 74621 w 394736"/>
                <a:gd name="connsiteY31" fmla="*/ 400210 h 468554"/>
                <a:gd name="connsiteX32" fmla="*/ 59020 w 394736"/>
                <a:gd name="connsiteY32" fmla="*/ 414701 h 468554"/>
                <a:gd name="connsiteX33" fmla="*/ 55952 w 394736"/>
                <a:gd name="connsiteY33" fmla="*/ 394074 h 468554"/>
                <a:gd name="connsiteX34" fmla="*/ 37544 w 394736"/>
                <a:gd name="connsiteY34" fmla="*/ 384870 h 468554"/>
                <a:gd name="connsiteX35" fmla="*/ 56213 w 394736"/>
                <a:gd name="connsiteY35" fmla="*/ 375862 h 468554"/>
                <a:gd name="connsiteX36" fmla="*/ 59020 w 394736"/>
                <a:gd name="connsiteY36" fmla="*/ 355104 h 468554"/>
                <a:gd name="connsiteX37" fmla="*/ 74294 w 394736"/>
                <a:gd name="connsiteY37" fmla="*/ 369399 h 468554"/>
                <a:gd name="connsiteX38" fmla="*/ 94922 w 394736"/>
                <a:gd name="connsiteY38" fmla="*/ 366397 h 468554"/>
                <a:gd name="connsiteX39" fmla="*/ 85457 w 394736"/>
                <a:gd name="connsiteY39" fmla="*/ 384935 h 468554"/>
                <a:gd name="connsiteX40" fmla="*/ 94922 w 394736"/>
                <a:gd name="connsiteY40" fmla="*/ 403278 h 468554"/>
                <a:gd name="connsiteX41" fmla="*/ 177823 w 394736"/>
                <a:gd name="connsiteY41" fmla="*/ 340547 h 468554"/>
                <a:gd name="connsiteX42" fmla="*/ 162222 w 394736"/>
                <a:gd name="connsiteY42" fmla="*/ 355038 h 468554"/>
                <a:gd name="connsiteX43" fmla="*/ 159154 w 394736"/>
                <a:gd name="connsiteY43" fmla="*/ 334346 h 468554"/>
                <a:gd name="connsiteX44" fmla="*/ 140746 w 394736"/>
                <a:gd name="connsiteY44" fmla="*/ 325142 h 468554"/>
                <a:gd name="connsiteX45" fmla="*/ 159415 w 394736"/>
                <a:gd name="connsiteY45" fmla="*/ 316134 h 468554"/>
                <a:gd name="connsiteX46" fmla="*/ 162222 w 394736"/>
                <a:gd name="connsiteY46" fmla="*/ 295376 h 468554"/>
                <a:gd name="connsiteX47" fmla="*/ 177496 w 394736"/>
                <a:gd name="connsiteY47" fmla="*/ 309671 h 468554"/>
                <a:gd name="connsiteX48" fmla="*/ 198124 w 394736"/>
                <a:gd name="connsiteY48" fmla="*/ 306669 h 468554"/>
                <a:gd name="connsiteX49" fmla="*/ 188659 w 394736"/>
                <a:gd name="connsiteY49" fmla="*/ 325207 h 468554"/>
                <a:gd name="connsiteX50" fmla="*/ 198124 w 394736"/>
                <a:gd name="connsiteY50" fmla="*/ 343485 h 468554"/>
                <a:gd name="connsiteX51" fmla="*/ 177757 w 394736"/>
                <a:gd name="connsiteY51" fmla="*/ 340417 h 468554"/>
                <a:gd name="connsiteX52" fmla="*/ 224300 w 394736"/>
                <a:gd name="connsiteY52" fmla="*/ 234147 h 468554"/>
                <a:gd name="connsiteX53" fmla="*/ 203933 w 394736"/>
                <a:gd name="connsiteY53" fmla="*/ 231079 h 468554"/>
                <a:gd name="connsiteX54" fmla="*/ 188332 w 394736"/>
                <a:gd name="connsiteY54" fmla="*/ 245570 h 468554"/>
                <a:gd name="connsiteX55" fmla="*/ 185264 w 394736"/>
                <a:gd name="connsiteY55" fmla="*/ 224877 h 468554"/>
                <a:gd name="connsiteX56" fmla="*/ 166856 w 394736"/>
                <a:gd name="connsiteY56" fmla="*/ 215673 h 468554"/>
                <a:gd name="connsiteX57" fmla="*/ 185525 w 394736"/>
                <a:gd name="connsiteY57" fmla="*/ 206665 h 468554"/>
                <a:gd name="connsiteX58" fmla="*/ 188332 w 394736"/>
                <a:gd name="connsiteY58" fmla="*/ 185907 h 468554"/>
                <a:gd name="connsiteX59" fmla="*/ 203607 w 394736"/>
                <a:gd name="connsiteY59" fmla="*/ 200203 h 468554"/>
                <a:gd name="connsiteX60" fmla="*/ 224234 w 394736"/>
                <a:gd name="connsiteY60" fmla="*/ 197265 h 468554"/>
                <a:gd name="connsiteX61" fmla="*/ 214769 w 394736"/>
                <a:gd name="connsiteY61" fmla="*/ 215804 h 468554"/>
                <a:gd name="connsiteX62" fmla="*/ 224234 w 394736"/>
                <a:gd name="connsiteY62" fmla="*/ 234147 h 468554"/>
                <a:gd name="connsiteX63" fmla="*/ 272604 w 394736"/>
                <a:gd name="connsiteY63" fmla="*/ 261367 h 468554"/>
                <a:gd name="connsiteX64" fmla="*/ 275411 w 394736"/>
                <a:gd name="connsiteY64" fmla="*/ 240609 h 468554"/>
                <a:gd name="connsiteX65" fmla="*/ 290686 w 394736"/>
                <a:gd name="connsiteY65" fmla="*/ 254904 h 468554"/>
                <a:gd name="connsiteX66" fmla="*/ 311313 w 394736"/>
                <a:gd name="connsiteY66" fmla="*/ 251967 h 468554"/>
                <a:gd name="connsiteX67" fmla="*/ 301848 w 394736"/>
                <a:gd name="connsiteY67" fmla="*/ 270505 h 468554"/>
                <a:gd name="connsiteX68" fmla="*/ 311313 w 394736"/>
                <a:gd name="connsiteY68" fmla="*/ 288848 h 468554"/>
                <a:gd name="connsiteX69" fmla="*/ 290947 w 394736"/>
                <a:gd name="connsiteY69" fmla="*/ 285780 h 468554"/>
                <a:gd name="connsiteX70" fmla="*/ 275346 w 394736"/>
                <a:gd name="connsiteY70" fmla="*/ 300272 h 468554"/>
                <a:gd name="connsiteX71" fmla="*/ 272278 w 394736"/>
                <a:gd name="connsiteY71" fmla="*/ 279579 h 468554"/>
                <a:gd name="connsiteX72" fmla="*/ 253870 w 394736"/>
                <a:gd name="connsiteY72" fmla="*/ 270375 h 468554"/>
                <a:gd name="connsiteX73" fmla="*/ 272539 w 394736"/>
                <a:gd name="connsiteY73" fmla="*/ 261367 h 468554"/>
                <a:gd name="connsiteX74" fmla="*/ 252891 w 394736"/>
                <a:gd name="connsiteY74" fmla="*/ 133425 h 468554"/>
                <a:gd name="connsiteX75" fmla="*/ 232524 w 394736"/>
                <a:gd name="connsiteY75" fmla="*/ 130357 h 468554"/>
                <a:gd name="connsiteX76" fmla="*/ 216923 w 394736"/>
                <a:gd name="connsiteY76" fmla="*/ 144848 h 468554"/>
                <a:gd name="connsiteX77" fmla="*/ 213855 w 394736"/>
                <a:gd name="connsiteY77" fmla="*/ 124156 h 468554"/>
                <a:gd name="connsiteX78" fmla="*/ 195447 w 394736"/>
                <a:gd name="connsiteY78" fmla="*/ 114952 h 468554"/>
                <a:gd name="connsiteX79" fmla="*/ 214116 w 394736"/>
                <a:gd name="connsiteY79" fmla="*/ 105944 h 468554"/>
                <a:gd name="connsiteX80" fmla="*/ 216923 w 394736"/>
                <a:gd name="connsiteY80" fmla="*/ 85186 h 468554"/>
                <a:gd name="connsiteX81" fmla="*/ 232198 w 394736"/>
                <a:gd name="connsiteY81" fmla="*/ 99481 h 468554"/>
                <a:gd name="connsiteX82" fmla="*/ 252825 w 394736"/>
                <a:gd name="connsiteY82" fmla="*/ 96544 h 468554"/>
                <a:gd name="connsiteX83" fmla="*/ 243360 w 394736"/>
                <a:gd name="connsiteY83" fmla="*/ 115082 h 468554"/>
                <a:gd name="connsiteX84" fmla="*/ 252825 w 394736"/>
                <a:gd name="connsiteY84" fmla="*/ 133425 h 46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736" h="468554">
                  <a:moveTo>
                    <a:pt x="131215" y="152682"/>
                  </a:moveTo>
                  <a:lnTo>
                    <a:pt x="141007" y="151245"/>
                  </a:lnTo>
                  <a:lnTo>
                    <a:pt x="131542" y="169784"/>
                  </a:lnTo>
                  <a:lnTo>
                    <a:pt x="141007" y="188127"/>
                  </a:lnTo>
                  <a:lnTo>
                    <a:pt x="120641" y="185059"/>
                  </a:lnTo>
                  <a:lnTo>
                    <a:pt x="105105" y="199550"/>
                  </a:lnTo>
                  <a:lnTo>
                    <a:pt x="104909" y="198244"/>
                  </a:lnTo>
                  <a:lnTo>
                    <a:pt x="77166" y="246288"/>
                  </a:lnTo>
                  <a:lnTo>
                    <a:pt x="91788" y="259931"/>
                  </a:lnTo>
                  <a:lnTo>
                    <a:pt x="112416" y="256993"/>
                  </a:lnTo>
                  <a:lnTo>
                    <a:pt x="102951" y="275532"/>
                  </a:lnTo>
                  <a:lnTo>
                    <a:pt x="112416" y="293874"/>
                  </a:lnTo>
                  <a:lnTo>
                    <a:pt x="92049" y="290806"/>
                  </a:lnTo>
                  <a:lnTo>
                    <a:pt x="76448" y="305298"/>
                  </a:lnTo>
                  <a:lnTo>
                    <a:pt x="73380" y="284605"/>
                  </a:lnTo>
                  <a:lnTo>
                    <a:pt x="59150" y="277490"/>
                  </a:lnTo>
                  <a:lnTo>
                    <a:pt x="29841" y="328275"/>
                  </a:lnTo>
                  <a:cubicBezTo>
                    <a:pt x="3600" y="373707"/>
                    <a:pt x="-4364" y="422600"/>
                    <a:pt x="2164" y="468554"/>
                  </a:cubicBezTo>
                  <a:cubicBezTo>
                    <a:pt x="46421" y="453149"/>
                    <a:pt x="90222" y="432391"/>
                    <a:pt x="126189" y="405432"/>
                  </a:cubicBezTo>
                  <a:cubicBezTo>
                    <a:pt x="207001" y="344855"/>
                    <a:pt x="295908" y="306538"/>
                    <a:pt x="394736" y="299619"/>
                  </a:cubicBezTo>
                  <a:lnTo>
                    <a:pt x="340296" y="205294"/>
                  </a:lnTo>
                  <a:lnTo>
                    <a:pt x="338337" y="204968"/>
                  </a:lnTo>
                  <a:lnTo>
                    <a:pt x="322736" y="219459"/>
                  </a:lnTo>
                  <a:lnTo>
                    <a:pt x="319668" y="198767"/>
                  </a:lnTo>
                  <a:lnTo>
                    <a:pt x="301260" y="189563"/>
                  </a:lnTo>
                  <a:lnTo>
                    <a:pt x="319929" y="180555"/>
                  </a:lnTo>
                  <a:lnTo>
                    <a:pt x="321104" y="172003"/>
                  </a:lnTo>
                  <a:lnTo>
                    <a:pt x="221819" y="0"/>
                  </a:lnTo>
                  <a:lnTo>
                    <a:pt x="219404" y="0"/>
                  </a:lnTo>
                  <a:lnTo>
                    <a:pt x="131281" y="152616"/>
                  </a:lnTo>
                  <a:close/>
                  <a:moveTo>
                    <a:pt x="94987" y="403278"/>
                  </a:moveTo>
                  <a:lnTo>
                    <a:pt x="74621" y="400210"/>
                  </a:lnTo>
                  <a:lnTo>
                    <a:pt x="59020" y="414701"/>
                  </a:lnTo>
                  <a:lnTo>
                    <a:pt x="55952" y="394074"/>
                  </a:lnTo>
                  <a:lnTo>
                    <a:pt x="37544" y="384870"/>
                  </a:lnTo>
                  <a:lnTo>
                    <a:pt x="56213" y="375862"/>
                  </a:lnTo>
                  <a:lnTo>
                    <a:pt x="59020" y="355104"/>
                  </a:lnTo>
                  <a:lnTo>
                    <a:pt x="74294" y="369399"/>
                  </a:lnTo>
                  <a:lnTo>
                    <a:pt x="94922" y="366397"/>
                  </a:lnTo>
                  <a:lnTo>
                    <a:pt x="85457" y="384935"/>
                  </a:lnTo>
                  <a:lnTo>
                    <a:pt x="94922" y="403278"/>
                  </a:lnTo>
                  <a:close/>
                  <a:moveTo>
                    <a:pt x="177823" y="340547"/>
                  </a:moveTo>
                  <a:lnTo>
                    <a:pt x="162222" y="355038"/>
                  </a:lnTo>
                  <a:lnTo>
                    <a:pt x="159154" y="334346"/>
                  </a:lnTo>
                  <a:lnTo>
                    <a:pt x="140746" y="325142"/>
                  </a:lnTo>
                  <a:lnTo>
                    <a:pt x="159415" y="316134"/>
                  </a:lnTo>
                  <a:lnTo>
                    <a:pt x="162222" y="295376"/>
                  </a:lnTo>
                  <a:lnTo>
                    <a:pt x="177496" y="309671"/>
                  </a:lnTo>
                  <a:lnTo>
                    <a:pt x="198124" y="306669"/>
                  </a:lnTo>
                  <a:lnTo>
                    <a:pt x="188659" y="325207"/>
                  </a:lnTo>
                  <a:lnTo>
                    <a:pt x="198124" y="343485"/>
                  </a:lnTo>
                  <a:lnTo>
                    <a:pt x="177757" y="340417"/>
                  </a:lnTo>
                  <a:close/>
                  <a:moveTo>
                    <a:pt x="224300" y="234147"/>
                  </a:moveTo>
                  <a:lnTo>
                    <a:pt x="203933" y="231079"/>
                  </a:lnTo>
                  <a:lnTo>
                    <a:pt x="188332" y="245570"/>
                  </a:lnTo>
                  <a:lnTo>
                    <a:pt x="185264" y="224877"/>
                  </a:lnTo>
                  <a:lnTo>
                    <a:pt x="166856" y="215673"/>
                  </a:lnTo>
                  <a:lnTo>
                    <a:pt x="185525" y="206665"/>
                  </a:lnTo>
                  <a:lnTo>
                    <a:pt x="188332" y="185907"/>
                  </a:lnTo>
                  <a:lnTo>
                    <a:pt x="203607" y="200203"/>
                  </a:lnTo>
                  <a:lnTo>
                    <a:pt x="224234" y="197265"/>
                  </a:lnTo>
                  <a:lnTo>
                    <a:pt x="214769" y="215804"/>
                  </a:lnTo>
                  <a:lnTo>
                    <a:pt x="224234" y="234147"/>
                  </a:lnTo>
                  <a:close/>
                  <a:moveTo>
                    <a:pt x="272604" y="261367"/>
                  </a:moveTo>
                  <a:lnTo>
                    <a:pt x="275411" y="240609"/>
                  </a:lnTo>
                  <a:lnTo>
                    <a:pt x="290686" y="254904"/>
                  </a:lnTo>
                  <a:lnTo>
                    <a:pt x="311313" y="251967"/>
                  </a:lnTo>
                  <a:lnTo>
                    <a:pt x="301848" y="270505"/>
                  </a:lnTo>
                  <a:lnTo>
                    <a:pt x="311313" y="288848"/>
                  </a:lnTo>
                  <a:lnTo>
                    <a:pt x="290947" y="285780"/>
                  </a:lnTo>
                  <a:lnTo>
                    <a:pt x="275346" y="300272"/>
                  </a:lnTo>
                  <a:lnTo>
                    <a:pt x="272278" y="279579"/>
                  </a:lnTo>
                  <a:lnTo>
                    <a:pt x="253870" y="270375"/>
                  </a:lnTo>
                  <a:lnTo>
                    <a:pt x="272539" y="261367"/>
                  </a:lnTo>
                  <a:close/>
                  <a:moveTo>
                    <a:pt x="252891" y="133425"/>
                  </a:moveTo>
                  <a:lnTo>
                    <a:pt x="232524" y="130357"/>
                  </a:lnTo>
                  <a:lnTo>
                    <a:pt x="216923" y="144848"/>
                  </a:lnTo>
                  <a:lnTo>
                    <a:pt x="213855" y="124156"/>
                  </a:lnTo>
                  <a:lnTo>
                    <a:pt x="195447" y="114952"/>
                  </a:lnTo>
                  <a:lnTo>
                    <a:pt x="214116" y="105944"/>
                  </a:lnTo>
                  <a:lnTo>
                    <a:pt x="216923" y="85186"/>
                  </a:lnTo>
                  <a:lnTo>
                    <a:pt x="232198" y="99481"/>
                  </a:lnTo>
                  <a:lnTo>
                    <a:pt x="252825" y="96544"/>
                  </a:lnTo>
                  <a:lnTo>
                    <a:pt x="243360" y="115082"/>
                  </a:lnTo>
                  <a:lnTo>
                    <a:pt x="252825" y="133425"/>
                  </a:lnTo>
                  <a:close/>
                </a:path>
              </a:pathLst>
            </a:custGeom>
            <a:solidFill>
              <a:schemeClr val="accent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3" name="Freeform 172">
              <a:extLst>
                <a:ext uri="{FF2B5EF4-FFF2-40B4-BE49-F238E27FC236}">
                  <a16:creationId xmlns:a16="http://schemas.microsoft.com/office/drawing/2014/main" id="{11887CCC-BA0B-DF36-F1B3-B2310E9F9756}"/>
                </a:ext>
              </a:extLst>
            </p:cNvPr>
            <p:cNvSpPr/>
            <p:nvPr/>
          </p:nvSpPr>
          <p:spPr>
            <a:xfrm>
              <a:off x="712172" y="2298391"/>
              <a:ext cx="246418" cy="125396"/>
            </a:xfrm>
            <a:custGeom>
              <a:avLst/>
              <a:gdLst>
                <a:gd name="connsiteX0" fmla="*/ 0 w 246418"/>
                <a:gd name="connsiteY0" fmla="*/ 120370 h 125396"/>
                <a:gd name="connsiteX1" fmla="*/ 47652 w 246418"/>
                <a:gd name="connsiteY1" fmla="*/ 125396 h 125396"/>
                <a:gd name="connsiteX2" fmla="*/ 47652 w 246418"/>
                <a:gd name="connsiteY2" fmla="*/ 125396 h 125396"/>
                <a:gd name="connsiteX3" fmla="*/ 246418 w 246418"/>
                <a:gd name="connsiteY3" fmla="*/ 0 h 125396"/>
                <a:gd name="connsiteX4" fmla="*/ 32899 w 246418"/>
                <a:gd name="connsiteY4" fmla="*/ 98567 h 125396"/>
                <a:gd name="connsiteX5" fmla="*/ 65 w 246418"/>
                <a:gd name="connsiteY5" fmla="*/ 120304 h 12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18" h="125396">
                  <a:moveTo>
                    <a:pt x="0" y="120370"/>
                  </a:moveTo>
                  <a:cubicBezTo>
                    <a:pt x="15209" y="123634"/>
                    <a:pt x="31072" y="125396"/>
                    <a:pt x="47652" y="125396"/>
                  </a:cubicBezTo>
                  <a:lnTo>
                    <a:pt x="47652" y="125396"/>
                  </a:lnTo>
                  <a:cubicBezTo>
                    <a:pt x="138973" y="125396"/>
                    <a:pt x="211887" y="72130"/>
                    <a:pt x="246418" y="0"/>
                  </a:cubicBezTo>
                  <a:cubicBezTo>
                    <a:pt x="169262" y="14948"/>
                    <a:pt x="98372" y="49414"/>
                    <a:pt x="32899" y="98567"/>
                  </a:cubicBezTo>
                  <a:cubicBezTo>
                    <a:pt x="22520" y="106335"/>
                    <a:pt x="11554" y="113581"/>
                    <a:pt x="65" y="120304"/>
                  </a:cubicBezTo>
                  <a:close/>
                </a:path>
              </a:pathLst>
            </a:custGeom>
            <a:solidFill>
              <a:schemeClr val="accent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cxnSp>
        <p:nvCxnSpPr>
          <p:cNvPr id="80" name="Straight Connector 79">
            <a:extLst>
              <a:ext uri="{FF2B5EF4-FFF2-40B4-BE49-F238E27FC236}">
                <a16:creationId xmlns:a16="http://schemas.microsoft.com/office/drawing/2014/main" id="{78D42FD9-7FE6-EF35-43B6-CDE5F6C1D05C}"/>
              </a:ext>
            </a:extLst>
          </p:cNvPr>
          <p:cNvCxnSpPr>
            <a:cxnSpLocks/>
          </p:cNvCxnSpPr>
          <p:nvPr/>
        </p:nvCxnSpPr>
        <p:spPr>
          <a:xfrm>
            <a:off x="332706" y="2858919"/>
            <a:ext cx="4873749"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E637915-A1E3-281C-5F90-031CB04488FA}"/>
              </a:ext>
            </a:extLst>
          </p:cNvPr>
          <p:cNvCxnSpPr>
            <a:cxnSpLocks/>
          </p:cNvCxnSpPr>
          <p:nvPr/>
        </p:nvCxnSpPr>
        <p:spPr>
          <a:xfrm flipV="1">
            <a:off x="2840350" y="1880630"/>
            <a:ext cx="0" cy="96856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86" name="Graphic 84">
            <a:extLst>
              <a:ext uri="{FF2B5EF4-FFF2-40B4-BE49-F238E27FC236}">
                <a16:creationId xmlns:a16="http://schemas.microsoft.com/office/drawing/2014/main" id="{9859C9C8-A49E-AFF8-61FF-986968FAC0D3}"/>
              </a:ext>
            </a:extLst>
          </p:cNvPr>
          <p:cNvGrpSpPr/>
          <p:nvPr/>
        </p:nvGrpSpPr>
        <p:grpSpPr>
          <a:xfrm>
            <a:off x="338871" y="3063207"/>
            <a:ext cx="768784" cy="764567"/>
            <a:chOff x="2840652" y="211726"/>
            <a:chExt cx="6518761" cy="6482939"/>
          </a:xfrm>
          <a:solidFill>
            <a:schemeClr val="accent6"/>
          </a:solidFill>
        </p:grpSpPr>
        <p:sp>
          <p:nvSpPr>
            <p:cNvPr id="87" name="Freeform 86">
              <a:extLst>
                <a:ext uri="{FF2B5EF4-FFF2-40B4-BE49-F238E27FC236}">
                  <a16:creationId xmlns:a16="http://schemas.microsoft.com/office/drawing/2014/main" id="{A983AD26-E2F3-ADD6-33D7-039EC1FCD552}"/>
                </a:ext>
              </a:extLst>
            </p:cNvPr>
            <p:cNvSpPr/>
            <p:nvPr/>
          </p:nvSpPr>
          <p:spPr>
            <a:xfrm>
              <a:off x="2863214" y="3713893"/>
              <a:ext cx="3656092" cy="453427"/>
            </a:xfrm>
            <a:custGeom>
              <a:avLst/>
              <a:gdLst>
                <a:gd name="connsiteX0" fmla="*/ 66321 w 3656092"/>
                <a:gd name="connsiteY0" fmla="*/ 269119 h 453427"/>
                <a:gd name="connsiteX1" fmla="*/ 160618 w 3656092"/>
                <a:gd name="connsiteY1" fmla="*/ 277692 h 453427"/>
                <a:gd name="connsiteX2" fmla="*/ 1947985 w 3656092"/>
                <a:gd name="connsiteY2" fmla="*/ 412709 h 453427"/>
                <a:gd name="connsiteX3" fmla="*/ 2483766 w 3656092"/>
                <a:gd name="connsiteY3" fmla="*/ 305552 h 453427"/>
                <a:gd name="connsiteX4" fmla="*/ 2970255 w 3656092"/>
                <a:gd name="connsiteY4" fmla="*/ 232686 h 453427"/>
                <a:gd name="connsiteX5" fmla="*/ 3519970 w 3656092"/>
                <a:gd name="connsiteY5" fmla="*/ 446999 h 453427"/>
                <a:gd name="connsiteX6" fmla="*/ 3557472 w 3656092"/>
                <a:gd name="connsiteY6" fmla="*/ 453428 h 453427"/>
                <a:gd name="connsiteX7" fmla="*/ 3635784 w 3656092"/>
                <a:gd name="connsiteY7" fmla="*/ 409382 h 453427"/>
                <a:gd name="connsiteX8" fmla="*/ 3653044 w 3656092"/>
                <a:gd name="connsiteY8" fmla="*/ 321223 h 453427"/>
                <a:gd name="connsiteX9" fmla="*/ 3597122 w 3656092"/>
                <a:gd name="connsiteY9" fmla="*/ 250900 h 453427"/>
                <a:gd name="connsiteX10" fmla="*/ 3043122 w 3656092"/>
                <a:gd name="connsiteY10" fmla="*/ 36587 h 453427"/>
                <a:gd name="connsiteX11" fmla="*/ 2400184 w 3656092"/>
                <a:gd name="connsiteY11" fmla="*/ 116952 h 453427"/>
                <a:gd name="connsiteX12" fmla="*/ 1959775 w 3656092"/>
                <a:gd name="connsiteY12" fmla="*/ 210174 h 453427"/>
                <a:gd name="connsiteX13" fmla="*/ 180980 w 3656092"/>
                <a:gd name="connsiteY13" fmla="*/ 75158 h 453427"/>
                <a:gd name="connsiteX14" fmla="*/ 84539 w 3656092"/>
                <a:gd name="connsiteY14" fmla="*/ 66585 h 453427"/>
                <a:gd name="connsiteX15" fmla="*/ 13370 w 3656092"/>
                <a:gd name="connsiteY15" fmla="*/ 119495 h 453427"/>
                <a:gd name="connsiteX16" fmla="*/ 6428 w 3656092"/>
                <a:gd name="connsiteY16" fmla="*/ 207900 h 453427"/>
                <a:gd name="connsiteX17" fmla="*/ 68464 w 3656092"/>
                <a:gd name="connsiteY17" fmla="*/ 271257 h 45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6092" h="453427">
                  <a:moveTo>
                    <a:pt x="66321" y="269119"/>
                  </a:moveTo>
                  <a:lnTo>
                    <a:pt x="160618" y="277692"/>
                  </a:lnTo>
                  <a:cubicBezTo>
                    <a:pt x="467085" y="304483"/>
                    <a:pt x="1398259" y="384848"/>
                    <a:pt x="1947985" y="412709"/>
                  </a:cubicBezTo>
                  <a:cubicBezTo>
                    <a:pt x="2132854" y="424184"/>
                    <a:pt x="2317517" y="387260"/>
                    <a:pt x="2483766" y="305552"/>
                  </a:cubicBezTo>
                  <a:cubicBezTo>
                    <a:pt x="2671287" y="217684"/>
                    <a:pt x="2811664" y="176965"/>
                    <a:pt x="2970255" y="232686"/>
                  </a:cubicBezTo>
                  <a:lnTo>
                    <a:pt x="3519970" y="446999"/>
                  </a:lnTo>
                  <a:cubicBezTo>
                    <a:pt x="3532023" y="451216"/>
                    <a:pt x="3544704" y="453382"/>
                    <a:pt x="3557472" y="453428"/>
                  </a:cubicBezTo>
                  <a:cubicBezTo>
                    <a:pt x="3588773" y="450930"/>
                    <a:pt x="3617388" y="434831"/>
                    <a:pt x="3635784" y="409382"/>
                  </a:cubicBezTo>
                  <a:cubicBezTo>
                    <a:pt x="3654158" y="383956"/>
                    <a:pt x="3660479" y="351718"/>
                    <a:pt x="3653044" y="321223"/>
                  </a:cubicBezTo>
                  <a:cubicBezTo>
                    <a:pt x="3645608" y="290728"/>
                    <a:pt x="3625160" y="265010"/>
                    <a:pt x="3597122" y="250900"/>
                  </a:cubicBezTo>
                  <a:lnTo>
                    <a:pt x="3043122" y="36587"/>
                  </a:lnTo>
                  <a:cubicBezTo>
                    <a:pt x="2791307" y="-51281"/>
                    <a:pt x="2578063" y="36587"/>
                    <a:pt x="2400184" y="116952"/>
                  </a:cubicBezTo>
                  <a:cubicBezTo>
                    <a:pt x="2264453" y="187115"/>
                    <a:pt x="2112291" y="219307"/>
                    <a:pt x="1959775" y="210174"/>
                  </a:cubicBezTo>
                  <a:cubicBezTo>
                    <a:pt x="1414347" y="185526"/>
                    <a:pt x="486391" y="103018"/>
                    <a:pt x="180980" y="75158"/>
                  </a:cubicBezTo>
                  <a:lnTo>
                    <a:pt x="84539" y="66585"/>
                  </a:lnTo>
                  <a:cubicBezTo>
                    <a:pt x="54290" y="73129"/>
                    <a:pt x="28349" y="92417"/>
                    <a:pt x="13370" y="119495"/>
                  </a:cubicBezTo>
                  <a:cubicBezTo>
                    <a:pt x="-1587" y="146572"/>
                    <a:pt x="-4132" y="178811"/>
                    <a:pt x="6428" y="207900"/>
                  </a:cubicBezTo>
                  <a:cubicBezTo>
                    <a:pt x="16987" y="236989"/>
                    <a:pt x="39602" y="260072"/>
                    <a:pt x="68464" y="271257"/>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8" name="Freeform 87">
              <a:extLst>
                <a:ext uri="{FF2B5EF4-FFF2-40B4-BE49-F238E27FC236}">
                  <a16:creationId xmlns:a16="http://schemas.microsoft.com/office/drawing/2014/main" id="{115E3CC9-ECB0-DDE6-4067-B79285913465}"/>
                </a:ext>
              </a:extLst>
            </p:cNvPr>
            <p:cNvSpPr/>
            <p:nvPr/>
          </p:nvSpPr>
          <p:spPr>
            <a:xfrm>
              <a:off x="2840652" y="211726"/>
              <a:ext cx="6489694" cy="6482939"/>
            </a:xfrm>
            <a:custGeom>
              <a:avLst/>
              <a:gdLst>
                <a:gd name="connsiteX0" fmla="*/ 4622662 w 6489694"/>
                <a:gd name="connsiteY0" fmla="*/ 1258457 h 6482939"/>
                <a:gd name="connsiteX1" fmla="*/ 4646236 w 6489694"/>
                <a:gd name="connsiteY1" fmla="*/ 1258457 h 6482939"/>
                <a:gd name="connsiteX2" fmla="*/ 4778035 w 6489694"/>
                <a:gd name="connsiteY2" fmla="*/ 1258457 h 6482939"/>
                <a:gd name="connsiteX3" fmla="*/ 4842643 w 6489694"/>
                <a:gd name="connsiteY3" fmla="*/ 1233831 h 6482939"/>
                <a:gd name="connsiteX4" fmla="*/ 4878762 w 6489694"/>
                <a:gd name="connsiteY4" fmla="*/ 1174875 h 6482939"/>
                <a:gd name="connsiteX5" fmla="*/ 5247380 w 6489694"/>
                <a:gd name="connsiteY5" fmla="*/ 1048431 h 6482939"/>
                <a:gd name="connsiteX6" fmla="*/ 5606327 w 6489694"/>
                <a:gd name="connsiteY6" fmla="*/ 1182379 h 6482939"/>
                <a:gd name="connsiteX7" fmla="*/ 5643875 w 6489694"/>
                <a:gd name="connsiteY7" fmla="*/ 1236517 h 6482939"/>
                <a:gd name="connsiteX8" fmla="*/ 5705997 w 6489694"/>
                <a:gd name="connsiteY8" fmla="*/ 1258463 h 6482939"/>
                <a:gd name="connsiteX9" fmla="*/ 6414314 w 6489694"/>
                <a:gd name="connsiteY9" fmla="*/ 1258463 h 6482939"/>
                <a:gd name="connsiteX10" fmla="*/ 6480265 w 6489694"/>
                <a:gd name="connsiteY10" fmla="*/ 1200130 h 6482939"/>
                <a:gd name="connsiteX11" fmla="*/ 6480265 w 6489694"/>
                <a:gd name="connsiteY11" fmla="*/ 1112130 h 6482939"/>
                <a:gd name="connsiteX12" fmla="*/ 6414314 w 6489694"/>
                <a:gd name="connsiteY12" fmla="*/ 1053797 h 6482939"/>
                <a:gd name="connsiteX13" fmla="*/ 5771377 w 6489694"/>
                <a:gd name="connsiteY13" fmla="*/ 1053797 h 6482939"/>
                <a:gd name="connsiteX14" fmla="*/ 5531358 w 6489694"/>
                <a:gd name="connsiteY14" fmla="*/ 875918 h 6482939"/>
                <a:gd name="connsiteX15" fmla="*/ 5531358 w 6489694"/>
                <a:gd name="connsiteY15" fmla="*/ 595169 h 6482939"/>
                <a:gd name="connsiteX16" fmla="*/ 5669592 w 6489694"/>
                <a:gd name="connsiteY16" fmla="*/ 595169 h 6482939"/>
                <a:gd name="connsiteX17" fmla="*/ 6121764 w 6489694"/>
                <a:gd name="connsiteY17" fmla="*/ 798766 h 6482939"/>
                <a:gd name="connsiteX18" fmla="*/ 6385339 w 6489694"/>
                <a:gd name="connsiteY18" fmla="*/ 646604 h 6482939"/>
                <a:gd name="connsiteX19" fmla="*/ 6385339 w 6489694"/>
                <a:gd name="connsiteY19" fmla="*/ 342279 h 6482939"/>
                <a:gd name="connsiteX20" fmla="*/ 6121764 w 6489694"/>
                <a:gd name="connsiteY20" fmla="*/ 190118 h 6482939"/>
                <a:gd name="connsiteX21" fmla="*/ 5672793 w 6489694"/>
                <a:gd name="connsiteY21" fmla="*/ 390497 h 6482939"/>
                <a:gd name="connsiteX22" fmla="*/ 5535650 w 6489694"/>
                <a:gd name="connsiteY22" fmla="*/ 390497 h 6482939"/>
                <a:gd name="connsiteX23" fmla="*/ 5535650 w 6489694"/>
                <a:gd name="connsiteY23" fmla="*/ 276911 h 6482939"/>
                <a:gd name="connsiteX24" fmla="*/ 5383688 w 6489694"/>
                <a:gd name="connsiteY24" fmla="*/ 36567 h 6482939"/>
                <a:gd name="connsiteX25" fmla="*/ 5099321 w 6489694"/>
                <a:gd name="connsiteY25" fmla="*/ 36567 h 6482939"/>
                <a:gd name="connsiteX26" fmla="*/ 4947359 w 6489694"/>
                <a:gd name="connsiteY26" fmla="*/ 276911 h 6482939"/>
                <a:gd name="connsiteX27" fmla="*/ 4947359 w 6489694"/>
                <a:gd name="connsiteY27" fmla="*/ 390497 h 6482939"/>
                <a:gd name="connsiteX28" fmla="*/ 4802701 w 6489694"/>
                <a:gd name="connsiteY28" fmla="*/ 390497 h 6482939"/>
                <a:gd name="connsiteX29" fmla="*/ 4354788 w 6489694"/>
                <a:gd name="connsiteY29" fmla="*/ 190118 h 6482939"/>
                <a:gd name="connsiteX30" fmla="*/ 4091229 w 6489694"/>
                <a:gd name="connsiteY30" fmla="*/ 342279 h 6482939"/>
                <a:gd name="connsiteX31" fmla="*/ 4091229 w 6489694"/>
                <a:gd name="connsiteY31" fmla="*/ 646604 h 6482939"/>
                <a:gd name="connsiteX32" fmla="*/ 4354788 w 6489694"/>
                <a:gd name="connsiteY32" fmla="*/ 798766 h 6482939"/>
                <a:gd name="connsiteX33" fmla="*/ 4806987 w 6489694"/>
                <a:gd name="connsiteY33" fmla="*/ 595169 h 6482939"/>
                <a:gd name="connsiteX34" fmla="*/ 4947359 w 6489694"/>
                <a:gd name="connsiteY34" fmla="*/ 595169 h 6482939"/>
                <a:gd name="connsiteX35" fmla="*/ 4947359 w 6489694"/>
                <a:gd name="connsiteY35" fmla="*/ 871632 h 6482939"/>
                <a:gd name="connsiteX36" fmla="*/ 4704117 w 6489694"/>
                <a:gd name="connsiteY36" fmla="*/ 1050580 h 6482939"/>
                <a:gd name="connsiteX37" fmla="*/ 4621604 w 6489694"/>
                <a:gd name="connsiteY37" fmla="*/ 1050580 h 6482939"/>
                <a:gd name="connsiteX38" fmla="*/ 4594812 w 6489694"/>
                <a:gd name="connsiteY38" fmla="*/ 1050580 h 6482939"/>
                <a:gd name="connsiteX39" fmla="*/ 3825459 w 6489694"/>
                <a:gd name="connsiteY39" fmla="*/ 1859595 h 6482939"/>
                <a:gd name="connsiteX40" fmla="*/ 3746632 w 6489694"/>
                <a:gd name="connsiteY40" fmla="*/ 1934582 h 6482939"/>
                <a:gd name="connsiteX41" fmla="*/ 3718303 w 6489694"/>
                <a:gd name="connsiteY41" fmla="*/ 2039618 h 6482939"/>
                <a:gd name="connsiteX42" fmla="*/ 3718303 w 6489694"/>
                <a:gd name="connsiteY42" fmla="*/ 2205707 h 6482939"/>
                <a:gd name="connsiteX43" fmla="*/ 3817961 w 6489694"/>
                <a:gd name="connsiteY43" fmla="*/ 2380369 h 6482939"/>
                <a:gd name="connsiteX44" fmla="*/ 3817961 w 6489694"/>
                <a:gd name="connsiteY44" fmla="*/ 4298437 h 6482939"/>
                <a:gd name="connsiteX45" fmla="*/ 3069982 w 6489694"/>
                <a:gd name="connsiteY45" fmla="*/ 4074478 h 6482939"/>
                <a:gd name="connsiteX46" fmla="*/ 2436703 w 6489694"/>
                <a:gd name="connsiteY46" fmla="*/ 4224497 h 6482939"/>
                <a:gd name="connsiteX47" fmla="*/ 2008077 w 6489694"/>
                <a:gd name="connsiteY47" fmla="*/ 4364869 h 6482939"/>
                <a:gd name="connsiteX48" fmla="*/ 115727 w 6489694"/>
                <a:gd name="connsiteY48" fmla="*/ 4437735 h 6482939"/>
                <a:gd name="connsiteX49" fmla="*/ 101797 w 6489694"/>
                <a:gd name="connsiteY49" fmla="*/ 4437735 h 6482939"/>
                <a:gd name="connsiteX50" fmla="*/ 29468 w 6489694"/>
                <a:gd name="connsiteY50" fmla="*/ 4470951 h 6482939"/>
                <a:gd name="connsiteX51" fmla="*/ 0 w 6489694"/>
                <a:gd name="connsiteY51" fmla="*/ 4544891 h 6482939"/>
                <a:gd name="connsiteX52" fmla="*/ 29468 w 6489694"/>
                <a:gd name="connsiteY52" fmla="*/ 4618832 h 6482939"/>
                <a:gd name="connsiteX53" fmla="*/ 101797 w 6489694"/>
                <a:gd name="connsiteY53" fmla="*/ 4652053 h 6482939"/>
                <a:gd name="connsiteX54" fmla="*/ 2022039 w 6489694"/>
                <a:gd name="connsiteY54" fmla="*/ 4579187 h 6482939"/>
                <a:gd name="connsiteX55" fmla="*/ 2543887 w 6489694"/>
                <a:gd name="connsiteY55" fmla="*/ 4408811 h 6482939"/>
                <a:gd name="connsiteX56" fmla="*/ 3017518 w 6489694"/>
                <a:gd name="connsiteY56" fmla="*/ 4281298 h 6482939"/>
                <a:gd name="connsiteX57" fmla="*/ 4089081 w 6489694"/>
                <a:gd name="connsiteY57" fmla="*/ 4602767 h 6482939"/>
                <a:gd name="connsiteX58" fmla="*/ 4123371 w 6489694"/>
                <a:gd name="connsiteY58" fmla="*/ 4602767 h 6482939"/>
                <a:gd name="connsiteX59" fmla="*/ 4741677 w 6489694"/>
                <a:gd name="connsiteY59" fmla="*/ 4570620 h 6482939"/>
                <a:gd name="connsiteX60" fmla="*/ 4872407 w 6489694"/>
                <a:gd name="connsiteY60" fmla="*/ 4603836 h 6482939"/>
                <a:gd name="connsiteX61" fmla="*/ 4895982 w 6489694"/>
                <a:gd name="connsiteY61" fmla="*/ 4669204 h 6482939"/>
                <a:gd name="connsiteX62" fmla="*/ 4874550 w 6489694"/>
                <a:gd name="connsiteY62" fmla="*/ 4737784 h 6482939"/>
                <a:gd name="connsiteX63" fmla="*/ 4757747 w 6489694"/>
                <a:gd name="connsiteY63" fmla="*/ 4780647 h 6482939"/>
                <a:gd name="connsiteX64" fmla="*/ 3827631 w 6489694"/>
                <a:gd name="connsiteY64" fmla="*/ 4824583 h 6482939"/>
                <a:gd name="connsiteX65" fmla="*/ 3761708 w 6489694"/>
                <a:gd name="connsiteY65" fmla="*/ 4882916 h 6482939"/>
                <a:gd name="connsiteX66" fmla="*/ 3761708 w 6489694"/>
                <a:gd name="connsiteY66" fmla="*/ 4970916 h 6482939"/>
                <a:gd name="connsiteX67" fmla="*/ 3827631 w 6489694"/>
                <a:gd name="connsiteY67" fmla="*/ 5029249 h 6482939"/>
                <a:gd name="connsiteX68" fmla="*/ 4760948 w 6489694"/>
                <a:gd name="connsiteY68" fmla="*/ 4986387 h 6482939"/>
                <a:gd name="connsiteX69" fmla="*/ 5024552 w 6489694"/>
                <a:gd name="connsiteY69" fmla="*/ 4870658 h 6482939"/>
                <a:gd name="connsiteX70" fmla="*/ 5037411 w 6489694"/>
                <a:gd name="connsiteY70" fmla="*/ 4853513 h 6482939"/>
                <a:gd name="connsiteX71" fmla="*/ 5188504 w 6489694"/>
                <a:gd name="connsiteY71" fmla="*/ 5061396 h 6482939"/>
                <a:gd name="connsiteX72" fmla="*/ 4483387 w 6489694"/>
                <a:gd name="connsiteY72" fmla="*/ 5408582 h 6482939"/>
                <a:gd name="connsiteX73" fmla="*/ 3905829 w 6489694"/>
                <a:gd name="connsiteY73" fmla="*/ 5477162 h 6482939"/>
                <a:gd name="connsiteX74" fmla="*/ 2966054 w 6489694"/>
                <a:gd name="connsiteY74" fmla="*/ 5285355 h 6482939"/>
                <a:gd name="connsiteX75" fmla="*/ 2409916 w 6489694"/>
                <a:gd name="connsiteY75" fmla="*/ 5306786 h 6482939"/>
                <a:gd name="connsiteX76" fmla="*/ 2391697 w 6489694"/>
                <a:gd name="connsiteY76" fmla="*/ 5306786 h 6482939"/>
                <a:gd name="connsiteX77" fmla="*/ 73922 w 6489694"/>
                <a:gd name="connsiteY77" fmla="*/ 6110435 h 6482939"/>
                <a:gd name="connsiteX78" fmla="*/ 16794 w 6489694"/>
                <a:gd name="connsiteY78" fmla="*/ 6163471 h 6482939"/>
                <a:gd name="connsiteX79" fmla="*/ 10700 w 6489694"/>
                <a:gd name="connsiteY79" fmla="*/ 6241137 h 6482939"/>
                <a:gd name="connsiteX80" fmla="*/ 48584 w 6489694"/>
                <a:gd name="connsiteY80" fmla="*/ 6289944 h 6482939"/>
                <a:gd name="connsiteX81" fmla="*/ 107140 w 6489694"/>
                <a:gd name="connsiteY81" fmla="*/ 6309717 h 6482939"/>
                <a:gd name="connsiteX82" fmla="*/ 140358 w 6489694"/>
                <a:gd name="connsiteY82" fmla="*/ 6309717 h 6482939"/>
                <a:gd name="connsiteX83" fmla="*/ 2449561 w 6489694"/>
                <a:gd name="connsiteY83" fmla="*/ 5516761 h 6482939"/>
                <a:gd name="connsiteX84" fmla="*/ 2784963 w 6489694"/>
                <a:gd name="connsiteY84" fmla="*/ 5483568 h 6482939"/>
                <a:gd name="connsiteX85" fmla="*/ 2594225 w 6489694"/>
                <a:gd name="connsiteY85" fmla="*/ 6340807 h 6482939"/>
                <a:gd name="connsiteX86" fmla="*/ 2610279 w 6489694"/>
                <a:gd name="connsiteY86" fmla="*/ 6436133 h 6482939"/>
                <a:gd name="connsiteX87" fmla="*/ 2696564 w 6489694"/>
                <a:gd name="connsiteY87" fmla="*/ 6479739 h 6482939"/>
                <a:gd name="connsiteX88" fmla="*/ 2782849 w 6489694"/>
                <a:gd name="connsiteY88" fmla="*/ 6436133 h 6482939"/>
                <a:gd name="connsiteX89" fmla="*/ 2798896 w 6489694"/>
                <a:gd name="connsiteY89" fmla="*/ 6340807 h 6482939"/>
                <a:gd name="connsiteX90" fmla="*/ 3001424 w 6489694"/>
                <a:gd name="connsiteY90" fmla="*/ 5510360 h 6482939"/>
                <a:gd name="connsiteX91" fmla="*/ 3521135 w 6489694"/>
                <a:gd name="connsiteY91" fmla="*/ 5617517 h 6482939"/>
                <a:gd name="connsiteX92" fmla="*/ 3382901 w 6489694"/>
                <a:gd name="connsiteY92" fmla="*/ 6344007 h 6482939"/>
                <a:gd name="connsiteX93" fmla="*/ 3398954 w 6489694"/>
                <a:gd name="connsiteY93" fmla="*/ 6439334 h 6482939"/>
                <a:gd name="connsiteX94" fmla="*/ 3485239 w 6489694"/>
                <a:gd name="connsiteY94" fmla="*/ 6482939 h 6482939"/>
                <a:gd name="connsiteX95" fmla="*/ 3571524 w 6489694"/>
                <a:gd name="connsiteY95" fmla="*/ 6439334 h 6482939"/>
                <a:gd name="connsiteX96" fmla="*/ 3587572 w 6489694"/>
                <a:gd name="connsiteY96" fmla="*/ 6344007 h 6482939"/>
                <a:gd name="connsiteX97" fmla="*/ 3725807 w 6489694"/>
                <a:gd name="connsiteY97" fmla="*/ 5658207 h 6482939"/>
                <a:gd name="connsiteX98" fmla="*/ 3879037 w 6489694"/>
                <a:gd name="connsiteY98" fmla="*/ 5688211 h 6482939"/>
                <a:gd name="connsiteX99" fmla="*/ 4563751 w 6489694"/>
                <a:gd name="connsiteY99" fmla="*/ 5608944 h 6482939"/>
                <a:gd name="connsiteX100" fmla="*/ 5291328 w 6489694"/>
                <a:gd name="connsiteY100" fmla="*/ 5240309 h 6482939"/>
                <a:gd name="connsiteX101" fmla="*/ 5518499 w 6489694"/>
                <a:gd name="connsiteY101" fmla="*/ 6331206 h 6482939"/>
                <a:gd name="connsiteX102" fmla="*/ 5534553 w 6489694"/>
                <a:gd name="connsiteY102" fmla="*/ 6426532 h 6482939"/>
                <a:gd name="connsiteX103" fmla="*/ 5620843 w 6489694"/>
                <a:gd name="connsiteY103" fmla="*/ 6470138 h 6482939"/>
                <a:gd name="connsiteX104" fmla="*/ 5707140 w 6489694"/>
                <a:gd name="connsiteY104" fmla="*/ 6426532 h 6482939"/>
                <a:gd name="connsiteX105" fmla="*/ 5723199 w 6489694"/>
                <a:gd name="connsiteY105" fmla="*/ 6331206 h 6482939"/>
                <a:gd name="connsiteX106" fmla="*/ 5095212 w 6489694"/>
                <a:gd name="connsiteY106" fmla="*/ 4610288 h 6482939"/>
                <a:gd name="connsiteX107" fmla="*/ 5008413 w 6489694"/>
                <a:gd name="connsiteY107" fmla="*/ 4448485 h 6482939"/>
                <a:gd name="connsiteX108" fmla="*/ 4729806 w 6489694"/>
                <a:gd name="connsiteY108" fmla="*/ 4364903 h 6482939"/>
                <a:gd name="connsiteX109" fmla="*/ 4440484 w 6489694"/>
                <a:gd name="connsiteY109" fmla="*/ 4379905 h 6482939"/>
                <a:gd name="connsiteX110" fmla="*/ 4440484 w 6489694"/>
                <a:gd name="connsiteY110" fmla="*/ 2399657 h 6482939"/>
                <a:gd name="connsiteX111" fmla="*/ 4538085 w 6489694"/>
                <a:gd name="connsiteY111" fmla="*/ 2325585 h 6482939"/>
                <a:gd name="connsiteX112" fmla="*/ 4575496 w 6489694"/>
                <a:gd name="connsiteY112" fmla="*/ 2208919 h 6482939"/>
                <a:gd name="connsiteX113" fmla="*/ 4575496 w 6489694"/>
                <a:gd name="connsiteY113" fmla="*/ 2038543 h 6482939"/>
                <a:gd name="connsiteX114" fmla="*/ 4546206 w 6489694"/>
                <a:gd name="connsiteY114" fmla="*/ 1935873 h 6482939"/>
                <a:gd name="connsiteX115" fmla="*/ 4468339 w 6489694"/>
                <a:gd name="connsiteY115" fmla="*/ 1862807 h 6482939"/>
                <a:gd name="connsiteX116" fmla="*/ 4595858 w 6489694"/>
                <a:gd name="connsiteY116" fmla="*/ 1693500 h 6482939"/>
                <a:gd name="connsiteX117" fmla="*/ 4619433 w 6489694"/>
                <a:gd name="connsiteY117" fmla="*/ 1693500 h 6482939"/>
                <a:gd name="connsiteX118" fmla="*/ 4746946 w 6489694"/>
                <a:gd name="connsiteY118" fmla="*/ 1693500 h 6482939"/>
                <a:gd name="connsiteX119" fmla="*/ 5244688 w 6489694"/>
                <a:gd name="connsiteY119" fmla="*/ 1980187 h 6482939"/>
                <a:gd name="connsiteX120" fmla="*/ 5742402 w 6489694"/>
                <a:gd name="connsiteY120" fmla="*/ 1693500 h 6482939"/>
                <a:gd name="connsiteX121" fmla="*/ 6412142 w 6489694"/>
                <a:gd name="connsiteY121" fmla="*/ 1693500 h 6482939"/>
                <a:gd name="connsiteX122" fmla="*/ 6478094 w 6489694"/>
                <a:gd name="connsiteY122" fmla="*/ 1635167 h 6482939"/>
                <a:gd name="connsiteX123" fmla="*/ 6478094 w 6489694"/>
                <a:gd name="connsiteY123" fmla="*/ 1547168 h 6482939"/>
                <a:gd name="connsiteX124" fmla="*/ 6412142 w 6489694"/>
                <a:gd name="connsiteY124" fmla="*/ 1488835 h 6482939"/>
                <a:gd name="connsiteX125" fmla="*/ 5681308 w 6489694"/>
                <a:gd name="connsiteY125" fmla="*/ 1488835 h 6482939"/>
                <a:gd name="connsiteX126" fmla="*/ 5625301 w 6489694"/>
                <a:gd name="connsiteY126" fmla="*/ 1506471 h 6482939"/>
                <a:gd name="connsiteX127" fmla="*/ 5587011 w 6489694"/>
                <a:gd name="connsiteY127" fmla="*/ 1550985 h 6482939"/>
                <a:gd name="connsiteX128" fmla="*/ 5387129 w 6489694"/>
                <a:gd name="connsiteY128" fmla="*/ 1749427 h 6482939"/>
                <a:gd name="connsiteX129" fmla="*/ 5105442 w 6489694"/>
                <a:gd name="connsiteY129" fmla="*/ 1749427 h 6482939"/>
                <a:gd name="connsiteX130" fmla="*/ 4905525 w 6489694"/>
                <a:gd name="connsiteY130" fmla="*/ 1550985 h 6482939"/>
                <a:gd name="connsiteX131" fmla="*/ 4868138 w 6489694"/>
                <a:gd name="connsiteY131" fmla="*/ 1506380 h 6482939"/>
                <a:gd name="connsiteX132" fmla="*/ 4812302 w 6489694"/>
                <a:gd name="connsiteY132" fmla="*/ 1489903 h 6482939"/>
                <a:gd name="connsiteX133" fmla="*/ 4648350 w 6489694"/>
                <a:gd name="connsiteY133" fmla="*/ 1489903 h 6482939"/>
                <a:gd name="connsiteX134" fmla="*/ 4617272 w 6489694"/>
                <a:gd name="connsiteY134" fmla="*/ 1489903 h 6482939"/>
                <a:gd name="connsiteX135" fmla="*/ 4264731 w 6489694"/>
                <a:gd name="connsiteY135" fmla="*/ 1838164 h 6482939"/>
                <a:gd name="connsiteX136" fmla="*/ 4032199 w 6489694"/>
                <a:gd name="connsiteY136" fmla="*/ 1838164 h 6482939"/>
                <a:gd name="connsiteX137" fmla="*/ 4622616 w 6489694"/>
                <a:gd name="connsiteY137" fmla="*/ 1258435 h 6482939"/>
                <a:gd name="connsiteX138" fmla="*/ 6122849 w 6489694"/>
                <a:gd name="connsiteY138" fmla="*/ 394806 h 6482939"/>
                <a:gd name="connsiteX139" fmla="*/ 6209145 w 6489694"/>
                <a:gd name="connsiteY139" fmla="*/ 444636 h 6482939"/>
                <a:gd name="connsiteX140" fmla="*/ 6209145 w 6489694"/>
                <a:gd name="connsiteY140" fmla="*/ 544294 h 6482939"/>
                <a:gd name="connsiteX141" fmla="*/ 6122849 w 6489694"/>
                <a:gd name="connsiteY141" fmla="*/ 594123 h 6482939"/>
                <a:gd name="connsiteX142" fmla="*/ 5898879 w 6489694"/>
                <a:gd name="connsiteY142" fmla="*/ 494465 h 6482939"/>
                <a:gd name="connsiteX143" fmla="*/ 6126050 w 6489694"/>
                <a:gd name="connsiteY143" fmla="*/ 394806 h 6482939"/>
                <a:gd name="connsiteX144" fmla="*/ 4354742 w 6489694"/>
                <a:gd name="connsiteY144" fmla="*/ 594117 h 6482939"/>
                <a:gd name="connsiteX145" fmla="*/ 4268434 w 6489694"/>
                <a:gd name="connsiteY145" fmla="*/ 544288 h 6482939"/>
                <a:gd name="connsiteX146" fmla="*/ 4268434 w 6489694"/>
                <a:gd name="connsiteY146" fmla="*/ 444630 h 6482939"/>
                <a:gd name="connsiteX147" fmla="*/ 4354742 w 6489694"/>
                <a:gd name="connsiteY147" fmla="*/ 394801 h 6482939"/>
                <a:gd name="connsiteX148" fmla="*/ 4577627 w 6489694"/>
                <a:gd name="connsiteY148" fmla="*/ 494459 h 6482939"/>
                <a:gd name="connsiteX149" fmla="*/ 4354742 w 6489694"/>
                <a:gd name="connsiteY149" fmla="*/ 594117 h 6482939"/>
                <a:gd name="connsiteX150" fmla="*/ 5151985 w 6489694"/>
                <a:gd name="connsiteY150" fmla="*/ 272648 h 6482939"/>
                <a:gd name="connsiteX151" fmla="*/ 5182903 w 6489694"/>
                <a:gd name="connsiteY151" fmla="*/ 219093 h 6482939"/>
                <a:gd name="connsiteX152" fmla="*/ 5241996 w 6489694"/>
                <a:gd name="connsiteY152" fmla="*/ 200854 h 6482939"/>
                <a:gd name="connsiteX153" fmla="*/ 5300666 w 6489694"/>
                <a:gd name="connsiteY153" fmla="*/ 219182 h 6482939"/>
                <a:gd name="connsiteX154" fmla="*/ 5330939 w 6489694"/>
                <a:gd name="connsiteY154" fmla="*/ 272648 h 6482939"/>
                <a:gd name="connsiteX155" fmla="*/ 5330939 w 6489694"/>
                <a:gd name="connsiteY155" fmla="*/ 390520 h 6482939"/>
                <a:gd name="connsiteX156" fmla="*/ 5151990 w 6489694"/>
                <a:gd name="connsiteY156" fmla="*/ 390520 h 6482939"/>
                <a:gd name="connsiteX157" fmla="*/ 5151985 w 6489694"/>
                <a:gd name="connsiteY157" fmla="*/ 594117 h 6482939"/>
                <a:gd name="connsiteX158" fmla="*/ 5330933 w 6489694"/>
                <a:gd name="connsiteY158" fmla="*/ 594117 h 6482939"/>
                <a:gd name="connsiteX159" fmla="*/ 5330933 w 6489694"/>
                <a:gd name="connsiteY159" fmla="*/ 842720 h 6482939"/>
                <a:gd name="connsiteX160" fmla="*/ 5151985 w 6489694"/>
                <a:gd name="connsiteY160" fmla="*/ 842720 h 6482939"/>
                <a:gd name="connsiteX161" fmla="*/ 4370801 w 6489694"/>
                <a:gd name="connsiteY161" fmla="*/ 2201461 h 6482939"/>
                <a:gd name="connsiteX162" fmla="*/ 3918602 w 6489694"/>
                <a:gd name="connsiteY162" fmla="*/ 2201461 h 6482939"/>
                <a:gd name="connsiteX163" fmla="*/ 3918602 w 6489694"/>
                <a:gd name="connsiteY163" fmla="*/ 2039658 h 6482939"/>
                <a:gd name="connsiteX164" fmla="*/ 4372945 w 6489694"/>
                <a:gd name="connsiteY164" fmla="*/ 2039658 h 6482939"/>
                <a:gd name="connsiteX165" fmla="*/ 4131846 w 6489694"/>
                <a:gd name="connsiteY165" fmla="*/ 4396021 h 6482939"/>
                <a:gd name="connsiteX166" fmla="*/ 4018260 w 6489694"/>
                <a:gd name="connsiteY166" fmla="*/ 4362805 h 6482939"/>
                <a:gd name="connsiteX167" fmla="*/ 4018260 w 6489694"/>
                <a:gd name="connsiteY167" fmla="*/ 2412562 h 6482939"/>
                <a:gd name="connsiteX168" fmla="*/ 4232573 w 6489694"/>
                <a:gd name="connsiteY168" fmla="*/ 2412562 h 6482939"/>
                <a:gd name="connsiteX169" fmla="*/ 4232573 w 6489694"/>
                <a:gd name="connsiteY169" fmla="*/ 4396010 h 648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489694" h="6482939">
                  <a:moveTo>
                    <a:pt x="4622662" y="1258457"/>
                  </a:moveTo>
                  <a:cubicBezTo>
                    <a:pt x="4630474" y="1259509"/>
                    <a:pt x="4638424" y="1259509"/>
                    <a:pt x="4646236" y="1258457"/>
                  </a:cubicBezTo>
                  <a:lnTo>
                    <a:pt x="4778035" y="1258457"/>
                  </a:lnTo>
                  <a:cubicBezTo>
                    <a:pt x="4801701" y="1257611"/>
                    <a:pt x="4824424" y="1248948"/>
                    <a:pt x="4842643" y="1233831"/>
                  </a:cubicBezTo>
                  <a:cubicBezTo>
                    <a:pt x="4860863" y="1218721"/>
                    <a:pt x="4873561" y="1197981"/>
                    <a:pt x="4878762" y="1174875"/>
                  </a:cubicBezTo>
                  <a:cubicBezTo>
                    <a:pt x="4886266" y="1134156"/>
                    <a:pt x="4902337" y="1048431"/>
                    <a:pt x="5247380" y="1048431"/>
                  </a:cubicBezTo>
                  <a:cubicBezTo>
                    <a:pt x="5568837" y="1048431"/>
                    <a:pt x="5594554" y="1135231"/>
                    <a:pt x="5606327" y="1182379"/>
                  </a:cubicBezTo>
                  <a:cubicBezTo>
                    <a:pt x="5612843" y="1203925"/>
                    <a:pt x="5625987" y="1222853"/>
                    <a:pt x="5643875" y="1236517"/>
                  </a:cubicBezTo>
                  <a:cubicBezTo>
                    <a:pt x="5661763" y="1250182"/>
                    <a:pt x="5683480" y="1257863"/>
                    <a:pt x="5705997" y="1258463"/>
                  </a:cubicBezTo>
                  <a:lnTo>
                    <a:pt x="6414314" y="1258463"/>
                  </a:lnTo>
                  <a:cubicBezTo>
                    <a:pt x="6443632" y="1249353"/>
                    <a:pt x="6467635" y="1228122"/>
                    <a:pt x="6480265" y="1200130"/>
                  </a:cubicBezTo>
                  <a:cubicBezTo>
                    <a:pt x="6492838" y="1172155"/>
                    <a:pt x="6492838" y="1140100"/>
                    <a:pt x="6480265" y="1112130"/>
                  </a:cubicBezTo>
                  <a:cubicBezTo>
                    <a:pt x="6467635" y="1084133"/>
                    <a:pt x="6443632" y="1062907"/>
                    <a:pt x="6414314" y="1053797"/>
                  </a:cubicBezTo>
                  <a:lnTo>
                    <a:pt x="5771377" y="1053797"/>
                  </a:lnTo>
                  <a:cubicBezTo>
                    <a:pt x="5720285" y="963095"/>
                    <a:pt x="5633016" y="898418"/>
                    <a:pt x="5531358" y="875918"/>
                  </a:cubicBezTo>
                  <a:lnTo>
                    <a:pt x="5531358" y="595169"/>
                  </a:lnTo>
                  <a:lnTo>
                    <a:pt x="5669592" y="595169"/>
                  </a:lnTo>
                  <a:cubicBezTo>
                    <a:pt x="5776748" y="666961"/>
                    <a:pt x="6001749" y="798766"/>
                    <a:pt x="6121764" y="798766"/>
                  </a:cubicBezTo>
                  <a:cubicBezTo>
                    <a:pt x="6230519" y="798766"/>
                    <a:pt x="6330990" y="740770"/>
                    <a:pt x="6385339" y="646604"/>
                  </a:cubicBezTo>
                  <a:cubicBezTo>
                    <a:pt x="6439688" y="552438"/>
                    <a:pt x="6439688" y="436446"/>
                    <a:pt x="6385339" y="342279"/>
                  </a:cubicBezTo>
                  <a:cubicBezTo>
                    <a:pt x="6330990" y="248113"/>
                    <a:pt x="6230519" y="190118"/>
                    <a:pt x="6121764" y="190118"/>
                  </a:cubicBezTo>
                  <a:cubicBezTo>
                    <a:pt x="6003920" y="190118"/>
                    <a:pt x="5785321" y="318705"/>
                    <a:pt x="5672793" y="390497"/>
                  </a:cubicBezTo>
                  <a:lnTo>
                    <a:pt x="5535650" y="390497"/>
                  </a:lnTo>
                  <a:lnTo>
                    <a:pt x="5535650" y="276911"/>
                  </a:lnTo>
                  <a:cubicBezTo>
                    <a:pt x="5529552" y="176030"/>
                    <a:pt x="5472202" y="85327"/>
                    <a:pt x="5383688" y="36567"/>
                  </a:cubicBezTo>
                  <a:cubicBezTo>
                    <a:pt x="5295174" y="-12189"/>
                    <a:pt x="5187835" y="-12189"/>
                    <a:pt x="5099321" y="36567"/>
                  </a:cubicBezTo>
                  <a:cubicBezTo>
                    <a:pt x="5010807" y="85323"/>
                    <a:pt x="4953457" y="176024"/>
                    <a:pt x="4947359" y="276911"/>
                  </a:cubicBezTo>
                  <a:lnTo>
                    <a:pt x="4947359" y="390497"/>
                  </a:lnTo>
                  <a:lnTo>
                    <a:pt x="4802701" y="390497"/>
                  </a:lnTo>
                  <a:cubicBezTo>
                    <a:pt x="4695545" y="318705"/>
                    <a:pt x="4472660" y="190118"/>
                    <a:pt x="4354788" y="190118"/>
                  </a:cubicBezTo>
                  <a:cubicBezTo>
                    <a:pt x="4246072" y="190118"/>
                    <a:pt x="4145590" y="248113"/>
                    <a:pt x="4091229" y="342279"/>
                  </a:cubicBezTo>
                  <a:cubicBezTo>
                    <a:pt x="4036868" y="436446"/>
                    <a:pt x="4036868" y="552438"/>
                    <a:pt x="4091229" y="646604"/>
                  </a:cubicBezTo>
                  <a:cubicBezTo>
                    <a:pt x="4145585" y="740770"/>
                    <a:pt x="4246072" y="798766"/>
                    <a:pt x="4354788" y="798766"/>
                  </a:cubicBezTo>
                  <a:cubicBezTo>
                    <a:pt x="4473729" y="798766"/>
                    <a:pt x="4695545" y="666966"/>
                    <a:pt x="4806987" y="595169"/>
                  </a:cubicBezTo>
                  <a:lnTo>
                    <a:pt x="4947359" y="595169"/>
                  </a:lnTo>
                  <a:lnTo>
                    <a:pt x="4947359" y="871632"/>
                  </a:lnTo>
                  <a:cubicBezTo>
                    <a:pt x="4843038" y="890606"/>
                    <a:pt x="4753272" y="956620"/>
                    <a:pt x="4704117" y="1050580"/>
                  </a:cubicBezTo>
                  <a:lnTo>
                    <a:pt x="4621604" y="1050580"/>
                  </a:lnTo>
                  <a:cubicBezTo>
                    <a:pt x="4612718" y="1049466"/>
                    <a:pt x="4603699" y="1049466"/>
                    <a:pt x="4594812" y="1050580"/>
                  </a:cubicBezTo>
                  <a:cubicBezTo>
                    <a:pt x="4166187" y="1066651"/>
                    <a:pt x="3858663" y="1398841"/>
                    <a:pt x="3825459" y="1859595"/>
                  </a:cubicBezTo>
                  <a:cubicBezTo>
                    <a:pt x="3792798" y="1876895"/>
                    <a:pt x="3765543" y="1902835"/>
                    <a:pt x="3746632" y="1934582"/>
                  </a:cubicBezTo>
                  <a:cubicBezTo>
                    <a:pt x="3727744" y="1966329"/>
                    <a:pt x="3717948" y="2002670"/>
                    <a:pt x="3718303" y="2039618"/>
                  </a:cubicBezTo>
                  <a:lnTo>
                    <a:pt x="3718303" y="2205707"/>
                  </a:lnTo>
                  <a:cubicBezTo>
                    <a:pt x="3718011" y="2277522"/>
                    <a:pt x="3755987" y="2344073"/>
                    <a:pt x="3817961" y="2380369"/>
                  </a:cubicBezTo>
                  <a:lnTo>
                    <a:pt x="3817961" y="4298437"/>
                  </a:lnTo>
                  <a:lnTo>
                    <a:pt x="3069982" y="4074478"/>
                  </a:lnTo>
                  <a:cubicBezTo>
                    <a:pt x="2809595" y="4014470"/>
                    <a:pt x="2607067" y="4120552"/>
                    <a:pt x="2436703" y="4224497"/>
                  </a:cubicBezTo>
                  <a:cubicBezTo>
                    <a:pt x="2308921" y="4308702"/>
                    <a:pt x="2160931" y="4357170"/>
                    <a:pt x="2008077" y="4364869"/>
                  </a:cubicBezTo>
                  <a:cubicBezTo>
                    <a:pt x="1386571" y="4404514"/>
                    <a:pt x="366444" y="4437735"/>
                    <a:pt x="115727" y="4437735"/>
                  </a:cubicBezTo>
                  <a:lnTo>
                    <a:pt x="101797" y="4437735"/>
                  </a:lnTo>
                  <a:cubicBezTo>
                    <a:pt x="74316" y="4439118"/>
                    <a:pt x="48420" y="4450994"/>
                    <a:pt x="29468" y="4470951"/>
                  </a:cubicBezTo>
                  <a:cubicBezTo>
                    <a:pt x="10516" y="4490913"/>
                    <a:pt x="-45" y="4517362"/>
                    <a:pt x="0" y="4544891"/>
                  </a:cubicBezTo>
                  <a:cubicBezTo>
                    <a:pt x="-44" y="4572420"/>
                    <a:pt x="10515" y="4598875"/>
                    <a:pt x="29468" y="4618832"/>
                  </a:cubicBezTo>
                  <a:cubicBezTo>
                    <a:pt x="48421" y="4638794"/>
                    <a:pt x="74317" y="4650670"/>
                    <a:pt x="101797" y="4652053"/>
                  </a:cubicBezTo>
                  <a:cubicBezTo>
                    <a:pt x="330043" y="4652053"/>
                    <a:pt x="1387674" y="4619906"/>
                    <a:pt x="2022039" y="4579187"/>
                  </a:cubicBezTo>
                  <a:cubicBezTo>
                    <a:pt x="2207931" y="4569163"/>
                    <a:pt x="2387913" y="4510407"/>
                    <a:pt x="2543887" y="4408811"/>
                  </a:cubicBezTo>
                  <a:cubicBezTo>
                    <a:pt x="2720698" y="4301655"/>
                    <a:pt x="2856784" y="4244859"/>
                    <a:pt x="3017518" y="4281298"/>
                  </a:cubicBezTo>
                  <a:lnTo>
                    <a:pt x="4089081" y="4602767"/>
                  </a:lnTo>
                  <a:cubicBezTo>
                    <a:pt x="4100419" y="4604796"/>
                    <a:pt x="4112026" y="4604796"/>
                    <a:pt x="4123371" y="4602767"/>
                  </a:cubicBezTo>
                  <a:lnTo>
                    <a:pt x="4741677" y="4570620"/>
                  </a:lnTo>
                  <a:cubicBezTo>
                    <a:pt x="4787682" y="4567340"/>
                    <a:pt x="4833539" y="4578993"/>
                    <a:pt x="4872407" y="4603836"/>
                  </a:cubicBezTo>
                  <a:cubicBezTo>
                    <a:pt x="4889369" y="4621164"/>
                    <a:pt x="4897988" y="4645024"/>
                    <a:pt x="4895982" y="4669204"/>
                  </a:cubicBezTo>
                  <a:cubicBezTo>
                    <a:pt x="4896941" y="4693853"/>
                    <a:pt x="4889369" y="4718073"/>
                    <a:pt x="4874550" y="4737784"/>
                  </a:cubicBezTo>
                  <a:cubicBezTo>
                    <a:pt x="4842312" y="4766096"/>
                    <a:pt x="4800655" y="4781384"/>
                    <a:pt x="4757747" y="4780647"/>
                  </a:cubicBezTo>
                  <a:lnTo>
                    <a:pt x="3827631" y="4824583"/>
                  </a:lnTo>
                  <a:cubicBezTo>
                    <a:pt x="3798318" y="4833693"/>
                    <a:pt x="3774315" y="4854918"/>
                    <a:pt x="3761708" y="4882916"/>
                  </a:cubicBezTo>
                  <a:cubicBezTo>
                    <a:pt x="3749112" y="4910885"/>
                    <a:pt x="3749112" y="4942947"/>
                    <a:pt x="3761708" y="4970916"/>
                  </a:cubicBezTo>
                  <a:cubicBezTo>
                    <a:pt x="3774321" y="4998908"/>
                    <a:pt x="3798318" y="5020139"/>
                    <a:pt x="3827631" y="5029249"/>
                  </a:cubicBezTo>
                  <a:lnTo>
                    <a:pt x="4760948" y="4986387"/>
                  </a:lnTo>
                  <a:cubicBezTo>
                    <a:pt x="4861274" y="4987078"/>
                    <a:pt x="4957155" y="4944998"/>
                    <a:pt x="5024552" y="4870658"/>
                  </a:cubicBezTo>
                  <a:lnTo>
                    <a:pt x="5037411" y="4853513"/>
                  </a:lnTo>
                  <a:cubicBezTo>
                    <a:pt x="5093286" y="4918635"/>
                    <a:pt x="5143830" y="4988152"/>
                    <a:pt x="5188504" y="5061396"/>
                  </a:cubicBezTo>
                  <a:cubicBezTo>
                    <a:pt x="4965796" y="5200630"/>
                    <a:pt x="4729561" y="5316965"/>
                    <a:pt x="4483387" y="5408582"/>
                  </a:cubicBezTo>
                  <a:cubicBezTo>
                    <a:pt x="4302964" y="5491941"/>
                    <a:pt x="4100751" y="5515961"/>
                    <a:pt x="3905829" y="5477162"/>
                  </a:cubicBezTo>
                  <a:lnTo>
                    <a:pt x="2966054" y="5285355"/>
                  </a:lnTo>
                  <a:cubicBezTo>
                    <a:pt x="2831038" y="5245705"/>
                    <a:pt x="2507426" y="5291785"/>
                    <a:pt x="2409916" y="5306786"/>
                  </a:cubicBezTo>
                  <a:lnTo>
                    <a:pt x="2391697" y="5306786"/>
                  </a:lnTo>
                  <a:lnTo>
                    <a:pt x="73922" y="6110435"/>
                  </a:lnTo>
                  <a:cubicBezTo>
                    <a:pt x="48897" y="6120322"/>
                    <a:pt x="28492" y="6139239"/>
                    <a:pt x="16794" y="6163471"/>
                  </a:cubicBezTo>
                  <a:cubicBezTo>
                    <a:pt x="5074" y="6187645"/>
                    <a:pt x="2909" y="6215420"/>
                    <a:pt x="10700" y="6241137"/>
                  </a:cubicBezTo>
                  <a:cubicBezTo>
                    <a:pt x="18268" y="6260797"/>
                    <a:pt x="31439" y="6277771"/>
                    <a:pt x="48584" y="6289944"/>
                  </a:cubicBezTo>
                  <a:cubicBezTo>
                    <a:pt x="65751" y="6302174"/>
                    <a:pt x="86111" y="6309032"/>
                    <a:pt x="107140" y="6309717"/>
                  </a:cubicBezTo>
                  <a:cubicBezTo>
                    <a:pt x="118168" y="6311261"/>
                    <a:pt x="129330" y="6311261"/>
                    <a:pt x="140358" y="6309717"/>
                  </a:cubicBezTo>
                  <a:lnTo>
                    <a:pt x="2449561" y="5516761"/>
                  </a:lnTo>
                  <a:cubicBezTo>
                    <a:pt x="2560667" y="5499593"/>
                    <a:pt x="2672646" y="5488523"/>
                    <a:pt x="2784963" y="5483568"/>
                  </a:cubicBezTo>
                  <a:cubicBezTo>
                    <a:pt x="2647335" y="5747647"/>
                    <a:pt x="2581543" y="6043284"/>
                    <a:pt x="2594225" y="6340807"/>
                  </a:cubicBezTo>
                  <a:cubicBezTo>
                    <a:pt x="2584132" y="6373325"/>
                    <a:pt x="2590070" y="6408702"/>
                    <a:pt x="2610279" y="6436133"/>
                  </a:cubicBezTo>
                  <a:cubicBezTo>
                    <a:pt x="2630481" y="6463565"/>
                    <a:pt x="2662514" y="6479739"/>
                    <a:pt x="2696564" y="6479739"/>
                  </a:cubicBezTo>
                  <a:cubicBezTo>
                    <a:pt x="2730608" y="6479739"/>
                    <a:pt x="2762640" y="6463565"/>
                    <a:pt x="2782849" y="6436133"/>
                  </a:cubicBezTo>
                  <a:cubicBezTo>
                    <a:pt x="2803051" y="6408702"/>
                    <a:pt x="2808989" y="6373325"/>
                    <a:pt x="2798896" y="6340807"/>
                  </a:cubicBezTo>
                  <a:cubicBezTo>
                    <a:pt x="2784455" y="6050199"/>
                    <a:pt x="2854818" y="5761649"/>
                    <a:pt x="3001424" y="5510360"/>
                  </a:cubicBezTo>
                  <a:lnTo>
                    <a:pt x="3521135" y="5617517"/>
                  </a:lnTo>
                  <a:cubicBezTo>
                    <a:pt x="3420854" y="5846174"/>
                    <a:pt x="3373620" y="6094547"/>
                    <a:pt x="3382901" y="6344007"/>
                  </a:cubicBezTo>
                  <a:cubicBezTo>
                    <a:pt x="3372814" y="6376526"/>
                    <a:pt x="3378752" y="6411902"/>
                    <a:pt x="3398954" y="6439334"/>
                  </a:cubicBezTo>
                  <a:cubicBezTo>
                    <a:pt x="3419157" y="6466765"/>
                    <a:pt x="3451189" y="6482939"/>
                    <a:pt x="3485239" y="6482939"/>
                  </a:cubicBezTo>
                  <a:cubicBezTo>
                    <a:pt x="3519283" y="6482939"/>
                    <a:pt x="3551316" y="6466765"/>
                    <a:pt x="3571524" y="6439334"/>
                  </a:cubicBezTo>
                  <a:cubicBezTo>
                    <a:pt x="3591727" y="6411902"/>
                    <a:pt x="3597665" y="6376526"/>
                    <a:pt x="3587572" y="6344007"/>
                  </a:cubicBezTo>
                  <a:cubicBezTo>
                    <a:pt x="3578422" y="6107692"/>
                    <a:pt x="3625817" y="5872577"/>
                    <a:pt x="3725807" y="5658207"/>
                  </a:cubicBezTo>
                  <a:lnTo>
                    <a:pt x="3879037" y="5688211"/>
                  </a:lnTo>
                  <a:cubicBezTo>
                    <a:pt x="4109958" y="5733988"/>
                    <a:pt x="4349433" y="5706271"/>
                    <a:pt x="4563751" y="5608944"/>
                  </a:cubicBezTo>
                  <a:cubicBezTo>
                    <a:pt x="4817869" y="5510360"/>
                    <a:pt x="5061579" y="5386911"/>
                    <a:pt x="5291328" y="5240309"/>
                  </a:cubicBezTo>
                  <a:cubicBezTo>
                    <a:pt x="5446462" y="5582769"/>
                    <a:pt x="5524037" y="5955273"/>
                    <a:pt x="5518499" y="6331206"/>
                  </a:cubicBezTo>
                  <a:cubicBezTo>
                    <a:pt x="5508412" y="6363725"/>
                    <a:pt x="5514350" y="6399100"/>
                    <a:pt x="5534553" y="6426532"/>
                  </a:cubicBezTo>
                  <a:cubicBezTo>
                    <a:pt x="5554778" y="6453964"/>
                    <a:pt x="5586782" y="6470138"/>
                    <a:pt x="5620843" y="6470138"/>
                  </a:cubicBezTo>
                  <a:cubicBezTo>
                    <a:pt x="5654905" y="6470138"/>
                    <a:pt x="5686909" y="6453964"/>
                    <a:pt x="5707140" y="6426532"/>
                  </a:cubicBezTo>
                  <a:cubicBezTo>
                    <a:pt x="5727314" y="6399100"/>
                    <a:pt x="5733257" y="6363725"/>
                    <a:pt x="5723199" y="6331206"/>
                  </a:cubicBezTo>
                  <a:cubicBezTo>
                    <a:pt x="5725313" y="5467538"/>
                    <a:pt x="5388849" y="4867463"/>
                    <a:pt x="5095212" y="4610288"/>
                  </a:cubicBezTo>
                  <a:cubicBezTo>
                    <a:pt x="5085988" y="4547891"/>
                    <a:pt x="5055293" y="4490673"/>
                    <a:pt x="5008413" y="4448485"/>
                  </a:cubicBezTo>
                  <a:cubicBezTo>
                    <a:pt x="4928826" y="4387631"/>
                    <a:pt x="4829750" y="4357913"/>
                    <a:pt x="4729806" y="4364903"/>
                  </a:cubicBezTo>
                  <a:lnTo>
                    <a:pt x="4440484" y="4379905"/>
                  </a:lnTo>
                  <a:lnTo>
                    <a:pt x="4440484" y="2399657"/>
                  </a:lnTo>
                  <a:cubicBezTo>
                    <a:pt x="4479838" y="2385570"/>
                    <a:pt x="4513934" y="2359715"/>
                    <a:pt x="4538085" y="2325585"/>
                  </a:cubicBezTo>
                  <a:cubicBezTo>
                    <a:pt x="4562237" y="2291472"/>
                    <a:pt x="4575296" y="2250730"/>
                    <a:pt x="4575496" y="2208919"/>
                  </a:cubicBezTo>
                  <a:lnTo>
                    <a:pt x="4575496" y="2038543"/>
                  </a:lnTo>
                  <a:cubicBezTo>
                    <a:pt x="4575210" y="2002287"/>
                    <a:pt x="4565071" y="1966814"/>
                    <a:pt x="4546206" y="1935873"/>
                  </a:cubicBezTo>
                  <a:cubicBezTo>
                    <a:pt x="4527347" y="1904910"/>
                    <a:pt x="4500424" y="1879661"/>
                    <a:pt x="4468339" y="1862807"/>
                  </a:cubicBezTo>
                  <a:cubicBezTo>
                    <a:pt x="4486559" y="1726722"/>
                    <a:pt x="4552996" y="1698855"/>
                    <a:pt x="4595858" y="1693500"/>
                  </a:cubicBezTo>
                  <a:cubicBezTo>
                    <a:pt x="4603671" y="1694615"/>
                    <a:pt x="4611615" y="1694615"/>
                    <a:pt x="4619433" y="1693500"/>
                  </a:cubicBezTo>
                  <a:lnTo>
                    <a:pt x="4746946" y="1693500"/>
                  </a:lnTo>
                  <a:cubicBezTo>
                    <a:pt x="4849879" y="1870957"/>
                    <a:pt x="5039525" y="1980187"/>
                    <a:pt x="5244688" y="1980187"/>
                  </a:cubicBezTo>
                  <a:cubicBezTo>
                    <a:pt x="5449851" y="1980187"/>
                    <a:pt x="5639474" y="1870957"/>
                    <a:pt x="5742402" y="1693500"/>
                  </a:cubicBezTo>
                  <a:lnTo>
                    <a:pt x="6412142" y="1693500"/>
                  </a:lnTo>
                  <a:cubicBezTo>
                    <a:pt x="6441460" y="1684391"/>
                    <a:pt x="6465463" y="1663159"/>
                    <a:pt x="6478094" y="1635167"/>
                  </a:cubicBezTo>
                  <a:cubicBezTo>
                    <a:pt x="6490666" y="1607192"/>
                    <a:pt x="6490666" y="1575137"/>
                    <a:pt x="6478094" y="1547168"/>
                  </a:cubicBezTo>
                  <a:cubicBezTo>
                    <a:pt x="6465463" y="1519170"/>
                    <a:pt x="6441460" y="1497939"/>
                    <a:pt x="6412142" y="1488835"/>
                  </a:cubicBezTo>
                  <a:lnTo>
                    <a:pt x="5681308" y="1488835"/>
                  </a:lnTo>
                  <a:cubicBezTo>
                    <a:pt x="5661420" y="1489389"/>
                    <a:pt x="5641989" y="1495487"/>
                    <a:pt x="5625301" y="1506471"/>
                  </a:cubicBezTo>
                  <a:cubicBezTo>
                    <a:pt x="5608671" y="1517455"/>
                    <a:pt x="5595412" y="1532880"/>
                    <a:pt x="5587011" y="1550985"/>
                  </a:cubicBezTo>
                  <a:cubicBezTo>
                    <a:pt x="5549177" y="1640928"/>
                    <a:pt x="5477334" y="1712257"/>
                    <a:pt x="5387129" y="1749427"/>
                  </a:cubicBezTo>
                  <a:cubicBezTo>
                    <a:pt x="5296912" y="1786598"/>
                    <a:pt x="5195648" y="1786598"/>
                    <a:pt x="5105442" y="1749427"/>
                  </a:cubicBezTo>
                  <a:cubicBezTo>
                    <a:pt x="5015225" y="1712257"/>
                    <a:pt x="4943370" y="1640934"/>
                    <a:pt x="4905525" y="1550985"/>
                  </a:cubicBezTo>
                  <a:cubicBezTo>
                    <a:pt x="4897713" y="1532766"/>
                    <a:pt x="4884723" y="1517233"/>
                    <a:pt x="4868138" y="1506380"/>
                  </a:cubicBezTo>
                  <a:cubicBezTo>
                    <a:pt x="4851547" y="1495510"/>
                    <a:pt x="4832128" y="1489772"/>
                    <a:pt x="4812302" y="1489903"/>
                  </a:cubicBezTo>
                  <a:lnTo>
                    <a:pt x="4648350" y="1489903"/>
                  </a:lnTo>
                  <a:cubicBezTo>
                    <a:pt x="4638058" y="1488252"/>
                    <a:pt x="4627565" y="1488252"/>
                    <a:pt x="4617272" y="1489903"/>
                  </a:cubicBezTo>
                  <a:cubicBezTo>
                    <a:pt x="4422248" y="1489903"/>
                    <a:pt x="4295804" y="1620634"/>
                    <a:pt x="4264731" y="1838164"/>
                  </a:cubicBezTo>
                  <a:lnTo>
                    <a:pt x="4032199" y="1838164"/>
                  </a:lnTo>
                  <a:cubicBezTo>
                    <a:pt x="4071844" y="1495264"/>
                    <a:pt x="4303307" y="1260606"/>
                    <a:pt x="4622616" y="1258435"/>
                  </a:cubicBezTo>
                  <a:close/>
                  <a:moveTo>
                    <a:pt x="6122849" y="394806"/>
                  </a:moveTo>
                  <a:cubicBezTo>
                    <a:pt x="6158453" y="394806"/>
                    <a:pt x="6191372" y="413803"/>
                    <a:pt x="6209145" y="444636"/>
                  </a:cubicBezTo>
                  <a:cubicBezTo>
                    <a:pt x="6226976" y="475462"/>
                    <a:pt x="6226976" y="513461"/>
                    <a:pt x="6209145" y="544294"/>
                  </a:cubicBezTo>
                  <a:cubicBezTo>
                    <a:pt x="6191372" y="575120"/>
                    <a:pt x="6158453" y="594123"/>
                    <a:pt x="6122849" y="594123"/>
                  </a:cubicBezTo>
                  <a:cubicBezTo>
                    <a:pt x="6043811" y="571794"/>
                    <a:pt x="5968372" y="538242"/>
                    <a:pt x="5898879" y="494465"/>
                  </a:cubicBezTo>
                  <a:cubicBezTo>
                    <a:pt x="5969115" y="449951"/>
                    <a:pt x="6045754" y="416352"/>
                    <a:pt x="6126050" y="394806"/>
                  </a:cubicBezTo>
                  <a:close/>
                  <a:moveTo>
                    <a:pt x="4354742" y="594117"/>
                  </a:moveTo>
                  <a:cubicBezTo>
                    <a:pt x="4319138" y="594117"/>
                    <a:pt x="4286231" y="575120"/>
                    <a:pt x="4268434" y="544288"/>
                  </a:cubicBezTo>
                  <a:cubicBezTo>
                    <a:pt x="4250644" y="513461"/>
                    <a:pt x="4250644" y="475462"/>
                    <a:pt x="4268434" y="444630"/>
                  </a:cubicBezTo>
                  <a:cubicBezTo>
                    <a:pt x="4286225" y="413803"/>
                    <a:pt x="4319132" y="394801"/>
                    <a:pt x="4354742" y="394801"/>
                  </a:cubicBezTo>
                  <a:cubicBezTo>
                    <a:pt x="4433661" y="416524"/>
                    <a:pt x="4508824" y="450122"/>
                    <a:pt x="4577627" y="494459"/>
                  </a:cubicBezTo>
                  <a:cubicBezTo>
                    <a:pt x="4508556" y="538304"/>
                    <a:pt x="4433478" y="571880"/>
                    <a:pt x="4354742" y="594117"/>
                  </a:cubicBezTo>
                  <a:close/>
                  <a:moveTo>
                    <a:pt x="5151985" y="272648"/>
                  </a:moveTo>
                  <a:cubicBezTo>
                    <a:pt x="5155180" y="251530"/>
                    <a:pt x="5166204" y="232398"/>
                    <a:pt x="5182903" y="219093"/>
                  </a:cubicBezTo>
                  <a:cubicBezTo>
                    <a:pt x="5199602" y="205787"/>
                    <a:pt x="5220696" y="199268"/>
                    <a:pt x="5241996" y="200854"/>
                  </a:cubicBezTo>
                  <a:cubicBezTo>
                    <a:pt x="5263159" y="199291"/>
                    <a:pt x="5284144" y="205832"/>
                    <a:pt x="5300666" y="219182"/>
                  </a:cubicBezTo>
                  <a:cubicBezTo>
                    <a:pt x="5317188" y="232509"/>
                    <a:pt x="5327990" y="251619"/>
                    <a:pt x="5330939" y="272648"/>
                  </a:cubicBezTo>
                  <a:lnTo>
                    <a:pt x="5330939" y="390520"/>
                  </a:lnTo>
                  <a:lnTo>
                    <a:pt x="5151990" y="390520"/>
                  </a:lnTo>
                  <a:close/>
                  <a:moveTo>
                    <a:pt x="5151985" y="594117"/>
                  </a:moveTo>
                  <a:lnTo>
                    <a:pt x="5330933" y="594117"/>
                  </a:lnTo>
                  <a:lnTo>
                    <a:pt x="5330933" y="842720"/>
                  </a:lnTo>
                  <a:lnTo>
                    <a:pt x="5151985" y="842720"/>
                  </a:lnTo>
                  <a:close/>
                  <a:moveTo>
                    <a:pt x="4370801" y="2201461"/>
                  </a:moveTo>
                  <a:lnTo>
                    <a:pt x="3918602" y="2201461"/>
                  </a:lnTo>
                  <a:lnTo>
                    <a:pt x="3918602" y="2039658"/>
                  </a:lnTo>
                  <a:lnTo>
                    <a:pt x="4372945" y="2039658"/>
                  </a:lnTo>
                  <a:close/>
                  <a:moveTo>
                    <a:pt x="4131846" y="4396021"/>
                  </a:moveTo>
                  <a:lnTo>
                    <a:pt x="4018260" y="4362805"/>
                  </a:lnTo>
                  <a:lnTo>
                    <a:pt x="4018260" y="2412562"/>
                  </a:lnTo>
                  <a:lnTo>
                    <a:pt x="4232573" y="2412562"/>
                  </a:lnTo>
                  <a:lnTo>
                    <a:pt x="4232573" y="4396010"/>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9" name="Freeform 88">
              <a:extLst>
                <a:ext uri="{FF2B5EF4-FFF2-40B4-BE49-F238E27FC236}">
                  <a16:creationId xmlns:a16="http://schemas.microsoft.com/office/drawing/2014/main" id="{78788053-B538-56DE-3C66-DFD286012CCC}"/>
                </a:ext>
              </a:extLst>
            </p:cNvPr>
            <p:cNvSpPr/>
            <p:nvPr/>
          </p:nvSpPr>
          <p:spPr>
            <a:xfrm>
              <a:off x="8217708" y="4137597"/>
              <a:ext cx="1141705" cy="2544322"/>
            </a:xfrm>
            <a:custGeom>
              <a:avLst/>
              <a:gdLst>
                <a:gd name="connsiteX0" fmla="*/ 860379 w 1141705"/>
                <a:gd name="connsiteY0" fmla="*/ 651230 h 2544322"/>
                <a:gd name="connsiteX1" fmla="*/ 936445 w 1141705"/>
                <a:gd name="connsiteY1" fmla="*/ 592296 h 2544322"/>
                <a:gd name="connsiteX2" fmla="*/ 1048974 w 1141705"/>
                <a:gd name="connsiteY2" fmla="*/ 503360 h 2544322"/>
                <a:gd name="connsiteX3" fmla="*/ 1059718 w 1141705"/>
                <a:gd name="connsiteY3" fmla="*/ 491570 h 2544322"/>
                <a:gd name="connsiteX4" fmla="*/ 1136241 w 1141705"/>
                <a:gd name="connsiteY4" fmla="*/ 285429 h 2544322"/>
                <a:gd name="connsiteX5" fmla="*/ 1052174 w 1141705"/>
                <a:gd name="connsiteY5" fmla="*/ 82233 h 2544322"/>
                <a:gd name="connsiteX6" fmla="*/ 843748 w 1141705"/>
                <a:gd name="connsiteY6" fmla="*/ 211 h 2544322"/>
                <a:gd name="connsiteX7" fmla="*/ 630007 w 1141705"/>
                <a:gd name="connsiteY7" fmla="*/ 67231 h 2544322"/>
                <a:gd name="connsiteX8" fmla="*/ 40664 w 1141705"/>
                <a:gd name="connsiteY8" fmla="*/ 462646 h 2544322"/>
                <a:gd name="connsiteX9" fmla="*/ 282 w 1141705"/>
                <a:gd name="connsiteY9" fmla="*/ 554463 h 2544322"/>
                <a:gd name="connsiteX10" fmla="*/ 53523 w 1141705"/>
                <a:gd name="connsiteY10" fmla="*/ 639445 h 2544322"/>
                <a:gd name="connsiteX11" fmla="*/ 932216 w 1141705"/>
                <a:gd name="connsiteY11" fmla="*/ 2405392 h 2544322"/>
                <a:gd name="connsiteX12" fmla="*/ 948275 w 1141705"/>
                <a:gd name="connsiteY12" fmla="*/ 2500718 h 2544322"/>
                <a:gd name="connsiteX13" fmla="*/ 1034515 w 1141705"/>
                <a:gd name="connsiteY13" fmla="*/ 2544323 h 2544322"/>
                <a:gd name="connsiteX14" fmla="*/ 1120811 w 1141705"/>
                <a:gd name="connsiteY14" fmla="*/ 2500718 h 2544322"/>
                <a:gd name="connsiteX15" fmla="*/ 1136871 w 1141705"/>
                <a:gd name="connsiteY15" fmla="*/ 2405392 h 2544322"/>
                <a:gd name="connsiteX16" fmla="*/ 613948 w 1141705"/>
                <a:gd name="connsiteY16" fmla="*/ 843014 h 2544322"/>
                <a:gd name="connsiteX17" fmla="*/ 860436 w 1141705"/>
                <a:gd name="connsiteY17" fmla="*/ 651213 h 2544322"/>
                <a:gd name="connsiteX18" fmla="*/ 287107 w 1141705"/>
                <a:gd name="connsiteY18" fmla="*/ 544073 h 2544322"/>
                <a:gd name="connsiteX19" fmla="*/ 742535 w 1141705"/>
                <a:gd name="connsiteY19" fmla="*/ 238675 h 2544322"/>
                <a:gd name="connsiteX20" fmla="*/ 906499 w 1141705"/>
                <a:gd name="connsiteY20" fmla="*/ 226891 h 2544322"/>
                <a:gd name="connsiteX21" fmla="*/ 931416 w 1141705"/>
                <a:gd name="connsiteY21" fmla="*/ 291185 h 2544322"/>
                <a:gd name="connsiteX22" fmla="*/ 906499 w 1141705"/>
                <a:gd name="connsiteY22" fmla="*/ 355478 h 2544322"/>
                <a:gd name="connsiteX23" fmla="*/ 813230 w 1141705"/>
                <a:gd name="connsiteY23" fmla="*/ 428345 h 2544322"/>
                <a:gd name="connsiteX24" fmla="*/ 729677 w 1141705"/>
                <a:gd name="connsiteY24" fmla="*/ 493713 h 2544322"/>
                <a:gd name="connsiteX25" fmla="*/ 470330 w 1141705"/>
                <a:gd name="connsiteY25" fmla="*/ 694092 h 2544322"/>
                <a:gd name="connsiteX26" fmla="*/ 287107 w 1141705"/>
                <a:gd name="connsiteY26" fmla="*/ 544073 h 254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1705" h="2544322">
                  <a:moveTo>
                    <a:pt x="860379" y="651230"/>
                  </a:moveTo>
                  <a:lnTo>
                    <a:pt x="936445" y="592296"/>
                  </a:lnTo>
                  <a:cubicBezTo>
                    <a:pt x="976108" y="562293"/>
                    <a:pt x="1015769" y="531215"/>
                    <a:pt x="1048974" y="503360"/>
                  </a:cubicBezTo>
                  <a:lnTo>
                    <a:pt x="1059718" y="491570"/>
                  </a:lnTo>
                  <a:cubicBezTo>
                    <a:pt x="1110296" y="434957"/>
                    <a:pt x="1137613" y="361330"/>
                    <a:pt x="1136241" y="285429"/>
                  </a:cubicBezTo>
                  <a:cubicBezTo>
                    <a:pt x="1134813" y="209534"/>
                    <a:pt x="1104809" y="136954"/>
                    <a:pt x="1052174" y="82233"/>
                  </a:cubicBezTo>
                  <a:cubicBezTo>
                    <a:pt x="994109" y="31895"/>
                    <a:pt x="920557" y="2937"/>
                    <a:pt x="843748" y="211"/>
                  </a:cubicBezTo>
                  <a:cubicBezTo>
                    <a:pt x="766938" y="-2509"/>
                    <a:pt x="691500" y="21134"/>
                    <a:pt x="630007" y="67231"/>
                  </a:cubicBezTo>
                  <a:lnTo>
                    <a:pt x="40664" y="462646"/>
                  </a:lnTo>
                  <a:cubicBezTo>
                    <a:pt x="12827" y="484677"/>
                    <a:pt x="-2289" y="519059"/>
                    <a:pt x="282" y="554463"/>
                  </a:cubicBezTo>
                  <a:cubicBezTo>
                    <a:pt x="2848" y="589845"/>
                    <a:pt x="22782" y="621677"/>
                    <a:pt x="53523" y="639445"/>
                  </a:cubicBezTo>
                  <a:cubicBezTo>
                    <a:pt x="62096" y="639445"/>
                    <a:pt x="932216" y="1078786"/>
                    <a:pt x="932216" y="2405392"/>
                  </a:cubicBezTo>
                  <a:cubicBezTo>
                    <a:pt x="922100" y="2437910"/>
                    <a:pt x="928044" y="2473286"/>
                    <a:pt x="948275" y="2500718"/>
                  </a:cubicBezTo>
                  <a:cubicBezTo>
                    <a:pt x="968449" y="2528150"/>
                    <a:pt x="1000510" y="2544323"/>
                    <a:pt x="1034515" y="2544323"/>
                  </a:cubicBezTo>
                  <a:cubicBezTo>
                    <a:pt x="1068576" y="2544323"/>
                    <a:pt x="1100637" y="2528150"/>
                    <a:pt x="1120811" y="2500718"/>
                  </a:cubicBezTo>
                  <a:cubicBezTo>
                    <a:pt x="1141042" y="2473286"/>
                    <a:pt x="1146985" y="2437910"/>
                    <a:pt x="1136871" y="2405392"/>
                  </a:cubicBezTo>
                  <a:cubicBezTo>
                    <a:pt x="1136871" y="1637067"/>
                    <a:pt x="871123" y="1142022"/>
                    <a:pt x="613948" y="843014"/>
                  </a:cubicBezTo>
                  <a:cubicBezTo>
                    <a:pt x="706131" y="775514"/>
                    <a:pt x="786484" y="712283"/>
                    <a:pt x="860436" y="651213"/>
                  </a:cubicBezTo>
                  <a:close/>
                  <a:moveTo>
                    <a:pt x="287107" y="544073"/>
                  </a:moveTo>
                  <a:lnTo>
                    <a:pt x="742535" y="238675"/>
                  </a:lnTo>
                  <a:cubicBezTo>
                    <a:pt x="837919" y="176525"/>
                    <a:pt x="894669" y="216175"/>
                    <a:pt x="906499" y="226891"/>
                  </a:cubicBezTo>
                  <a:cubicBezTo>
                    <a:pt x="922501" y="244459"/>
                    <a:pt x="931416" y="267382"/>
                    <a:pt x="931416" y="291185"/>
                  </a:cubicBezTo>
                  <a:cubicBezTo>
                    <a:pt x="931416" y="314982"/>
                    <a:pt x="922501" y="337905"/>
                    <a:pt x="906499" y="355478"/>
                  </a:cubicBezTo>
                  <a:cubicBezTo>
                    <a:pt x="878609" y="379053"/>
                    <a:pt x="845405" y="404770"/>
                    <a:pt x="813230" y="428345"/>
                  </a:cubicBezTo>
                  <a:cubicBezTo>
                    <a:pt x="781112" y="451919"/>
                    <a:pt x="754308" y="473350"/>
                    <a:pt x="729677" y="493713"/>
                  </a:cubicBezTo>
                  <a:cubicBezTo>
                    <a:pt x="653610" y="556932"/>
                    <a:pt x="568914" y="622300"/>
                    <a:pt x="470330" y="694092"/>
                  </a:cubicBezTo>
                  <a:cubicBezTo>
                    <a:pt x="413237" y="639462"/>
                    <a:pt x="351915" y="589302"/>
                    <a:pt x="287107" y="544073"/>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0" name="Freeform 89">
              <a:extLst>
                <a:ext uri="{FF2B5EF4-FFF2-40B4-BE49-F238E27FC236}">
                  <a16:creationId xmlns:a16="http://schemas.microsoft.com/office/drawing/2014/main" id="{03E84B00-EDC4-96C3-7233-9EFE31A3F7A6}"/>
                </a:ext>
              </a:extLst>
            </p:cNvPr>
            <p:cNvSpPr/>
            <p:nvPr/>
          </p:nvSpPr>
          <p:spPr>
            <a:xfrm>
              <a:off x="8744447" y="6338300"/>
              <a:ext cx="214307" cy="345963"/>
            </a:xfrm>
            <a:custGeom>
              <a:avLst/>
              <a:gdLst>
                <a:gd name="connsiteX0" fmla="*/ 104468 w 214307"/>
                <a:gd name="connsiteY0" fmla="*/ 206 h 345963"/>
                <a:gd name="connsiteX1" fmla="*/ 33488 w 214307"/>
                <a:gd name="connsiteY1" fmla="*/ 34096 h 345963"/>
                <a:gd name="connsiteX2" fmla="*/ 4798 w 214307"/>
                <a:gd name="connsiteY2" fmla="*/ 107362 h 345963"/>
                <a:gd name="connsiteX3" fmla="*/ 4798 w 214307"/>
                <a:gd name="connsiteY3" fmla="*/ 207032 h 345963"/>
                <a:gd name="connsiteX4" fmla="*/ 20857 w 214307"/>
                <a:gd name="connsiteY4" fmla="*/ 302358 h 345963"/>
                <a:gd name="connsiteX5" fmla="*/ 107154 w 214307"/>
                <a:gd name="connsiteY5" fmla="*/ 345963 h 345963"/>
                <a:gd name="connsiteX6" fmla="*/ 193451 w 214307"/>
                <a:gd name="connsiteY6" fmla="*/ 302358 h 345963"/>
                <a:gd name="connsiteX7" fmla="*/ 209509 w 214307"/>
                <a:gd name="connsiteY7" fmla="*/ 207032 h 345963"/>
                <a:gd name="connsiteX8" fmla="*/ 209509 w 214307"/>
                <a:gd name="connsiteY8" fmla="*/ 99876 h 345963"/>
                <a:gd name="connsiteX9" fmla="*/ 178763 w 214307"/>
                <a:gd name="connsiteY9" fmla="*/ 27067 h 345963"/>
                <a:gd name="connsiteX10" fmla="*/ 104468 w 214307"/>
                <a:gd name="connsiteY10" fmla="*/ 206 h 34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07" h="345963">
                  <a:moveTo>
                    <a:pt x="104468" y="206"/>
                  </a:moveTo>
                  <a:cubicBezTo>
                    <a:pt x="77379" y="2092"/>
                    <a:pt x="52004" y="14208"/>
                    <a:pt x="33488" y="34096"/>
                  </a:cubicBezTo>
                  <a:cubicBezTo>
                    <a:pt x="14971" y="53984"/>
                    <a:pt x="4741" y="80216"/>
                    <a:pt x="4798" y="107362"/>
                  </a:cubicBezTo>
                  <a:lnTo>
                    <a:pt x="4798" y="207032"/>
                  </a:lnTo>
                  <a:cubicBezTo>
                    <a:pt x="-5260" y="239550"/>
                    <a:pt x="684" y="274926"/>
                    <a:pt x="20857" y="302358"/>
                  </a:cubicBezTo>
                  <a:cubicBezTo>
                    <a:pt x="41088" y="329790"/>
                    <a:pt x="73092" y="345963"/>
                    <a:pt x="107154" y="345963"/>
                  </a:cubicBezTo>
                  <a:cubicBezTo>
                    <a:pt x="141215" y="345963"/>
                    <a:pt x="173219" y="329790"/>
                    <a:pt x="193451" y="302358"/>
                  </a:cubicBezTo>
                  <a:cubicBezTo>
                    <a:pt x="213625" y="274926"/>
                    <a:pt x="219568" y="239550"/>
                    <a:pt x="209509" y="207032"/>
                  </a:cubicBezTo>
                  <a:lnTo>
                    <a:pt x="209509" y="99876"/>
                  </a:lnTo>
                  <a:cubicBezTo>
                    <a:pt x="209853" y="72386"/>
                    <a:pt x="198708" y="45983"/>
                    <a:pt x="178763" y="27067"/>
                  </a:cubicBezTo>
                  <a:cubicBezTo>
                    <a:pt x="158817" y="8150"/>
                    <a:pt x="131900" y="-1565"/>
                    <a:pt x="104468" y="206"/>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1" name="Freeform 90">
              <a:extLst>
                <a:ext uri="{FF2B5EF4-FFF2-40B4-BE49-F238E27FC236}">
                  <a16:creationId xmlns:a16="http://schemas.microsoft.com/office/drawing/2014/main" id="{E1485D47-0E4A-FF1F-AA4E-490F320B0A6D}"/>
                </a:ext>
              </a:extLst>
            </p:cNvPr>
            <p:cNvSpPr/>
            <p:nvPr/>
          </p:nvSpPr>
          <p:spPr>
            <a:xfrm>
              <a:off x="8595416" y="5499653"/>
              <a:ext cx="326774" cy="703407"/>
            </a:xfrm>
            <a:custGeom>
              <a:avLst/>
              <a:gdLst>
                <a:gd name="connsiteX0" fmla="*/ 224352 w 326774"/>
                <a:gd name="connsiteY0" fmla="*/ 703408 h 703407"/>
                <a:gd name="connsiteX1" fmla="*/ 240412 w 326774"/>
                <a:gd name="connsiteY1" fmla="*/ 703408 h 703407"/>
                <a:gd name="connsiteX2" fmla="*/ 306020 w 326774"/>
                <a:gd name="connsiteY2" fmla="*/ 661688 h 703407"/>
                <a:gd name="connsiteX3" fmla="*/ 326137 w 326774"/>
                <a:gd name="connsiteY3" fmla="*/ 586593 h 703407"/>
                <a:gd name="connsiteX4" fmla="*/ 188977 w 326774"/>
                <a:gd name="connsiteY4" fmla="*/ 37964 h 703407"/>
                <a:gd name="connsiteX5" fmla="*/ 110109 w 326774"/>
                <a:gd name="connsiteY5" fmla="*/ 40 h 703407"/>
                <a:gd name="connsiteX6" fmla="*/ 29299 w 326774"/>
                <a:gd name="connsiteY6" fmla="*/ 33570 h 703407"/>
                <a:gd name="connsiteX7" fmla="*/ 382 w 326774"/>
                <a:gd name="connsiteY7" fmla="*/ 116192 h 703407"/>
                <a:gd name="connsiteX8" fmla="*/ 123597 w 326774"/>
                <a:gd name="connsiteY8" fmla="*/ 617683 h 703407"/>
                <a:gd name="connsiteX9" fmla="*/ 159201 w 326774"/>
                <a:gd name="connsiteY9" fmla="*/ 677918 h 703407"/>
                <a:gd name="connsiteX10" fmla="*/ 224352 w 326774"/>
                <a:gd name="connsiteY10" fmla="*/ 703408 h 7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774" h="703407">
                  <a:moveTo>
                    <a:pt x="224352" y="703408"/>
                  </a:moveTo>
                  <a:lnTo>
                    <a:pt x="240412" y="703408"/>
                  </a:lnTo>
                  <a:cubicBezTo>
                    <a:pt x="266758" y="698207"/>
                    <a:pt x="290132" y="683291"/>
                    <a:pt x="306020" y="661688"/>
                  </a:cubicBezTo>
                  <a:cubicBezTo>
                    <a:pt x="321908" y="640085"/>
                    <a:pt x="329051" y="613282"/>
                    <a:pt x="326137" y="586593"/>
                  </a:cubicBezTo>
                  <a:cubicBezTo>
                    <a:pt x="302019" y="398970"/>
                    <a:pt x="256014" y="214861"/>
                    <a:pt x="188977" y="37964"/>
                  </a:cubicBezTo>
                  <a:cubicBezTo>
                    <a:pt x="169317" y="14682"/>
                    <a:pt x="140627" y="886"/>
                    <a:pt x="110109" y="40"/>
                  </a:cubicBezTo>
                  <a:cubicBezTo>
                    <a:pt x="79649" y="-789"/>
                    <a:pt x="50216" y="11401"/>
                    <a:pt x="29299" y="33570"/>
                  </a:cubicBezTo>
                  <a:cubicBezTo>
                    <a:pt x="8326" y="55761"/>
                    <a:pt x="-2191" y="85805"/>
                    <a:pt x="382" y="116192"/>
                  </a:cubicBezTo>
                  <a:cubicBezTo>
                    <a:pt x="60504" y="278097"/>
                    <a:pt x="101880" y="446347"/>
                    <a:pt x="123597" y="617683"/>
                  </a:cubicBezTo>
                  <a:cubicBezTo>
                    <a:pt x="128398" y="641171"/>
                    <a:pt x="140913" y="662374"/>
                    <a:pt x="159201" y="677918"/>
                  </a:cubicBezTo>
                  <a:cubicBezTo>
                    <a:pt x="177432" y="693464"/>
                    <a:pt x="200407" y="702436"/>
                    <a:pt x="224352" y="703408"/>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2" name="Freeform 91">
              <a:extLst>
                <a:ext uri="{FF2B5EF4-FFF2-40B4-BE49-F238E27FC236}">
                  <a16:creationId xmlns:a16="http://schemas.microsoft.com/office/drawing/2014/main" id="{A9C4EBA0-105A-7374-60F8-163AC46E6347}"/>
                </a:ext>
              </a:extLst>
            </p:cNvPr>
            <p:cNvSpPr/>
            <p:nvPr/>
          </p:nvSpPr>
          <p:spPr>
            <a:xfrm>
              <a:off x="7447718" y="4205880"/>
              <a:ext cx="771912" cy="268964"/>
            </a:xfrm>
            <a:custGeom>
              <a:avLst/>
              <a:gdLst>
                <a:gd name="connsiteX0" fmla="*/ 64915 w 771912"/>
                <a:gd name="connsiteY0" fmla="*/ 204671 h 268964"/>
                <a:gd name="connsiteX1" fmla="*/ 679964 w 771912"/>
                <a:gd name="connsiteY1" fmla="*/ 268965 h 268964"/>
                <a:gd name="connsiteX2" fmla="*/ 690679 w 771912"/>
                <a:gd name="connsiteY2" fmla="*/ 268965 h 268964"/>
                <a:gd name="connsiteX3" fmla="*/ 759951 w 771912"/>
                <a:gd name="connsiteY3" fmla="*/ 214181 h 268964"/>
                <a:gd name="connsiteX4" fmla="*/ 764574 w 771912"/>
                <a:gd name="connsiteY4" fmla="*/ 125999 h 268964"/>
                <a:gd name="connsiteX5" fmla="*/ 701395 w 771912"/>
                <a:gd name="connsiteY5" fmla="*/ 64294 h 268964"/>
                <a:gd name="connsiteX6" fmla="*/ 86346 w 771912"/>
                <a:gd name="connsiteY6" fmla="*/ 0 h 268964"/>
                <a:gd name="connsiteX7" fmla="*/ 14617 w 771912"/>
                <a:gd name="connsiteY7" fmla="*/ 51098 h 268964"/>
                <a:gd name="connsiteX8" fmla="*/ 5394 w 771912"/>
                <a:gd name="connsiteY8" fmla="*/ 138680 h 268964"/>
                <a:gd name="connsiteX9" fmla="*/ 64910 w 771912"/>
                <a:gd name="connsiteY9" fmla="*/ 203597 h 26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912" h="268964">
                  <a:moveTo>
                    <a:pt x="64915" y="204671"/>
                  </a:moveTo>
                  <a:lnTo>
                    <a:pt x="679964" y="268965"/>
                  </a:lnTo>
                  <a:lnTo>
                    <a:pt x="690679" y="268965"/>
                  </a:lnTo>
                  <a:cubicBezTo>
                    <a:pt x="720574" y="261507"/>
                    <a:pt x="745795" y="241550"/>
                    <a:pt x="759951" y="214181"/>
                  </a:cubicBezTo>
                  <a:cubicBezTo>
                    <a:pt x="774084" y="186835"/>
                    <a:pt x="775781" y="154688"/>
                    <a:pt x="764574" y="125999"/>
                  </a:cubicBezTo>
                  <a:cubicBezTo>
                    <a:pt x="753367" y="97315"/>
                    <a:pt x="730347" y="74832"/>
                    <a:pt x="701395" y="64294"/>
                  </a:cubicBezTo>
                  <a:lnTo>
                    <a:pt x="86346" y="0"/>
                  </a:lnTo>
                  <a:cubicBezTo>
                    <a:pt x="56206" y="5961"/>
                    <a:pt x="30088" y="24580"/>
                    <a:pt x="14617" y="51098"/>
                  </a:cubicBezTo>
                  <a:cubicBezTo>
                    <a:pt x="-876" y="77621"/>
                    <a:pt x="-4225" y="109528"/>
                    <a:pt x="5394" y="138680"/>
                  </a:cubicBezTo>
                  <a:cubicBezTo>
                    <a:pt x="15017" y="167855"/>
                    <a:pt x="36695" y="191498"/>
                    <a:pt x="64910" y="203597"/>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3" name="Freeform 92">
              <a:extLst>
                <a:ext uri="{FF2B5EF4-FFF2-40B4-BE49-F238E27FC236}">
                  <a16:creationId xmlns:a16="http://schemas.microsoft.com/office/drawing/2014/main" id="{F1FE4BD1-DD8F-0488-B59D-A33C785B1AFB}"/>
                </a:ext>
              </a:extLst>
            </p:cNvPr>
            <p:cNvSpPr/>
            <p:nvPr/>
          </p:nvSpPr>
          <p:spPr>
            <a:xfrm>
              <a:off x="6076363" y="3249035"/>
              <a:ext cx="446705" cy="523973"/>
            </a:xfrm>
            <a:custGeom>
              <a:avLst/>
              <a:gdLst>
                <a:gd name="connsiteX0" fmla="*/ 37867 w 446705"/>
                <a:gd name="connsiteY0" fmla="*/ 19259 h 523973"/>
                <a:gd name="connsiteX1" fmla="*/ 851 w 446705"/>
                <a:gd name="connsiteY1" fmla="*/ 87501 h 523973"/>
                <a:gd name="connsiteX2" fmla="*/ 19653 w 446705"/>
                <a:gd name="connsiteY2" fmla="*/ 162848 h 523973"/>
                <a:gd name="connsiteX3" fmla="*/ 265038 w 446705"/>
                <a:gd name="connsiteY3" fmla="*/ 484317 h 523973"/>
                <a:gd name="connsiteX4" fmla="*/ 346477 w 446705"/>
                <a:gd name="connsiteY4" fmla="*/ 523967 h 523973"/>
                <a:gd name="connsiteX5" fmla="*/ 408628 w 446705"/>
                <a:gd name="connsiteY5" fmla="*/ 502536 h 523973"/>
                <a:gd name="connsiteX6" fmla="*/ 445735 w 446705"/>
                <a:gd name="connsiteY6" fmla="*/ 434979 h 523973"/>
                <a:gd name="connsiteX7" fmla="*/ 427916 w 446705"/>
                <a:gd name="connsiteY7" fmla="*/ 360015 h 523973"/>
                <a:gd name="connsiteX8" fmla="*/ 181456 w 446705"/>
                <a:gd name="connsiteY8" fmla="*/ 38547 h 523973"/>
                <a:gd name="connsiteX9" fmla="*/ 113413 w 446705"/>
                <a:gd name="connsiteY9" fmla="*/ 953 h 523973"/>
                <a:gd name="connsiteX10" fmla="*/ 37867 w 446705"/>
                <a:gd name="connsiteY10" fmla="*/ 19259 h 5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705" h="523973">
                  <a:moveTo>
                    <a:pt x="37867" y="19259"/>
                  </a:moveTo>
                  <a:cubicBezTo>
                    <a:pt x="17442" y="36581"/>
                    <a:pt x="4223" y="60938"/>
                    <a:pt x="851" y="87501"/>
                  </a:cubicBezTo>
                  <a:cubicBezTo>
                    <a:pt x="-2515" y="114088"/>
                    <a:pt x="4177" y="140971"/>
                    <a:pt x="19653" y="162848"/>
                  </a:cubicBezTo>
                  <a:lnTo>
                    <a:pt x="265038" y="484317"/>
                  </a:lnTo>
                  <a:cubicBezTo>
                    <a:pt x="285001" y="508920"/>
                    <a:pt x="314804" y="523430"/>
                    <a:pt x="346477" y="523967"/>
                  </a:cubicBezTo>
                  <a:cubicBezTo>
                    <a:pt x="369051" y="524230"/>
                    <a:pt x="391020" y="516663"/>
                    <a:pt x="408628" y="502536"/>
                  </a:cubicBezTo>
                  <a:cubicBezTo>
                    <a:pt x="428944" y="485391"/>
                    <a:pt x="442163" y="461325"/>
                    <a:pt x="445735" y="434979"/>
                  </a:cubicBezTo>
                  <a:cubicBezTo>
                    <a:pt x="449307" y="408662"/>
                    <a:pt x="442940" y="381938"/>
                    <a:pt x="427916" y="360015"/>
                  </a:cubicBezTo>
                  <a:lnTo>
                    <a:pt x="181456" y="38547"/>
                  </a:lnTo>
                  <a:cubicBezTo>
                    <a:pt x="164294" y="17944"/>
                    <a:pt x="140005" y="4525"/>
                    <a:pt x="113413" y="953"/>
                  </a:cubicBezTo>
                  <a:cubicBezTo>
                    <a:pt x="86827" y="-2619"/>
                    <a:pt x="59881" y="3925"/>
                    <a:pt x="37867" y="19259"/>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4" name="Freeform 93">
              <a:extLst>
                <a:ext uri="{FF2B5EF4-FFF2-40B4-BE49-F238E27FC236}">
                  <a16:creationId xmlns:a16="http://schemas.microsoft.com/office/drawing/2014/main" id="{82D6C280-3797-D395-0493-99A7290FD721}"/>
                </a:ext>
              </a:extLst>
            </p:cNvPr>
            <p:cNvSpPr/>
            <p:nvPr/>
          </p:nvSpPr>
          <p:spPr>
            <a:xfrm>
              <a:off x="7422623" y="3552273"/>
              <a:ext cx="447176" cy="525036"/>
            </a:xfrm>
            <a:custGeom>
              <a:avLst/>
              <a:gdLst>
                <a:gd name="connsiteX0" fmla="*/ 100697 w 447176"/>
                <a:gd name="connsiteY0" fmla="*/ 525037 h 525036"/>
                <a:gd name="connsiteX1" fmla="*/ 182136 w 447176"/>
                <a:gd name="connsiteY1" fmla="*/ 484317 h 525036"/>
                <a:gd name="connsiteX2" fmla="*/ 427527 w 447176"/>
                <a:gd name="connsiteY2" fmla="*/ 162848 h 525036"/>
                <a:gd name="connsiteX3" fmla="*/ 446323 w 447176"/>
                <a:gd name="connsiteY3" fmla="*/ 87502 h 525036"/>
                <a:gd name="connsiteX4" fmla="*/ 409307 w 447176"/>
                <a:gd name="connsiteY4" fmla="*/ 19259 h 525036"/>
                <a:gd name="connsiteX5" fmla="*/ 333761 w 447176"/>
                <a:gd name="connsiteY5" fmla="*/ 954 h 525036"/>
                <a:gd name="connsiteX6" fmla="*/ 265718 w 447176"/>
                <a:gd name="connsiteY6" fmla="*/ 38547 h 525036"/>
                <a:gd name="connsiteX7" fmla="*/ 19259 w 447176"/>
                <a:gd name="connsiteY7" fmla="*/ 360016 h 525036"/>
                <a:gd name="connsiteX8" fmla="*/ 953 w 447176"/>
                <a:gd name="connsiteY8" fmla="*/ 435562 h 525036"/>
                <a:gd name="connsiteX9" fmla="*/ 38547 w 447176"/>
                <a:gd name="connsiteY9" fmla="*/ 503605 h 525036"/>
                <a:gd name="connsiteX10" fmla="*/ 100697 w 447176"/>
                <a:gd name="connsiteY10" fmla="*/ 525037 h 52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176" h="525036">
                  <a:moveTo>
                    <a:pt x="100697" y="525037"/>
                  </a:moveTo>
                  <a:cubicBezTo>
                    <a:pt x="132553" y="524253"/>
                    <a:pt x="162402" y="509320"/>
                    <a:pt x="182136" y="484317"/>
                  </a:cubicBezTo>
                  <a:lnTo>
                    <a:pt x="427527" y="162848"/>
                  </a:lnTo>
                  <a:cubicBezTo>
                    <a:pt x="442997" y="140971"/>
                    <a:pt x="449695" y="114094"/>
                    <a:pt x="446323" y="87502"/>
                  </a:cubicBezTo>
                  <a:cubicBezTo>
                    <a:pt x="442952" y="60938"/>
                    <a:pt x="429738" y="36581"/>
                    <a:pt x="409307" y="19259"/>
                  </a:cubicBezTo>
                  <a:cubicBezTo>
                    <a:pt x="387299" y="3920"/>
                    <a:pt x="360353" y="-2618"/>
                    <a:pt x="333761" y="954"/>
                  </a:cubicBezTo>
                  <a:cubicBezTo>
                    <a:pt x="307175" y="4526"/>
                    <a:pt x="282886" y="17945"/>
                    <a:pt x="265718" y="38547"/>
                  </a:cubicBezTo>
                  <a:lnTo>
                    <a:pt x="19259" y="360016"/>
                  </a:lnTo>
                  <a:cubicBezTo>
                    <a:pt x="3925" y="382030"/>
                    <a:pt x="-2619" y="408970"/>
                    <a:pt x="953" y="435562"/>
                  </a:cubicBezTo>
                  <a:cubicBezTo>
                    <a:pt x="4525" y="462154"/>
                    <a:pt x="17944" y="486437"/>
                    <a:pt x="38547" y="503605"/>
                  </a:cubicBezTo>
                  <a:cubicBezTo>
                    <a:pt x="56497" y="517087"/>
                    <a:pt x="78243" y="524591"/>
                    <a:pt x="100697" y="525037"/>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cxnSp>
        <p:nvCxnSpPr>
          <p:cNvPr id="96" name="Straight Connector 95">
            <a:extLst>
              <a:ext uri="{FF2B5EF4-FFF2-40B4-BE49-F238E27FC236}">
                <a16:creationId xmlns:a16="http://schemas.microsoft.com/office/drawing/2014/main" id="{6D7AA3C3-BCFF-9F57-D111-F8895512F1D4}"/>
              </a:ext>
            </a:extLst>
          </p:cNvPr>
          <p:cNvCxnSpPr>
            <a:cxnSpLocks/>
          </p:cNvCxnSpPr>
          <p:nvPr/>
        </p:nvCxnSpPr>
        <p:spPr>
          <a:xfrm>
            <a:off x="332706" y="4092368"/>
            <a:ext cx="5633328"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113A559-EB08-B4AF-FA46-921024BCB904}"/>
              </a:ext>
            </a:extLst>
          </p:cNvPr>
          <p:cNvCxnSpPr>
            <a:cxnSpLocks/>
          </p:cNvCxnSpPr>
          <p:nvPr/>
        </p:nvCxnSpPr>
        <p:spPr>
          <a:xfrm flipV="1">
            <a:off x="2985601" y="2858530"/>
            <a:ext cx="0" cy="123383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08" name="Graphic 106">
            <a:extLst>
              <a:ext uri="{FF2B5EF4-FFF2-40B4-BE49-F238E27FC236}">
                <a16:creationId xmlns:a16="http://schemas.microsoft.com/office/drawing/2014/main" id="{E393FF00-0503-2233-5258-77ED1F83A884}"/>
              </a:ext>
            </a:extLst>
          </p:cNvPr>
          <p:cNvGrpSpPr/>
          <p:nvPr/>
        </p:nvGrpSpPr>
        <p:grpSpPr>
          <a:xfrm>
            <a:off x="3205067" y="3181260"/>
            <a:ext cx="689222" cy="681188"/>
            <a:chOff x="3110264" y="478122"/>
            <a:chExt cx="5971374" cy="5901818"/>
          </a:xfrm>
          <a:solidFill>
            <a:srgbClr val="000000"/>
          </a:solidFill>
        </p:grpSpPr>
        <p:sp>
          <p:nvSpPr>
            <p:cNvPr id="109" name="Freeform 108">
              <a:extLst>
                <a:ext uri="{FF2B5EF4-FFF2-40B4-BE49-F238E27FC236}">
                  <a16:creationId xmlns:a16="http://schemas.microsoft.com/office/drawing/2014/main" id="{02C88410-F106-2B8D-306C-6F9B1EAFEB9D}"/>
                </a:ext>
              </a:extLst>
            </p:cNvPr>
            <p:cNvSpPr/>
            <p:nvPr/>
          </p:nvSpPr>
          <p:spPr>
            <a:xfrm>
              <a:off x="5266730" y="1579715"/>
              <a:ext cx="154634" cy="210839"/>
            </a:xfrm>
            <a:custGeom>
              <a:avLst/>
              <a:gdLst>
                <a:gd name="connsiteX0" fmla="*/ 84319 w 154634"/>
                <a:gd name="connsiteY0" fmla="*/ 253 h 210839"/>
                <a:gd name="connsiteX1" fmla="*/ 2457 w 154634"/>
                <a:gd name="connsiteY1" fmla="*/ 70353 h 210839"/>
                <a:gd name="connsiteX2" fmla="*/ 0 w 154634"/>
                <a:gd name="connsiteY2" fmla="*/ 134647 h 210839"/>
                <a:gd name="connsiteX3" fmla="*/ 76192 w 154634"/>
                <a:gd name="connsiteY3" fmla="*/ 210839 h 210839"/>
                <a:gd name="connsiteX4" fmla="*/ 152385 w 154634"/>
                <a:gd name="connsiteY4" fmla="*/ 134647 h 210839"/>
                <a:gd name="connsiteX5" fmla="*/ 154396 w 154634"/>
                <a:gd name="connsiteY5" fmla="*/ 82120 h 210839"/>
                <a:gd name="connsiteX6" fmla="*/ 84319 w 154634"/>
                <a:gd name="connsiteY6" fmla="*/ 259 h 21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34" h="210839">
                  <a:moveTo>
                    <a:pt x="84319" y="253"/>
                  </a:moveTo>
                  <a:cubicBezTo>
                    <a:pt x="40851" y="-3165"/>
                    <a:pt x="5738" y="28451"/>
                    <a:pt x="2457" y="70353"/>
                  </a:cubicBezTo>
                  <a:cubicBezTo>
                    <a:pt x="829" y="91562"/>
                    <a:pt x="0" y="112993"/>
                    <a:pt x="0" y="134647"/>
                  </a:cubicBezTo>
                  <a:cubicBezTo>
                    <a:pt x="0" y="176772"/>
                    <a:pt x="34090" y="210839"/>
                    <a:pt x="76192" y="210839"/>
                  </a:cubicBezTo>
                  <a:cubicBezTo>
                    <a:pt x="118318" y="210839"/>
                    <a:pt x="152385" y="176749"/>
                    <a:pt x="152385" y="134647"/>
                  </a:cubicBezTo>
                  <a:cubicBezTo>
                    <a:pt x="152385" y="117011"/>
                    <a:pt x="153053" y="99443"/>
                    <a:pt x="154396" y="82120"/>
                  </a:cubicBezTo>
                  <a:cubicBezTo>
                    <a:pt x="157700" y="40150"/>
                    <a:pt x="126290" y="3539"/>
                    <a:pt x="84319" y="259"/>
                  </a:cubicBezTo>
                  <a:close/>
                </a:path>
              </a:pathLst>
            </a:custGeom>
            <a:solidFill>
              <a:srgbClr val="000000"/>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0" name="Freeform 109">
              <a:extLst>
                <a:ext uri="{FF2B5EF4-FFF2-40B4-BE49-F238E27FC236}">
                  <a16:creationId xmlns:a16="http://schemas.microsoft.com/office/drawing/2014/main" id="{9B30310B-ACA4-9E1F-C1A6-7B878F15B1B4}"/>
                </a:ext>
              </a:extLst>
            </p:cNvPr>
            <p:cNvSpPr/>
            <p:nvPr/>
          </p:nvSpPr>
          <p:spPr>
            <a:xfrm>
              <a:off x="5337011" y="885070"/>
              <a:ext cx="835169" cy="587439"/>
            </a:xfrm>
            <a:custGeom>
              <a:avLst/>
              <a:gdLst>
                <a:gd name="connsiteX0" fmla="*/ 835170 w 835169"/>
                <a:gd name="connsiteY0" fmla="*/ 76192 h 587439"/>
                <a:gd name="connsiteX1" fmla="*/ 758977 w 835169"/>
                <a:gd name="connsiteY1" fmla="*/ 0 h 587439"/>
                <a:gd name="connsiteX2" fmla="*/ 7169 w 835169"/>
                <a:gd name="connsiteY2" fmla="*/ 479009 h 587439"/>
                <a:gd name="connsiteX3" fmla="*/ 44002 w 835169"/>
                <a:gd name="connsiteY3" fmla="*/ 580296 h 587439"/>
                <a:gd name="connsiteX4" fmla="*/ 76149 w 835169"/>
                <a:gd name="connsiteY4" fmla="*/ 587439 h 587439"/>
                <a:gd name="connsiteX5" fmla="*/ 145289 w 835169"/>
                <a:gd name="connsiteY5" fmla="*/ 543462 h 587439"/>
                <a:gd name="connsiteX6" fmla="*/ 758966 w 835169"/>
                <a:gd name="connsiteY6" fmla="*/ 152385 h 587439"/>
                <a:gd name="connsiteX7" fmla="*/ 835158 w 835169"/>
                <a:gd name="connsiteY7" fmla="*/ 76192 h 5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169" h="587439">
                  <a:moveTo>
                    <a:pt x="835170" y="76192"/>
                  </a:moveTo>
                  <a:cubicBezTo>
                    <a:pt x="835170" y="34067"/>
                    <a:pt x="801080" y="0"/>
                    <a:pt x="758977" y="0"/>
                  </a:cubicBezTo>
                  <a:cubicBezTo>
                    <a:pt x="438109" y="0"/>
                    <a:pt x="143072" y="188035"/>
                    <a:pt x="7169" y="479009"/>
                  </a:cubicBezTo>
                  <a:cubicBezTo>
                    <a:pt x="-10622" y="517116"/>
                    <a:pt x="5832" y="562499"/>
                    <a:pt x="44002" y="580296"/>
                  </a:cubicBezTo>
                  <a:cubicBezTo>
                    <a:pt x="54426" y="585142"/>
                    <a:pt x="65371" y="587439"/>
                    <a:pt x="76149" y="587439"/>
                  </a:cubicBezTo>
                  <a:cubicBezTo>
                    <a:pt x="104884" y="587439"/>
                    <a:pt x="132339" y="571140"/>
                    <a:pt x="145289" y="543462"/>
                  </a:cubicBezTo>
                  <a:cubicBezTo>
                    <a:pt x="256172" y="305913"/>
                    <a:pt x="497053" y="152385"/>
                    <a:pt x="758966" y="152385"/>
                  </a:cubicBezTo>
                  <a:cubicBezTo>
                    <a:pt x="801091" y="152385"/>
                    <a:pt x="835158" y="118318"/>
                    <a:pt x="835158" y="76192"/>
                  </a:cubicBezTo>
                  <a:close/>
                </a:path>
              </a:pathLst>
            </a:custGeom>
            <a:solidFill>
              <a:srgbClr val="000000"/>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1" name="Freeform 110">
              <a:extLst>
                <a:ext uri="{FF2B5EF4-FFF2-40B4-BE49-F238E27FC236}">
                  <a16:creationId xmlns:a16="http://schemas.microsoft.com/office/drawing/2014/main" id="{2AB8E2D5-1ED4-F11D-04EB-B0138E18209E}"/>
                </a:ext>
              </a:extLst>
            </p:cNvPr>
            <p:cNvSpPr/>
            <p:nvPr/>
          </p:nvSpPr>
          <p:spPr>
            <a:xfrm>
              <a:off x="3110264" y="478122"/>
              <a:ext cx="5971374" cy="5901818"/>
            </a:xfrm>
            <a:custGeom>
              <a:avLst/>
              <a:gdLst>
                <a:gd name="connsiteX0" fmla="*/ 4861570 w 5971374"/>
                <a:gd name="connsiteY0" fmla="*/ 3380989 h 5901818"/>
                <a:gd name="connsiteX1" fmla="*/ 4792299 w 5971374"/>
                <a:gd name="connsiteY1" fmla="*/ 3336498 h 5901818"/>
                <a:gd name="connsiteX2" fmla="*/ 3374407 w 5971374"/>
                <a:gd name="connsiteY2" fmla="*/ 3336475 h 5901818"/>
                <a:gd name="connsiteX3" fmla="*/ 3374407 w 5971374"/>
                <a:gd name="connsiteY3" fmla="*/ 2408988 h 5901818"/>
                <a:gd name="connsiteX4" fmla="*/ 4221999 w 5971374"/>
                <a:gd name="connsiteY4" fmla="*/ 1236269 h 5901818"/>
                <a:gd name="connsiteX5" fmla="*/ 2985730 w 5971374"/>
                <a:gd name="connsiteY5" fmla="*/ 0 h 5901818"/>
                <a:gd name="connsiteX6" fmla="*/ 1749461 w 5971374"/>
                <a:gd name="connsiteY6" fmla="*/ 1236269 h 5901818"/>
                <a:gd name="connsiteX7" fmla="*/ 2596939 w 5971374"/>
                <a:gd name="connsiteY7" fmla="*/ 2409045 h 5901818"/>
                <a:gd name="connsiteX8" fmla="*/ 2596939 w 5971374"/>
                <a:gd name="connsiteY8" fmla="*/ 3336532 h 5901818"/>
                <a:gd name="connsiteX9" fmla="*/ 1179162 w 5971374"/>
                <a:gd name="connsiteY9" fmla="*/ 3336509 h 5901818"/>
                <a:gd name="connsiteX10" fmla="*/ 1109890 w 5971374"/>
                <a:gd name="connsiteY10" fmla="*/ 3381001 h 5901818"/>
                <a:gd name="connsiteX11" fmla="*/ 310590 w 5971374"/>
                <a:gd name="connsiteY11" fmla="*/ 5129562 h 5901818"/>
                <a:gd name="connsiteX12" fmla="*/ 310544 w 5971374"/>
                <a:gd name="connsiteY12" fmla="*/ 5129653 h 5901818"/>
                <a:gd name="connsiteX13" fmla="*/ 6913 w 5971374"/>
                <a:gd name="connsiteY13" fmla="*/ 5793919 h 5901818"/>
                <a:gd name="connsiteX14" fmla="*/ 12048 w 5971374"/>
                <a:gd name="connsiteY14" fmla="*/ 5866728 h 5901818"/>
                <a:gd name="connsiteX15" fmla="*/ 76187 w 5971374"/>
                <a:gd name="connsiteY15" fmla="*/ 5901818 h 5901818"/>
                <a:gd name="connsiteX16" fmla="*/ 5895185 w 5971374"/>
                <a:gd name="connsiteY16" fmla="*/ 5901818 h 5901818"/>
                <a:gd name="connsiteX17" fmla="*/ 5959365 w 5971374"/>
                <a:gd name="connsiteY17" fmla="*/ 5866728 h 5901818"/>
                <a:gd name="connsiteX18" fmla="*/ 5964451 w 5971374"/>
                <a:gd name="connsiteY18" fmla="*/ 5793919 h 5901818"/>
                <a:gd name="connsiteX19" fmla="*/ 4743321 w 5971374"/>
                <a:gd name="connsiteY19" fmla="*/ 3488882 h 5901818"/>
                <a:gd name="connsiteX20" fmla="*/ 4895483 w 5971374"/>
                <a:gd name="connsiteY20" fmla="*/ 3821758 h 5901818"/>
                <a:gd name="connsiteX21" fmla="*/ 4409823 w 5971374"/>
                <a:gd name="connsiteY21" fmla="*/ 4154880 h 5901818"/>
                <a:gd name="connsiteX22" fmla="*/ 3374379 w 5971374"/>
                <a:gd name="connsiteY22" fmla="*/ 3642204 h 5901818"/>
                <a:gd name="connsiteX23" fmla="*/ 3374379 w 5971374"/>
                <a:gd name="connsiteY23" fmla="*/ 3488882 h 5901818"/>
                <a:gd name="connsiteX24" fmla="*/ 1901880 w 5971374"/>
                <a:gd name="connsiteY24" fmla="*/ 1236201 h 5901818"/>
                <a:gd name="connsiteX25" fmla="*/ 2985730 w 5971374"/>
                <a:gd name="connsiteY25" fmla="*/ 152351 h 5901818"/>
                <a:gd name="connsiteX26" fmla="*/ 4069580 w 5971374"/>
                <a:gd name="connsiteY26" fmla="*/ 1236201 h 5901818"/>
                <a:gd name="connsiteX27" fmla="*/ 3277538 w 5971374"/>
                <a:gd name="connsiteY27" fmla="*/ 2280331 h 5901818"/>
                <a:gd name="connsiteX28" fmla="*/ 2693694 w 5971374"/>
                <a:gd name="connsiteY28" fmla="*/ 2280331 h 5901818"/>
                <a:gd name="connsiteX29" fmla="*/ 1901938 w 5971374"/>
                <a:gd name="connsiteY29" fmla="*/ 1236201 h 5901818"/>
                <a:gd name="connsiteX30" fmla="*/ 3221988 w 5971374"/>
                <a:gd name="connsiteY30" fmla="*/ 2449553 h 5901818"/>
                <a:gd name="connsiteX31" fmla="*/ 3221988 w 5971374"/>
                <a:gd name="connsiteY31" fmla="*/ 4349619 h 5901818"/>
                <a:gd name="connsiteX32" fmla="*/ 2985730 w 5971374"/>
                <a:gd name="connsiteY32" fmla="*/ 4586923 h 5901818"/>
                <a:gd name="connsiteX33" fmla="*/ 2749386 w 5971374"/>
                <a:gd name="connsiteY33" fmla="*/ 4349619 h 5901818"/>
                <a:gd name="connsiteX34" fmla="*/ 2749386 w 5971374"/>
                <a:gd name="connsiteY34" fmla="*/ 2449553 h 5901818"/>
                <a:gd name="connsiteX35" fmla="*/ 2985730 w 5971374"/>
                <a:gd name="connsiteY35" fmla="*/ 2472458 h 5901818"/>
                <a:gd name="connsiteX36" fmla="*/ 3221988 w 5971374"/>
                <a:gd name="connsiteY36" fmla="*/ 2449553 h 5901818"/>
                <a:gd name="connsiteX37" fmla="*/ 2596996 w 5971374"/>
                <a:gd name="connsiteY37" fmla="*/ 3488882 h 5901818"/>
                <a:gd name="connsiteX38" fmla="*/ 2596996 w 5971374"/>
                <a:gd name="connsiteY38" fmla="*/ 4349619 h 5901818"/>
                <a:gd name="connsiteX39" fmla="*/ 2985730 w 5971374"/>
                <a:gd name="connsiteY39" fmla="*/ 4739330 h 5901818"/>
                <a:gd name="connsiteX40" fmla="*/ 3374396 w 5971374"/>
                <a:gd name="connsiteY40" fmla="*/ 4349619 h 5901818"/>
                <a:gd name="connsiteX41" fmla="*/ 3374396 w 5971374"/>
                <a:gd name="connsiteY41" fmla="*/ 3812254 h 5901818"/>
                <a:gd name="connsiteX42" fmla="*/ 4265822 w 5971374"/>
                <a:gd name="connsiteY42" fmla="*/ 4253624 h 5901818"/>
                <a:gd name="connsiteX43" fmla="*/ 3056642 w 5971374"/>
                <a:gd name="connsiteY43" fmla="*/ 5083042 h 5901818"/>
                <a:gd name="connsiteX44" fmla="*/ 1688985 w 5971374"/>
                <a:gd name="connsiteY44" fmla="*/ 5083042 h 5901818"/>
                <a:gd name="connsiteX45" fmla="*/ 2206347 w 5971374"/>
                <a:gd name="connsiteY45" fmla="*/ 3488843 h 5901818"/>
                <a:gd name="connsiteX46" fmla="*/ 1228139 w 5971374"/>
                <a:gd name="connsiteY46" fmla="*/ 3488882 h 5901818"/>
                <a:gd name="connsiteX47" fmla="*/ 2046070 w 5971374"/>
                <a:gd name="connsiteY47" fmla="*/ 3488882 h 5901818"/>
                <a:gd name="connsiteX48" fmla="*/ 1818499 w 5971374"/>
                <a:gd name="connsiteY48" fmla="*/ 4190170 h 5901818"/>
                <a:gd name="connsiteX49" fmla="*/ 1024514 w 5971374"/>
                <a:gd name="connsiteY49" fmla="*/ 3934355 h 5901818"/>
                <a:gd name="connsiteX50" fmla="*/ 960694 w 5971374"/>
                <a:gd name="connsiteY50" fmla="*/ 4073984 h 5901818"/>
                <a:gd name="connsiteX51" fmla="*/ 1771481 w 5971374"/>
                <a:gd name="connsiteY51" fmla="*/ 4335177 h 5901818"/>
                <a:gd name="connsiteX52" fmla="*/ 1528771 w 5971374"/>
                <a:gd name="connsiteY52" fmla="*/ 5083099 h 5901818"/>
                <a:gd name="connsiteX53" fmla="*/ 499442 w 5971374"/>
                <a:gd name="connsiteY53" fmla="*/ 5083099 h 5901818"/>
                <a:gd name="connsiteX54" fmla="*/ 194827 w 5971374"/>
                <a:gd name="connsiteY54" fmla="*/ 5749400 h 5901818"/>
                <a:gd name="connsiteX55" fmla="*/ 429742 w 5971374"/>
                <a:gd name="connsiteY55" fmla="*/ 5235490 h 5901818"/>
                <a:gd name="connsiteX56" fmla="*/ 3080245 w 5971374"/>
                <a:gd name="connsiteY56" fmla="*/ 5235490 h 5901818"/>
                <a:gd name="connsiteX57" fmla="*/ 3123330 w 5971374"/>
                <a:gd name="connsiteY57" fmla="*/ 5222094 h 5901818"/>
                <a:gd name="connsiteX58" fmla="*/ 3853593 w 5971374"/>
                <a:gd name="connsiteY58" fmla="*/ 4721202 h 5901818"/>
                <a:gd name="connsiteX59" fmla="*/ 4230046 w 5971374"/>
                <a:gd name="connsiteY59" fmla="*/ 5749400 h 5901818"/>
                <a:gd name="connsiteX60" fmla="*/ 4392381 w 5971374"/>
                <a:gd name="connsiteY60" fmla="*/ 5749400 h 5901818"/>
                <a:gd name="connsiteX61" fmla="*/ 3983335 w 5971374"/>
                <a:gd name="connsiteY61" fmla="*/ 4632169 h 5901818"/>
                <a:gd name="connsiteX62" fmla="*/ 4959800 w 5971374"/>
                <a:gd name="connsiteY62" fmla="*/ 3962370 h 5901818"/>
                <a:gd name="connsiteX63" fmla="*/ 5776656 w 5971374"/>
                <a:gd name="connsiteY63" fmla="*/ 5749343 h 590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971374" h="5901818">
                  <a:moveTo>
                    <a:pt x="4861570" y="3380989"/>
                  </a:moveTo>
                  <a:cubicBezTo>
                    <a:pt x="4849226" y="3353911"/>
                    <a:pt x="4822126" y="3336498"/>
                    <a:pt x="4792299" y="3336498"/>
                  </a:cubicBezTo>
                  <a:lnTo>
                    <a:pt x="3374407" y="3336475"/>
                  </a:lnTo>
                  <a:lnTo>
                    <a:pt x="3374407" y="2408988"/>
                  </a:lnTo>
                  <a:cubicBezTo>
                    <a:pt x="3876013" y="2242715"/>
                    <a:pt x="4221999" y="1769193"/>
                    <a:pt x="4221999" y="1236269"/>
                  </a:cubicBezTo>
                  <a:cubicBezTo>
                    <a:pt x="4221999" y="554641"/>
                    <a:pt x="3667398" y="0"/>
                    <a:pt x="2985730" y="0"/>
                  </a:cubicBezTo>
                  <a:cubicBezTo>
                    <a:pt x="2304102" y="0"/>
                    <a:pt x="1749461" y="554601"/>
                    <a:pt x="1749461" y="1236269"/>
                  </a:cubicBezTo>
                  <a:cubicBezTo>
                    <a:pt x="1749461" y="1769308"/>
                    <a:pt x="2095419" y="2242795"/>
                    <a:pt x="2596939" y="2409045"/>
                  </a:cubicBezTo>
                  <a:lnTo>
                    <a:pt x="2596939" y="3336532"/>
                  </a:lnTo>
                  <a:lnTo>
                    <a:pt x="1179162" y="3336509"/>
                  </a:lnTo>
                  <a:cubicBezTo>
                    <a:pt x="1149312" y="3336509"/>
                    <a:pt x="1122234" y="3353923"/>
                    <a:pt x="1109890" y="3381001"/>
                  </a:cubicBezTo>
                  <a:lnTo>
                    <a:pt x="310590" y="5129562"/>
                  </a:lnTo>
                  <a:cubicBezTo>
                    <a:pt x="310590" y="5129562"/>
                    <a:pt x="310567" y="5129631"/>
                    <a:pt x="310544" y="5129653"/>
                  </a:cubicBezTo>
                  <a:lnTo>
                    <a:pt x="6913" y="5793919"/>
                  </a:lnTo>
                  <a:cubicBezTo>
                    <a:pt x="-3869" y="5817522"/>
                    <a:pt x="-1950" y="5844954"/>
                    <a:pt x="12048" y="5866728"/>
                  </a:cubicBezTo>
                  <a:cubicBezTo>
                    <a:pt x="26112" y="5888617"/>
                    <a:pt x="50222" y="5901818"/>
                    <a:pt x="76187" y="5901818"/>
                  </a:cubicBezTo>
                  <a:lnTo>
                    <a:pt x="5895185" y="5901818"/>
                  </a:lnTo>
                  <a:cubicBezTo>
                    <a:pt x="5921189" y="5901818"/>
                    <a:pt x="5945249" y="5888617"/>
                    <a:pt x="5959365" y="5866728"/>
                  </a:cubicBezTo>
                  <a:cubicBezTo>
                    <a:pt x="5973310" y="5844954"/>
                    <a:pt x="5975252" y="5817465"/>
                    <a:pt x="5964451" y="5793919"/>
                  </a:cubicBezTo>
                  <a:close/>
                  <a:moveTo>
                    <a:pt x="4743321" y="3488882"/>
                  </a:moveTo>
                  <a:lnTo>
                    <a:pt x="4895483" y="3821758"/>
                  </a:lnTo>
                  <a:lnTo>
                    <a:pt x="4409823" y="4154880"/>
                  </a:lnTo>
                  <a:lnTo>
                    <a:pt x="3374379" y="3642204"/>
                  </a:lnTo>
                  <a:lnTo>
                    <a:pt x="3374379" y="3488882"/>
                  </a:lnTo>
                  <a:close/>
                  <a:moveTo>
                    <a:pt x="1901880" y="1236201"/>
                  </a:moveTo>
                  <a:cubicBezTo>
                    <a:pt x="1901880" y="638583"/>
                    <a:pt x="2388101" y="152351"/>
                    <a:pt x="2985730" y="152351"/>
                  </a:cubicBezTo>
                  <a:cubicBezTo>
                    <a:pt x="3583359" y="152351"/>
                    <a:pt x="4069580" y="638572"/>
                    <a:pt x="4069580" y="1236201"/>
                  </a:cubicBezTo>
                  <a:cubicBezTo>
                    <a:pt x="4069580" y="1720793"/>
                    <a:pt x="3743939" y="2150144"/>
                    <a:pt x="3277538" y="2280331"/>
                  </a:cubicBezTo>
                  <a:cubicBezTo>
                    <a:pt x="3090463" y="2333018"/>
                    <a:pt x="2881351" y="2333018"/>
                    <a:pt x="2693694" y="2280331"/>
                  </a:cubicBezTo>
                  <a:cubicBezTo>
                    <a:pt x="2227476" y="2150184"/>
                    <a:pt x="1901938" y="1720821"/>
                    <a:pt x="1901938" y="1236201"/>
                  </a:cubicBezTo>
                  <a:close/>
                  <a:moveTo>
                    <a:pt x="3221988" y="2449553"/>
                  </a:moveTo>
                  <a:lnTo>
                    <a:pt x="3221988" y="4349619"/>
                  </a:lnTo>
                  <a:cubicBezTo>
                    <a:pt x="3221988" y="4480441"/>
                    <a:pt x="3116015" y="4586923"/>
                    <a:pt x="2985730" y="4586923"/>
                  </a:cubicBezTo>
                  <a:cubicBezTo>
                    <a:pt x="2855423" y="4586923"/>
                    <a:pt x="2749386" y="4480435"/>
                    <a:pt x="2749386" y="4349619"/>
                  </a:cubicBezTo>
                  <a:lnTo>
                    <a:pt x="2749386" y="2449553"/>
                  </a:lnTo>
                  <a:cubicBezTo>
                    <a:pt x="2826539" y="2464486"/>
                    <a:pt x="2905612" y="2472458"/>
                    <a:pt x="2985730" y="2472458"/>
                  </a:cubicBezTo>
                  <a:cubicBezTo>
                    <a:pt x="3065849" y="2472458"/>
                    <a:pt x="3144922" y="2464486"/>
                    <a:pt x="3221988" y="2449553"/>
                  </a:cubicBezTo>
                  <a:close/>
                  <a:moveTo>
                    <a:pt x="2596996" y="3488882"/>
                  </a:moveTo>
                  <a:lnTo>
                    <a:pt x="2596996" y="4349619"/>
                  </a:lnTo>
                  <a:cubicBezTo>
                    <a:pt x="2596996" y="4564531"/>
                    <a:pt x="2771349" y="4739330"/>
                    <a:pt x="2985730" y="4739330"/>
                  </a:cubicBezTo>
                  <a:cubicBezTo>
                    <a:pt x="3200043" y="4739330"/>
                    <a:pt x="3374396" y="4564531"/>
                    <a:pt x="3374396" y="4349619"/>
                  </a:cubicBezTo>
                  <a:lnTo>
                    <a:pt x="3374396" y="3812254"/>
                  </a:lnTo>
                  <a:lnTo>
                    <a:pt x="4265822" y="4253624"/>
                  </a:lnTo>
                  <a:lnTo>
                    <a:pt x="3056642" y="5083042"/>
                  </a:lnTo>
                  <a:lnTo>
                    <a:pt x="1688985" y="5083042"/>
                  </a:lnTo>
                  <a:lnTo>
                    <a:pt x="2206347" y="3488843"/>
                  </a:lnTo>
                  <a:close/>
                  <a:moveTo>
                    <a:pt x="1228139" y="3488882"/>
                  </a:moveTo>
                  <a:lnTo>
                    <a:pt x="2046070" y="3488882"/>
                  </a:lnTo>
                  <a:lnTo>
                    <a:pt x="1818499" y="4190170"/>
                  </a:lnTo>
                  <a:lnTo>
                    <a:pt x="1024514" y="3934355"/>
                  </a:lnTo>
                  <a:close/>
                  <a:moveTo>
                    <a:pt x="960694" y="4073984"/>
                  </a:moveTo>
                  <a:lnTo>
                    <a:pt x="1771481" y="4335177"/>
                  </a:lnTo>
                  <a:lnTo>
                    <a:pt x="1528771" y="5083099"/>
                  </a:lnTo>
                  <a:lnTo>
                    <a:pt x="499442" y="5083099"/>
                  </a:lnTo>
                  <a:close/>
                  <a:moveTo>
                    <a:pt x="194827" y="5749400"/>
                  </a:moveTo>
                  <a:lnTo>
                    <a:pt x="429742" y="5235490"/>
                  </a:lnTo>
                  <a:lnTo>
                    <a:pt x="3080245" y="5235490"/>
                  </a:lnTo>
                  <a:cubicBezTo>
                    <a:pt x="3095647" y="5235490"/>
                    <a:pt x="3110672" y="5230803"/>
                    <a:pt x="3123330" y="5222094"/>
                  </a:cubicBezTo>
                  <a:lnTo>
                    <a:pt x="3853593" y="4721202"/>
                  </a:lnTo>
                  <a:lnTo>
                    <a:pt x="4230046" y="5749400"/>
                  </a:lnTo>
                  <a:close/>
                  <a:moveTo>
                    <a:pt x="4392381" y="5749400"/>
                  </a:moveTo>
                  <a:lnTo>
                    <a:pt x="3983335" y="4632169"/>
                  </a:lnTo>
                  <a:lnTo>
                    <a:pt x="4959800" y="3962370"/>
                  </a:lnTo>
                  <a:lnTo>
                    <a:pt x="5776656" y="5749343"/>
                  </a:lnTo>
                  <a:close/>
                </a:path>
              </a:pathLst>
            </a:custGeom>
            <a:solidFill>
              <a:schemeClr val="accent6"/>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cxnSp>
        <p:nvCxnSpPr>
          <p:cNvPr id="139" name="Straight Connector 138">
            <a:extLst>
              <a:ext uri="{FF2B5EF4-FFF2-40B4-BE49-F238E27FC236}">
                <a16:creationId xmlns:a16="http://schemas.microsoft.com/office/drawing/2014/main" id="{ABD8DED6-E8B1-2DC0-0159-2E49D959067C}"/>
              </a:ext>
            </a:extLst>
          </p:cNvPr>
          <p:cNvCxnSpPr>
            <a:cxnSpLocks/>
          </p:cNvCxnSpPr>
          <p:nvPr/>
        </p:nvCxnSpPr>
        <p:spPr>
          <a:xfrm flipV="1">
            <a:off x="3298398" y="4090430"/>
            <a:ext cx="0" cy="123383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1D62B0B-CE54-1EE3-09C0-50C8060E38CD}"/>
              </a:ext>
            </a:extLst>
          </p:cNvPr>
          <p:cNvCxnSpPr>
            <a:cxnSpLocks/>
          </p:cNvCxnSpPr>
          <p:nvPr/>
        </p:nvCxnSpPr>
        <p:spPr>
          <a:xfrm>
            <a:off x="332706" y="5324268"/>
            <a:ext cx="7363494"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7B49675-B439-2FA1-DEAD-20706C8100B9}"/>
              </a:ext>
            </a:extLst>
          </p:cNvPr>
          <p:cNvCxnSpPr>
            <a:cxnSpLocks/>
          </p:cNvCxnSpPr>
          <p:nvPr/>
        </p:nvCxnSpPr>
        <p:spPr>
          <a:xfrm flipV="1">
            <a:off x="3174566" y="5322330"/>
            <a:ext cx="0" cy="123383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7DD32EB-A9B6-CAD7-1E63-580ADEE6624B}"/>
              </a:ext>
            </a:extLst>
          </p:cNvPr>
          <p:cNvCxnSpPr>
            <a:cxnSpLocks/>
          </p:cNvCxnSpPr>
          <p:nvPr/>
        </p:nvCxnSpPr>
        <p:spPr>
          <a:xfrm flipV="1">
            <a:off x="5445818" y="5322330"/>
            <a:ext cx="0" cy="123383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9" name="Graphic 147">
            <a:extLst>
              <a:ext uri="{FF2B5EF4-FFF2-40B4-BE49-F238E27FC236}">
                <a16:creationId xmlns:a16="http://schemas.microsoft.com/office/drawing/2014/main" id="{C77D4C0F-D3B1-E1D8-7774-67E0F636F4EE}"/>
              </a:ext>
            </a:extLst>
          </p:cNvPr>
          <p:cNvSpPr/>
          <p:nvPr/>
        </p:nvSpPr>
        <p:spPr>
          <a:xfrm>
            <a:off x="456574" y="4340330"/>
            <a:ext cx="603176" cy="768332"/>
          </a:xfrm>
          <a:custGeom>
            <a:avLst/>
            <a:gdLst>
              <a:gd name="connsiteX0" fmla="*/ 225491 w 226131"/>
              <a:gd name="connsiteY0" fmla="*/ 227838 h 288048"/>
              <a:gd name="connsiteX1" fmla="*/ 215707 w 226131"/>
              <a:gd name="connsiteY1" fmla="*/ 201172 h 288048"/>
              <a:gd name="connsiteX2" fmla="*/ 191475 w 226131"/>
              <a:gd name="connsiteY2" fmla="*/ 187227 h 288048"/>
              <a:gd name="connsiteX3" fmla="*/ 161757 w 226131"/>
              <a:gd name="connsiteY3" fmla="*/ 179877 h 288048"/>
              <a:gd name="connsiteX4" fmla="*/ 143835 w 226131"/>
              <a:gd name="connsiteY4" fmla="*/ 167816 h 288048"/>
              <a:gd name="connsiteX5" fmla="*/ 139995 w 226131"/>
              <a:gd name="connsiteY5" fmla="*/ 167251 h 288048"/>
              <a:gd name="connsiteX6" fmla="*/ 135148 w 226131"/>
              <a:gd name="connsiteY6" fmla="*/ 158017 h 288048"/>
              <a:gd name="connsiteX7" fmla="*/ 164501 w 226131"/>
              <a:gd name="connsiteY7" fmla="*/ 128618 h 288048"/>
              <a:gd name="connsiteX8" fmla="*/ 182880 w 226131"/>
              <a:gd name="connsiteY8" fmla="*/ 121740 h 288048"/>
              <a:gd name="connsiteX9" fmla="*/ 187909 w 226131"/>
              <a:gd name="connsiteY9" fmla="*/ 102329 h 288048"/>
              <a:gd name="connsiteX10" fmla="*/ 175199 w 226131"/>
              <a:gd name="connsiteY10" fmla="*/ 87065 h 288048"/>
              <a:gd name="connsiteX11" fmla="*/ 178948 w 226131"/>
              <a:gd name="connsiteY11" fmla="*/ 79338 h 288048"/>
              <a:gd name="connsiteX12" fmla="*/ 176662 w 226131"/>
              <a:gd name="connsiteY12" fmla="*/ 71046 h 288048"/>
              <a:gd name="connsiteX13" fmla="*/ 169530 w 226131"/>
              <a:gd name="connsiteY13" fmla="*/ 66429 h 288048"/>
              <a:gd name="connsiteX14" fmla="*/ 169530 w 226131"/>
              <a:gd name="connsiteY14" fmla="*/ 61341 h 288048"/>
              <a:gd name="connsiteX15" fmla="*/ 158831 w 226131"/>
              <a:gd name="connsiteY15" fmla="*/ 27514 h 288048"/>
              <a:gd name="connsiteX16" fmla="*/ 130851 w 226131"/>
              <a:gd name="connsiteY16" fmla="*/ 6502 h 288048"/>
              <a:gd name="connsiteX17" fmla="*/ 112928 w 226131"/>
              <a:gd name="connsiteY17" fmla="*/ 0 h 288048"/>
              <a:gd name="connsiteX18" fmla="*/ 95006 w 226131"/>
              <a:gd name="connsiteY18" fmla="*/ 6502 h 288048"/>
              <a:gd name="connsiteX19" fmla="*/ 67026 w 226131"/>
              <a:gd name="connsiteY19" fmla="*/ 27514 h 288048"/>
              <a:gd name="connsiteX20" fmla="*/ 56327 w 226131"/>
              <a:gd name="connsiteY20" fmla="*/ 61341 h 288048"/>
              <a:gd name="connsiteX21" fmla="*/ 56327 w 226131"/>
              <a:gd name="connsiteY21" fmla="*/ 66429 h 288048"/>
              <a:gd name="connsiteX22" fmla="*/ 49195 w 226131"/>
              <a:gd name="connsiteY22" fmla="*/ 71046 h 288048"/>
              <a:gd name="connsiteX23" fmla="*/ 46909 w 226131"/>
              <a:gd name="connsiteY23" fmla="*/ 79338 h 288048"/>
              <a:gd name="connsiteX24" fmla="*/ 50658 w 226131"/>
              <a:gd name="connsiteY24" fmla="*/ 87065 h 288048"/>
              <a:gd name="connsiteX25" fmla="*/ 37948 w 226131"/>
              <a:gd name="connsiteY25" fmla="*/ 102329 h 288048"/>
              <a:gd name="connsiteX26" fmla="*/ 42977 w 226131"/>
              <a:gd name="connsiteY26" fmla="*/ 121740 h 288048"/>
              <a:gd name="connsiteX27" fmla="*/ 61356 w 226131"/>
              <a:gd name="connsiteY27" fmla="*/ 128618 h 288048"/>
              <a:gd name="connsiteX28" fmla="*/ 90708 w 226131"/>
              <a:gd name="connsiteY28" fmla="*/ 158017 h 288048"/>
              <a:gd name="connsiteX29" fmla="*/ 85862 w 226131"/>
              <a:gd name="connsiteY29" fmla="*/ 167251 h 288048"/>
              <a:gd name="connsiteX30" fmla="*/ 85862 w 226131"/>
              <a:gd name="connsiteY30" fmla="*/ 167251 h 288048"/>
              <a:gd name="connsiteX31" fmla="*/ 82022 w 226131"/>
              <a:gd name="connsiteY31" fmla="*/ 167816 h 288048"/>
              <a:gd name="connsiteX32" fmla="*/ 64099 w 226131"/>
              <a:gd name="connsiteY32" fmla="*/ 179877 h 288048"/>
              <a:gd name="connsiteX33" fmla="*/ 34747 w 226131"/>
              <a:gd name="connsiteY33" fmla="*/ 187132 h 288048"/>
              <a:gd name="connsiteX34" fmla="*/ 10333 w 226131"/>
              <a:gd name="connsiteY34" fmla="*/ 201078 h 288048"/>
              <a:gd name="connsiteX35" fmla="*/ 457 w 226131"/>
              <a:gd name="connsiteY35" fmla="*/ 227838 h 288048"/>
              <a:gd name="connsiteX36" fmla="*/ 0 w 226131"/>
              <a:gd name="connsiteY36" fmla="*/ 273349 h 288048"/>
              <a:gd name="connsiteX37" fmla="*/ 0 w 226131"/>
              <a:gd name="connsiteY37" fmla="*/ 273349 h 288048"/>
              <a:gd name="connsiteX38" fmla="*/ 4115 w 226131"/>
              <a:gd name="connsiteY38" fmla="*/ 283714 h 288048"/>
              <a:gd name="connsiteX39" fmla="*/ 14173 w 226131"/>
              <a:gd name="connsiteY39" fmla="*/ 288048 h 288048"/>
              <a:gd name="connsiteX40" fmla="*/ 211958 w 226131"/>
              <a:gd name="connsiteY40" fmla="*/ 288048 h 288048"/>
              <a:gd name="connsiteX41" fmla="*/ 222016 w 226131"/>
              <a:gd name="connsiteY41" fmla="*/ 283714 h 288048"/>
              <a:gd name="connsiteX42" fmla="*/ 226131 w 226131"/>
              <a:gd name="connsiteY42" fmla="*/ 273349 h 288048"/>
              <a:gd name="connsiteX43" fmla="*/ 225582 w 226131"/>
              <a:gd name="connsiteY43" fmla="*/ 227838 h 288048"/>
              <a:gd name="connsiteX44" fmla="*/ 83393 w 226131"/>
              <a:gd name="connsiteY44" fmla="*/ 178558 h 288048"/>
              <a:gd name="connsiteX45" fmla="*/ 106528 w 226131"/>
              <a:gd name="connsiteY45" fmla="*/ 210124 h 288048"/>
              <a:gd name="connsiteX46" fmla="*/ 91897 w 226131"/>
              <a:gd name="connsiteY46" fmla="*/ 222561 h 288048"/>
              <a:gd name="connsiteX47" fmla="*/ 87691 w 226131"/>
              <a:gd name="connsiteY47" fmla="*/ 223504 h 288048"/>
              <a:gd name="connsiteX48" fmla="*/ 84491 w 226131"/>
              <a:gd name="connsiteY48" fmla="*/ 220488 h 288048"/>
              <a:gd name="connsiteX49" fmla="*/ 71872 w 226131"/>
              <a:gd name="connsiteY49" fmla="*/ 186190 h 288048"/>
              <a:gd name="connsiteX50" fmla="*/ 83393 w 226131"/>
              <a:gd name="connsiteY50" fmla="*/ 178464 h 288048"/>
              <a:gd name="connsiteX51" fmla="*/ 142646 w 226131"/>
              <a:gd name="connsiteY51" fmla="*/ 178558 h 288048"/>
              <a:gd name="connsiteX52" fmla="*/ 154168 w 226131"/>
              <a:gd name="connsiteY52" fmla="*/ 186284 h 288048"/>
              <a:gd name="connsiteX53" fmla="*/ 141549 w 226131"/>
              <a:gd name="connsiteY53" fmla="*/ 220583 h 288048"/>
              <a:gd name="connsiteX54" fmla="*/ 141549 w 226131"/>
              <a:gd name="connsiteY54" fmla="*/ 220583 h 288048"/>
              <a:gd name="connsiteX55" fmla="*/ 138349 w 226131"/>
              <a:gd name="connsiteY55" fmla="*/ 223504 h 288048"/>
              <a:gd name="connsiteX56" fmla="*/ 134142 w 226131"/>
              <a:gd name="connsiteY56" fmla="*/ 222561 h 288048"/>
              <a:gd name="connsiteX57" fmla="*/ 119512 w 226131"/>
              <a:gd name="connsiteY57" fmla="*/ 210124 h 288048"/>
              <a:gd name="connsiteX58" fmla="*/ 142646 w 226131"/>
              <a:gd name="connsiteY58" fmla="*/ 178558 h 288048"/>
              <a:gd name="connsiteX59" fmla="*/ 178765 w 226131"/>
              <a:gd name="connsiteY59" fmla="*/ 109585 h 288048"/>
              <a:gd name="connsiteX60" fmla="*/ 174925 w 226131"/>
              <a:gd name="connsiteY60" fmla="*/ 116369 h 288048"/>
              <a:gd name="connsiteX61" fmla="*/ 167701 w 226131"/>
              <a:gd name="connsiteY61" fmla="*/ 119290 h 288048"/>
              <a:gd name="connsiteX62" fmla="*/ 169530 w 226131"/>
              <a:gd name="connsiteY62" fmla="*/ 95451 h 288048"/>
              <a:gd name="connsiteX63" fmla="*/ 176936 w 226131"/>
              <a:gd name="connsiteY63" fmla="*/ 100539 h 288048"/>
              <a:gd name="connsiteX64" fmla="*/ 178674 w 226131"/>
              <a:gd name="connsiteY64" fmla="*/ 109490 h 288048"/>
              <a:gd name="connsiteX65" fmla="*/ 178674 w 226131"/>
              <a:gd name="connsiteY65" fmla="*/ 109490 h 288048"/>
              <a:gd name="connsiteX66" fmla="*/ 147767 w 226131"/>
              <a:gd name="connsiteY66" fmla="*/ 29022 h 288048"/>
              <a:gd name="connsiteX67" fmla="*/ 160111 w 226131"/>
              <a:gd name="connsiteY67" fmla="*/ 61435 h 288048"/>
              <a:gd name="connsiteX68" fmla="*/ 160111 w 226131"/>
              <a:gd name="connsiteY68" fmla="*/ 66241 h 288048"/>
              <a:gd name="connsiteX69" fmla="*/ 143104 w 226131"/>
              <a:gd name="connsiteY69" fmla="*/ 66241 h 288048"/>
              <a:gd name="connsiteX70" fmla="*/ 147767 w 226131"/>
              <a:gd name="connsiteY70" fmla="*/ 28927 h 288048"/>
              <a:gd name="connsiteX71" fmla="*/ 122255 w 226131"/>
              <a:gd name="connsiteY71" fmla="*/ 11213 h 288048"/>
              <a:gd name="connsiteX72" fmla="*/ 118781 w 226131"/>
              <a:gd name="connsiteY72" fmla="*/ 41648 h 288048"/>
              <a:gd name="connsiteX73" fmla="*/ 115672 w 226131"/>
              <a:gd name="connsiteY73" fmla="*/ 46265 h 288048"/>
              <a:gd name="connsiteX74" fmla="*/ 110185 w 226131"/>
              <a:gd name="connsiteY74" fmla="*/ 46265 h 288048"/>
              <a:gd name="connsiteX75" fmla="*/ 107076 w 226131"/>
              <a:gd name="connsiteY75" fmla="*/ 41648 h 288048"/>
              <a:gd name="connsiteX76" fmla="*/ 103602 w 226131"/>
              <a:gd name="connsiteY76" fmla="*/ 11119 h 288048"/>
              <a:gd name="connsiteX77" fmla="*/ 122164 w 226131"/>
              <a:gd name="connsiteY77" fmla="*/ 11119 h 288048"/>
              <a:gd name="connsiteX78" fmla="*/ 122164 w 226131"/>
              <a:gd name="connsiteY78" fmla="*/ 11119 h 288048"/>
              <a:gd name="connsiteX79" fmla="*/ 94915 w 226131"/>
              <a:gd name="connsiteY79" fmla="*/ 16961 h 288048"/>
              <a:gd name="connsiteX80" fmla="*/ 97841 w 226131"/>
              <a:gd name="connsiteY80" fmla="*/ 42779 h 288048"/>
              <a:gd name="connsiteX81" fmla="*/ 97841 w 226131"/>
              <a:gd name="connsiteY81" fmla="*/ 42779 h 288048"/>
              <a:gd name="connsiteX82" fmla="*/ 105888 w 226131"/>
              <a:gd name="connsiteY82" fmla="*/ 54839 h 288048"/>
              <a:gd name="connsiteX83" fmla="*/ 120152 w 226131"/>
              <a:gd name="connsiteY83" fmla="*/ 54839 h 288048"/>
              <a:gd name="connsiteX84" fmla="*/ 128199 w 226131"/>
              <a:gd name="connsiteY84" fmla="*/ 42779 h 288048"/>
              <a:gd name="connsiteX85" fmla="*/ 131125 w 226131"/>
              <a:gd name="connsiteY85" fmla="*/ 16961 h 288048"/>
              <a:gd name="connsiteX86" fmla="*/ 140543 w 226131"/>
              <a:gd name="connsiteY86" fmla="*/ 22332 h 288048"/>
              <a:gd name="connsiteX87" fmla="*/ 133685 w 226131"/>
              <a:gd name="connsiteY87" fmla="*/ 66241 h 288048"/>
              <a:gd name="connsiteX88" fmla="*/ 92263 w 226131"/>
              <a:gd name="connsiteY88" fmla="*/ 66241 h 288048"/>
              <a:gd name="connsiteX89" fmla="*/ 85405 w 226131"/>
              <a:gd name="connsiteY89" fmla="*/ 22332 h 288048"/>
              <a:gd name="connsiteX90" fmla="*/ 94823 w 226131"/>
              <a:gd name="connsiteY90" fmla="*/ 16961 h 288048"/>
              <a:gd name="connsiteX91" fmla="*/ 94823 w 226131"/>
              <a:gd name="connsiteY91" fmla="*/ 16961 h 288048"/>
              <a:gd name="connsiteX92" fmla="*/ 65837 w 226131"/>
              <a:gd name="connsiteY92" fmla="*/ 61435 h 288048"/>
              <a:gd name="connsiteX93" fmla="*/ 78181 w 226131"/>
              <a:gd name="connsiteY93" fmla="*/ 29022 h 288048"/>
              <a:gd name="connsiteX94" fmla="*/ 82845 w 226131"/>
              <a:gd name="connsiteY94" fmla="*/ 66335 h 288048"/>
              <a:gd name="connsiteX95" fmla="*/ 65837 w 226131"/>
              <a:gd name="connsiteY95" fmla="*/ 66335 h 288048"/>
              <a:gd name="connsiteX96" fmla="*/ 65837 w 226131"/>
              <a:gd name="connsiteY96" fmla="*/ 61529 h 288048"/>
              <a:gd name="connsiteX97" fmla="*/ 58796 w 226131"/>
              <a:gd name="connsiteY97" fmla="*/ 75946 h 288048"/>
              <a:gd name="connsiteX98" fmla="*/ 167244 w 226131"/>
              <a:gd name="connsiteY98" fmla="*/ 75946 h 288048"/>
              <a:gd name="connsiteX99" fmla="*/ 169621 w 226131"/>
              <a:gd name="connsiteY99" fmla="*/ 78396 h 288048"/>
              <a:gd name="connsiteX100" fmla="*/ 167244 w 226131"/>
              <a:gd name="connsiteY100" fmla="*/ 80846 h 288048"/>
              <a:gd name="connsiteX101" fmla="*/ 58796 w 226131"/>
              <a:gd name="connsiteY101" fmla="*/ 80846 h 288048"/>
              <a:gd name="connsiteX102" fmla="*/ 56418 w 226131"/>
              <a:gd name="connsiteY102" fmla="*/ 78396 h 288048"/>
              <a:gd name="connsiteX103" fmla="*/ 58796 w 226131"/>
              <a:gd name="connsiteY103" fmla="*/ 75946 h 288048"/>
              <a:gd name="connsiteX104" fmla="*/ 47183 w 226131"/>
              <a:gd name="connsiteY104" fmla="*/ 109490 h 288048"/>
              <a:gd name="connsiteX105" fmla="*/ 49012 w 226131"/>
              <a:gd name="connsiteY105" fmla="*/ 100539 h 288048"/>
              <a:gd name="connsiteX106" fmla="*/ 56418 w 226131"/>
              <a:gd name="connsiteY106" fmla="*/ 95451 h 288048"/>
              <a:gd name="connsiteX107" fmla="*/ 58247 w 226131"/>
              <a:gd name="connsiteY107" fmla="*/ 119290 h 288048"/>
              <a:gd name="connsiteX108" fmla="*/ 51024 w 226131"/>
              <a:gd name="connsiteY108" fmla="*/ 116369 h 288048"/>
              <a:gd name="connsiteX109" fmla="*/ 47183 w 226131"/>
              <a:gd name="connsiteY109" fmla="*/ 109490 h 288048"/>
              <a:gd name="connsiteX110" fmla="*/ 47183 w 226131"/>
              <a:gd name="connsiteY110" fmla="*/ 109490 h 288048"/>
              <a:gd name="connsiteX111" fmla="*/ 65837 w 226131"/>
              <a:gd name="connsiteY111" fmla="*/ 104873 h 288048"/>
              <a:gd name="connsiteX112" fmla="*/ 65837 w 226131"/>
              <a:gd name="connsiteY112" fmla="*/ 90457 h 288048"/>
              <a:gd name="connsiteX113" fmla="*/ 160111 w 226131"/>
              <a:gd name="connsiteY113" fmla="*/ 90457 h 288048"/>
              <a:gd name="connsiteX114" fmla="*/ 160111 w 226131"/>
              <a:gd name="connsiteY114" fmla="*/ 104873 h 288048"/>
              <a:gd name="connsiteX115" fmla="*/ 146304 w 226131"/>
              <a:gd name="connsiteY115" fmla="*/ 138983 h 288048"/>
              <a:gd name="connsiteX116" fmla="*/ 112928 w 226131"/>
              <a:gd name="connsiteY116" fmla="*/ 153117 h 288048"/>
              <a:gd name="connsiteX117" fmla="*/ 79553 w 226131"/>
              <a:gd name="connsiteY117" fmla="*/ 138983 h 288048"/>
              <a:gd name="connsiteX118" fmla="*/ 65745 w 226131"/>
              <a:gd name="connsiteY118" fmla="*/ 104873 h 288048"/>
              <a:gd name="connsiteX119" fmla="*/ 65745 w 226131"/>
              <a:gd name="connsiteY119" fmla="*/ 104873 h 288048"/>
              <a:gd name="connsiteX120" fmla="*/ 113020 w 226131"/>
              <a:gd name="connsiteY120" fmla="*/ 162728 h 288048"/>
              <a:gd name="connsiteX121" fmla="*/ 126096 w 226131"/>
              <a:gd name="connsiteY121" fmla="*/ 161126 h 288048"/>
              <a:gd name="connsiteX122" fmla="*/ 133320 w 226131"/>
              <a:gd name="connsiteY122" fmla="*/ 174789 h 288048"/>
              <a:gd name="connsiteX123" fmla="*/ 113020 w 226131"/>
              <a:gd name="connsiteY123" fmla="*/ 202868 h 288048"/>
              <a:gd name="connsiteX124" fmla="*/ 92720 w 226131"/>
              <a:gd name="connsiteY124" fmla="*/ 174789 h 288048"/>
              <a:gd name="connsiteX125" fmla="*/ 99944 w 226131"/>
              <a:gd name="connsiteY125" fmla="*/ 161126 h 288048"/>
              <a:gd name="connsiteX126" fmla="*/ 113020 w 226131"/>
              <a:gd name="connsiteY126" fmla="*/ 162728 h 288048"/>
              <a:gd name="connsiteX127" fmla="*/ 113020 w 226131"/>
              <a:gd name="connsiteY127" fmla="*/ 162728 h 288048"/>
              <a:gd name="connsiteX128" fmla="*/ 211866 w 226131"/>
              <a:gd name="connsiteY128" fmla="*/ 278343 h 288048"/>
              <a:gd name="connsiteX129" fmla="*/ 183703 w 226131"/>
              <a:gd name="connsiteY129" fmla="*/ 278343 h 288048"/>
              <a:gd name="connsiteX130" fmla="*/ 183703 w 226131"/>
              <a:gd name="connsiteY130" fmla="*/ 249416 h 288048"/>
              <a:gd name="connsiteX131" fmla="*/ 181326 w 226131"/>
              <a:gd name="connsiteY131" fmla="*/ 245270 h 288048"/>
              <a:gd name="connsiteX132" fmla="*/ 176571 w 226131"/>
              <a:gd name="connsiteY132" fmla="*/ 245270 h 288048"/>
              <a:gd name="connsiteX133" fmla="*/ 174193 w 226131"/>
              <a:gd name="connsiteY133" fmla="*/ 249416 h 288048"/>
              <a:gd name="connsiteX134" fmla="*/ 174193 w 226131"/>
              <a:gd name="connsiteY134" fmla="*/ 278343 h 288048"/>
              <a:gd name="connsiteX135" fmla="*/ 117592 w 226131"/>
              <a:gd name="connsiteY135" fmla="*/ 278343 h 288048"/>
              <a:gd name="connsiteX136" fmla="*/ 117592 w 226131"/>
              <a:gd name="connsiteY136" fmla="*/ 234999 h 288048"/>
              <a:gd name="connsiteX137" fmla="*/ 115214 w 226131"/>
              <a:gd name="connsiteY137" fmla="*/ 230853 h 288048"/>
              <a:gd name="connsiteX138" fmla="*/ 110460 w 226131"/>
              <a:gd name="connsiteY138" fmla="*/ 230853 h 288048"/>
              <a:gd name="connsiteX139" fmla="*/ 108082 w 226131"/>
              <a:gd name="connsiteY139" fmla="*/ 234999 h 288048"/>
              <a:gd name="connsiteX140" fmla="*/ 108082 w 226131"/>
              <a:gd name="connsiteY140" fmla="*/ 278343 h 288048"/>
              <a:gd name="connsiteX141" fmla="*/ 51481 w 226131"/>
              <a:gd name="connsiteY141" fmla="*/ 278343 h 288048"/>
              <a:gd name="connsiteX142" fmla="*/ 51481 w 226131"/>
              <a:gd name="connsiteY142" fmla="*/ 249416 h 288048"/>
              <a:gd name="connsiteX143" fmla="*/ 49103 w 226131"/>
              <a:gd name="connsiteY143" fmla="*/ 245270 h 288048"/>
              <a:gd name="connsiteX144" fmla="*/ 44348 w 226131"/>
              <a:gd name="connsiteY144" fmla="*/ 245270 h 288048"/>
              <a:gd name="connsiteX145" fmla="*/ 41971 w 226131"/>
              <a:gd name="connsiteY145" fmla="*/ 249416 h 288048"/>
              <a:gd name="connsiteX146" fmla="*/ 41971 w 226131"/>
              <a:gd name="connsiteY146" fmla="*/ 278343 h 288048"/>
              <a:gd name="connsiteX147" fmla="*/ 14173 w 226131"/>
              <a:gd name="connsiteY147" fmla="*/ 278343 h 288048"/>
              <a:gd name="connsiteX148" fmla="*/ 10790 w 226131"/>
              <a:gd name="connsiteY148" fmla="*/ 276930 h 288048"/>
              <a:gd name="connsiteX149" fmla="*/ 9418 w 226131"/>
              <a:gd name="connsiteY149" fmla="*/ 273538 h 288048"/>
              <a:gd name="connsiteX150" fmla="*/ 9967 w 226131"/>
              <a:gd name="connsiteY150" fmla="*/ 228026 h 288048"/>
              <a:gd name="connsiteX151" fmla="*/ 9967 w 226131"/>
              <a:gd name="connsiteY151" fmla="*/ 228026 h 288048"/>
              <a:gd name="connsiteX152" fmla="*/ 17739 w 226131"/>
              <a:gd name="connsiteY152" fmla="*/ 207297 h 288048"/>
              <a:gd name="connsiteX153" fmla="*/ 36759 w 226131"/>
              <a:gd name="connsiteY153" fmla="*/ 196649 h 288048"/>
              <a:gd name="connsiteX154" fmla="*/ 63185 w 226131"/>
              <a:gd name="connsiteY154" fmla="*/ 190053 h 288048"/>
              <a:gd name="connsiteX155" fmla="*/ 75621 w 226131"/>
              <a:gd name="connsiteY155" fmla="*/ 223975 h 288048"/>
              <a:gd name="connsiteX156" fmla="*/ 75621 w 226131"/>
              <a:gd name="connsiteY156" fmla="*/ 223975 h 288048"/>
              <a:gd name="connsiteX157" fmla="*/ 85222 w 226131"/>
              <a:gd name="connsiteY157" fmla="*/ 232926 h 288048"/>
              <a:gd name="connsiteX158" fmla="*/ 97932 w 226131"/>
              <a:gd name="connsiteY158" fmla="*/ 230099 h 288048"/>
              <a:gd name="connsiteX159" fmla="*/ 113020 w 226131"/>
              <a:gd name="connsiteY159" fmla="*/ 217285 h 288048"/>
              <a:gd name="connsiteX160" fmla="*/ 128107 w 226131"/>
              <a:gd name="connsiteY160" fmla="*/ 230099 h 288048"/>
              <a:gd name="connsiteX161" fmla="*/ 140818 w 226131"/>
              <a:gd name="connsiteY161" fmla="*/ 232926 h 288048"/>
              <a:gd name="connsiteX162" fmla="*/ 150419 w 226131"/>
              <a:gd name="connsiteY162" fmla="*/ 224069 h 288048"/>
              <a:gd name="connsiteX163" fmla="*/ 162855 w 226131"/>
              <a:gd name="connsiteY163" fmla="*/ 190148 h 288048"/>
              <a:gd name="connsiteX164" fmla="*/ 189647 w 226131"/>
              <a:gd name="connsiteY164" fmla="*/ 196743 h 288048"/>
              <a:gd name="connsiteX165" fmla="*/ 189647 w 226131"/>
              <a:gd name="connsiteY165" fmla="*/ 196743 h 288048"/>
              <a:gd name="connsiteX166" fmla="*/ 208483 w 226131"/>
              <a:gd name="connsiteY166" fmla="*/ 207391 h 288048"/>
              <a:gd name="connsiteX167" fmla="*/ 216164 w 226131"/>
              <a:gd name="connsiteY167" fmla="*/ 227932 h 288048"/>
              <a:gd name="connsiteX168" fmla="*/ 216164 w 226131"/>
              <a:gd name="connsiteY168" fmla="*/ 227932 h 288048"/>
              <a:gd name="connsiteX169" fmla="*/ 216713 w 226131"/>
              <a:gd name="connsiteY169" fmla="*/ 273443 h 288048"/>
              <a:gd name="connsiteX170" fmla="*/ 216713 w 226131"/>
              <a:gd name="connsiteY170" fmla="*/ 273443 h 288048"/>
              <a:gd name="connsiteX171" fmla="*/ 215341 w 226131"/>
              <a:gd name="connsiteY171" fmla="*/ 276835 h 288048"/>
              <a:gd name="connsiteX172" fmla="*/ 211958 w 226131"/>
              <a:gd name="connsiteY172" fmla="*/ 278249 h 288048"/>
              <a:gd name="connsiteX173" fmla="*/ 211958 w 226131"/>
              <a:gd name="connsiteY173" fmla="*/ 278249 h 28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26131" h="288048">
                <a:moveTo>
                  <a:pt x="225491" y="227838"/>
                </a:moveTo>
                <a:cubicBezTo>
                  <a:pt x="225400" y="218039"/>
                  <a:pt x="221925" y="208616"/>
                  <a:pt x="215707" y="201172"/>
                </a:cubicBezTo>
                <a:cubicBezTo>
                  <a:pt x="209489" y="193728"/>
                  <a:pt x="200894" y="188829"/>
                  <a:pt x="191475" y="187227"/>
                </a:cubicBezTo>
                <a:lnTo>
                  <a:pt x="161757" y="179877"/>
                </a:lnTo>
                <a:lnTo>
                  <a:pt x="143835" y="167816"/>
                </a:lnTo>
                <a:cubicBezTo>
                  <a:pt x="142738" y="167062"/>
                  <a:pt x="141366" y="166780"/>
                  <a:pt x="139995" y="167251"/>
                </a:cubicBezTo>
                <a:lnTo>
                  <a:pt x="135148" y="158017"/>
                </a:lnTo>
                <a:cubicBezTo>
                  <a:pt x="148133" y="152269"/>
                  <a:pt x="158648" y="141810"/>
                  <a:pt x="164501" y="128618"/>
                </a:cubicBezTo>
                <a:cubicBezTo>
                  <a:pt x="171359" y="129560"/>
                  <a:pt x="178217" y="127016"/>
                  <a:pt x="182880" y="121740"/>
                </a:cubicBezTo>
                <a:cubicBezTo>
                  <a:pt x="187543" y="116463"/>
                  <a:pt x="189372" y="109302"/>
                  <a:pt x="187909" y="102329"/>
                </a:cubicBezTo>
                <a:cubicBezTo>
                  <a:pt x="186355" y="95451"/>
                  <a:pt x="181600" y="89703"/>
                  <a:pt x="175199" y="87065"/>
                </a:cubicBezTo>
                <a:cubicBezTo>
                  <a:pt x="177302" y="85086"/>
                  <a:pt x="178674" y="82353"/>
                  <a:pt x="178948" y="79338"/>
                </a:cubicBezTo>
                <a:cubicBezTo>
                  <a:pt x="179222" y="76417"/>
                  <a:pt x="178399" y="73402"/>
                  <a:pt x="176662" y="71046"/>
                </a:cubicBezTo>
                <a:cubicBezTo>
                  <a:pt x="174925" y="68691"/>
                  <a:pt x="172364" y="66995"/>
                  <a:pt x="169530" y="66429"/>
                </a:cubicBezTo>
                <a:lnTo>
                  <a:pt x="169530" y="61341"/>
                </a:lnTo>
                <a:cubicBezTo>
                  <a:pt x="169530" y="49186"/>
                  <a:pt x="165781" y="37408"/>
                  <a:pt x="158831" y="27514"/>
                </a:cubicBezTo>
                <a:cubicBezTo>
                  <a:pt x="151882" y="17714"/>
                  <a:pt x="142098" y="10271"/>
                  <a:pt x="130851" y="6502"/>
                </a:cubicBezTo>
                <a:cubicBezTo>
                  <a:pt x="128565" y="2450"/>
                  <a:pt x="122347" y="0"/>
                  <a:pt x="112928" y="0"/>
                </a:cubicBezTo>
                <a:cubicBezTo>
                  <a:pt x="103510" y="0"/>
                  <a:pt x="97292" y="2356"/>
                  <a:pt x="95006" y="6502"/>
                </a:cubicBezTo>
                <a:cubicBezTo>
                  <a:pt x="83759" y="10365"/>
                  <a:pt x="73975" y="17714"/>
                  <a:pt x="67026" y="27514"/>
                </a:cubicBezTo>
                <a:cubicBezTo>
                  <a:pt x="60076" y="37313"/>
                  <a:pt x="56327" y="49186"/>
                  <a:pt x="56327" y="61341"/>
                </a:cubicBezTo>
                <a:lnTo>
                  <a:pt x="56327" y="66429"/>
                </a:lnTo>
                <a:cubicBezTo>
                  <a:pt x="53492" y="66995"/>
                  <a:pt x="50932" y="68691"/>
                  <a:pt x="49195" y="71046"/>
                </a:cubicBezTo>
                <a:cubicBezTo>
                  <a:pt x="47457" y="73402"/>
                  <a:pt x="46634" y="76417"/>
                  <a:pt x="46909" y="79338"/>
                </a:cubicBezTo>
                <a:cubicBezTo>
                  <a:pt x="47183" y="82259"/>
                  <a:pt x="48555" y="85086"/>
                  <a:pt x="50658" y="87065"/>
                </a:cubicBezTo>
                <a:cubicBezTo>
                  <a:pt x="44257" y="89703"/>
                  <a:pt x="39502" y="95451"/>
                  <a:pt x="37948" y="102329"/>
                </a:cubicBezTo>
                <a:cubicBezTo>
                  <a:pt x="36393" y="109208"/>
                  <a:pt x="38313" y="116463"/>
                  <a:pt x="42977" y="121740"/>
                </a:cubicBezTo>
                <a:cubicBezTo>
                  <a:pt x="47640" y="127016"/>
                  <a:pt x="54498" y="129560"/>
                  <a:pt x="61356" y="128618"/>
                </a:cubicBezTo>
                <a:cubicBezTo>
                  <a:pt x="67208" y="141810"/>
                  <a:pt x="77633" y="152269"/>
                  <a:pt x="90708" y="158017"/>
                </a:cubicBezTo>
                <a:lnTo>
                  <a:pt x="85862" y="167251"/>
                </a:lnTo>
                <a:lnTo>
                  <a:pt x="85862" y="167251"/>
                </a:lnTo>
                <a:cubicBezTo>
                  <a:pt x="84582" y="166874"/>
                  <a:pt x="83210" y="167062"/>
                  <a:pt x="82022" y="167816"/>
                </a:cubicBezTo>
                <a:lnTo>
                  <a:pt x="64099" y="179877"/>
                </a:lnTo>
                <a:lnTo>
                  <a:pt x="34747" y="187132"/>
                </a:lnTo>
                <a:cubicBezTo>
                  <a:pt x="25237" y="188640"/>
                  <a:pt x="16551" y="193634"/>
                  <a:pt x="10333" y="201078"/>
                </a:cubicBezTo>
                <a:cubicBezTo>
                  <a:pt x="4023" y="208522"/>
                  <a:pt x="549" y="218039"/>
                  <a:pt x="457" y="227838"/>
                </a:cubicBezTo>
                <a:lnTo>
                  <a:pt x="0" y="273349"/>
                </a:lnTo>
                <a:lnTo>
                  <a:pt x="0" y="273349"/>
                </a:lnTo>
                <a:cubicBezTo>
                  <a:pt x="0" y="277212"/>
                  <a:pt x="1463" y="280887"/>
                  <a:pt x="4115" y="283714"/>
                </a:cubicBezTo>
                <a:cubicBezTo>
                  <a:pt x="6767" y="286446"/>
                  <a:pt x="10424" y="288048"/>
                  <a:pt x="14173" y="288048"/>
                </a:cubicBezTo>
                <a:lnTo>
                  <a:pt x="211958" y="288048"/>
                </a:lnTo>
                <a:cubicBezTo>
                  <a:pt x="215707" y="288048"/>
                  <a:pt x="219365" y="286446"/>
                  <a:pt x="222016" y="283714"/>
                </a:cubicBezTo>
                <a:cubicBezTo>
                  <a:pt x="224668" y="280981"/>
                  <a:pt x="226131" y="277212"/>
                  <a:pt x="226131" y="273349"/>
                </a:cubicBezTo>
                <a:lnTo>
                  <a:pt x="225582" y="227838"/>
                </a:lnTo>
                <a:close/>
                <a:moveTo>
                  <a:pt x="83393" y="178558"/>
                </a:moveTo>
                <a:lnTo>
                  <a:pt x="106528" y="210124"/>
                </a:lnTo>
                <a:lnTo>
                  <a:pt x="91897" y="222561"/>
                </a:lnTo>
                <a:cubicBezTo>
                  <a:pt x="90708" y="223598"/>
                  <a:pt x="89154" y="223881"/>
                  <a:pt x="87691" y="223504"/>
                </a:cubicBezTo>
                <a:cubicBezTo>
                  <a:pt x="86228" y="223127"/>
                  <a:pt x="85039" y="221996"/>
                  <a:pt x="84491" y="220488"/>
                </a:cubicBezTo>
                <a:lnTo>
                  <a:pt x="71872" y="186190"/>
                </a:lnTo>
                <a:lnTo>
                  <a:pt x="83393" y="178464"/>
                </a:lnTo>
                <a:close/>
                <a:moveTo>
                  <a:pt x="142646" y="178558"/>
                </a:moveTo>
                <a:lnTo>
                  <a:pt x="154168" y="186284"/>
                </a:lnTo>
                <a:lnTo>
                  <a:pt x="141549" y="220583"/>
                </a:lnTo>
                <a:lnTo>
                  <a:pt x="141549" y="220583"/>
                </a:lnTo>
                <a:cubicBezTo>
                  <a:pt x="141000" y="222090"/>
                  <a:pt x="139812" y="223127"/>
                  <a:pt x="138349" y="223504"/>
                </a:cubicBezTo>
                <a:cubicBezTo>
                  <a:pt x="136886" y="223881"/>
                  <a:pt x="135331" y="223504"/>
                  <a:pt x="134142" y="222561"/>
                </a:cubicBezTo>
                <a:lnTo>
                  <a:pt x="119512" y="210124"/>
                </a:lnTo>
                <a:lnTo>
                  <a:pt x="142646" y="178558"/>
                </a:lnTo>
                <a:close/>
                <a:moveTo>
                  <a:pt x="178765" y="109585"/>
                </a:moveTo>
                <a:cubicBezTo>
                  <a:pt x="178217" y="112223"/>
                  <a:pt x="176936" y="114673"/>
                  <a:pt x="174925" y="116369"/>
                </a:cubicBezTo>
                <a:cubicBezTo>
                  <a:pt x="172913" y="118159"/>
                  <a:pt x="170353" y="119196"/>
                  <a:pt x="167701" y="119290"/>
                </a:cubicBezTo>
                <a:cubicBezTo>
                  <a:pt x="169438" y="111469"/>
                  <a:pt x="169987" y="103460"/>
                  <a:pt x="169530" y="95451"/>
                </a:cubicBezTo>
                <a:cubicBezTo>
                  <a:pt x="172547" y="96110"/>
                  <a:pt x="175199" y="97901"/>
                  <a:pt x="176936" y="100539"/>
                </a:cubicBezTo>
                <a:cubicBezTo>
                  <a:pt x="178674" y="103177"/>
                  <a:pt x="179314" y="106381"/>
                  <a:pt x="178674" y="109490"/>
                </a:cubicBezTo>
                <a:lnTo>
                  <a:pt x="178674" y="109490"/>
                </a:lnTo>
                <a:close/>
                <a:moveTo>
                  <a:pt x="147767" y="29022"/>
                </a:moveTo>
                <a:cubicBezTo>
                  <a:pt x="155722" y="37879"/>
                  <a:pt x="160111" y="49469"/>
                  <a:pt x="160111" y="61435"/>
                </a:cubicBezTo>
                <a:lnTo>
                  <a:pt x="160111" y="66241"/>
                </a:lnTo>
                <a:lnTo>
                  <a:pt x="143104" y="66241"/>
                </a:lnTo>
                <a:cubicBezTo>
                  <a:pt x="141366" y="53614"/>
                  <a:pt x="143012" y="40706"/>
                  <a:pt x="147767" y="28927"/>
                </a:cubicBezTo>
                <a:close/>
                <a:moveTo>
                  <a:pt x="122255" y="11213"/>
                </a:moveTo>
                <a:lnTo>
                  <a:pt x="118781" y="41648"/>
                </a:lnTo>
                <a:cubicBezTo>
                  <a:pt x="118598" y="43627"/>
                  <a:pt x="117409" y="45323"/>
                  <a:pt x="115672" y="46265"/>
                </a:cubicBezTo>
                <a:cubicBezTo>
                  <a:pt x="113934" y="47207"/>
                  <a:pt x="111923" y="47207"/>
                  <a:pt x="110185" y="46265"/>
                </a:cubicBezTo>
                <a:cubicBezTo>
                  <a:pt x="108448" y="45323"/>
                  <a:pt x="107351" y="43627"/>
                  <a:pt x="107076" y="41648"/>
                </a:cubicBezTo>
                <a:lnTo>
                  <a:pt x="103602" y="11119"/>
                </a:lnTo>
                <a:cubicBezTo>
                  <a:pt x="109637" y="9234"/>
                  <a:pt x="116129" y="9234"/>
                  <a:pt x="122164" y="11119"/>
                </a:cubicBezTo>
                <a:lnTo>
                  <a:pt x="122164" y="11119"/>
                </a:lnTo>
                <a:close/>
                <a:moveTo>
                  <a:pt x="94915" y="16961"/>
                </a:moveTo>
                <a:lnTo>
                  <a:pt x="97841" y="42779"/>
                </a:lnTo>
                <a:lnTo>
                  <a:pt x="97841" y="42779"/>
                </a:lnTo>
                <a:cubicBezTo>
                  <a:pt x="98389" y="47867"/>
                  <a:pt x="101407" y="52390"/>
                  <a:pt x="105888" y="54839"/>
                </a:cubicBezTo>
                <a:cubicBezTo>
                  <a:pt x="110368" y="57289"/>
                  <a:pt x="115672" y="57289"/>
                  <a:pt x="120152" y="54839"/>
                </a:cubicBezTo>
                <a:cubicBezTo>
                  <a:pt x="124633" y="52390"/>
                  <a:pt x="127650" y="47961"/>
                  <a:pt x="128199" y="42779"/>
                </a:cubicBezTo>
                <a:lnTo>
                  <a:pt x="131125" y="16961"/>
                </a:lnTo>
                <a:cubicBezTo>
                  <a:pt x="134417" y="18374"/>
                  <a:pt x="137617" y="20164"/>
                  <a:pt x="140543" y="22332"/>
                </a:cubicBezTo>
                <a:cubicBezTo>
                  <a:pt x="134234" y="35994"/>
                  <a:pt x="131856" y="51259"/>
                  <a:pt x="133685" y="66241"/>
                </a:cubicBezTo>
                <a:lnTo>
                  <a:pt x="92263" y="66241"/>
                </a:lnTo>
                <a:cubicBezTo>
                  <a:pt x="94092" y="51259"/>
                  <a:pt x="91714" y="35994"/>
                  <a:pt x="85405" y="22332"/>
                </a:cubicBezTo>
                <a:cubicBezTo>
                  <a:pt x="88331" y="20164"/>
                  <a:pt x="91440" y="18374"/>
                  <a:pt x="94823" y="16961"/>
                </a:cubicBezTo>
                <a:lnTo>
                  <a:pt x="94823" y="16961"/>
                </a:lnTo>
                <a:close/>
                <a:moveTo>
                  <a:pt x="65837" y="61435"/>
                </a:moveTo>
                <a:cubicBezTo>
                  <a:pt x="65837" y="49374"/>
                  <a:pt x="70226" y="37879"/>
                  <a:pt x="78181" y="29022"/>
                </a:cubicBezTo>
                <a:cubicBezTo>
                  <a:pt x="82936" y="40800"/>
                  <a:pt x="84582" y="53709"/>
                  <a:pt x="82845" y="66335"/>
                </a:cubicBezTo>
                <a:lnTo>
                  <a:pt x="65837" y="66335"/>
                </a:lnTo>
                <a:lnTo>
                  <a:pt x="65837" y="61529"/>
                </a:lnTo>
                <a:close/>
                <a:moveTo>
                  <a:pt x="58796" y="75946"/>
                </a:moveTo>
                <a:lnTo>
                  <a:pt x="167244" y="75946"/>
                </a:lnTo>
                <a:cubicBezTo>
                  <a:pt x="168524" y="75946"/>
                  <a:pt x="169621" y="76982"/>
                  <a:pt x="169621" y="78396"/>
                </a:cubicBezTo>
                <a:cubicBezTo>
                  <a:pt x="169621" y="79809"/>
                  <a:pt x="168524" y="80846"/>
                  <a:pt x="167244" y="80846"/>
                </a:cubicBezTo>
                <a:lnTo>
                  <a:pt x="58796" y="80846"/>
                </a:lnTo>
                <a:cubicBezTo>
                  <a:pt x="57516" y="80846"/>
                  <a:pt x="56418" y="79809"/>
                  <a:pt x="56418" y="78396"/>
                </a:cubicBezTo>
                <a:cubicBezTo>
                  <a:pt x="56418" y="76982"/>
                  <a:pt x="57516" y="75946"/>
                  <a:pt x="58796" y="75946"/>
                </a:cubicBezTo>
                <a:close/>
                <a:moveTo>
                  <a:pt x="47183" y="109490"/>
                </a:moveTo>
                <a:cubicBezTo>
                  <a:pt x="46634" y="106381"/>
                  <a:pt x="47183" y="103177"/>
                  <a:pt x="49012" y="100539"/>
                </a:cubicBezTo>
                <a:cubicBezTo>
                  <a:pt x="50749" y="97901"/>
                  <a:pt x="53401" y="96110"/>
                  <a:pt x="56418" y="95451"/>
                </a:cubicBezTo>
                <a:cubicBezTo>
                  <a:pt x="55961" y="103460"/>
                  <a:pt x="56601" y="111469"/>
                  <a:pt x="58247" y="119290"/>
                </a:cubicBezTo>
                <a:cubicBezTo>
                  <a:pt x="55596" y="119196"/>
                  <a:pt x="53035" y="118159"/>
                  <a:pt x="51024" y="116369"/>
                </a:cubicBezTo>
                <a:cubicBezTo>
                  <a:pt x="49012" y="114579"/>
                  <a:pt x="47640" y="112223"/>
                  <a:pt x="47183" y="109490"/>
                </a:cubicBezTo>
                <a:lnTo>
                  <a:pt x="47183" y="109490"/>
                </a:lnTo>
                <a:close/>
                <a:moveTo>
                  <a:pt x="65837" y="104873"/>
                </a:moveTo>
                <a:lnTo>
                  <a:pt x="65837" y="90457"/>
                </a:lnTo>
                <a:lnTo>
                  <a:pt x="160111" y="90457"/>
                </a:lnTo>
                <a:lnTo>
                  <a:pt x="160111" y="104873"/>
                </a:lnTo>
                <a:cubicBezTo>
                  <a:pt x="160111" y="117688"/>
                  <a:pt x="155174" y="129937"/>
                  <a:pt x="146304" y="138983"/>
                </a:cubicBezTo>
                <a:cubicBezTo>
                  <a:pt x="137434" y="148029"/>
                  <a:pt x="125456" y="153117"/>
                  <a:pt x="112928" y="153117"/>
                </a:cubicBezTo>
                <a:cubicBezTo>
                  <a:pt x="100401" y="153117"/>
                  <a:pt x="88422" y="148029"/>
                  <a:pt x="79553" y="138983"/>
                </a:cubicBezTo>
                <a:cubicBezTo>
                  <a:pt x="70683" y="129937"/>
                  <a:pt x="65745" y="117688"/>
                  <a:pt x="65745" y="104873"/>
                </a:cubicBezTo>
                <a:lnTo>
                  <a:pt x="65745" y="104873"/>
                </a:lnTo>
                <a:close/>
                <a:moveTo>
                  <a:pt x="113020" y="162728"/>
                </a:moveTo>
                <a:cubicBezTo>
                  <a:pt x="117409" y="162728"/>
                  <a:pt x="121798" y="162163"/>
                  <a:pt x="126096" y="161126"/>
                </a:cubicBezTo>
                <a:lnTo>
                  <a:pt x="133320" y="174789"/>
                </a:lnTo>
                <a:lnTo>
                  <a:pt x="113020" y="202868"/>
                </a:lnTo>
                <a:lnTo>
                  <a:pt x="92720" y="174789"/>
                </a:lnTo>
                <a:lnTo>
                  <a:pt x="99944" y="161126"/>
                </a:lnTo>
                <a:cubicBezTo>
                  <a:pt x="104242" y="162163"/>
                  <a:pt x="108631" y="162728"/>
                  <a:pt x="113020" y="162728"/>
                </a:cubicBezTo>
                <a:lnTo>
                  <a:pt x="113020" y="162728"/>
                </a:lnTo>
                <a:close/>
                <a:moveTo>
                  <a:pt x="211866" y="278343"/>
                </a:moveTo>
                <a:lnTo>
                  <a:pt x="183703" y="278343"/>
                </a:lnTo>
                <a:lnTo>
                  <a:pt x="183703" y="249416"/>
                </a:lnTo>
                <a:cubicBezTo>
                  <a:pt x="183703" y="247720"/>
                  <a:pt x="182789" y="246118"/>
                  <a:pt x="181326" y="245270"/>
                </a:cubicBezTo>
                <a:cubicBezTo>
                  <a:pt x="179862" y="244422"/>
                  <a:pt x="178034" y="244422"/>
                  <a:pt x="176571" y="245270"/>
                </a:cubicBezTo>
                <a:cubicBezTo>
                  <a:pt x="175108" y="246118"/>
                  <a:pt x="174193" y="247720"/>
                  <a:pt x="174193" y="249416"/>
                </a:cubicBezTo>
                <a:lnTo>
                  <a:pt x="174193" y="278343"/>
                </a:lnTo>
                <a:lnTo>
                  <a:pt x="117592" y="278343"/>
                </a:lnTo>
                <a:lnTo>
                  <a:pt x="117592" y="234999"/>
                </a:lnTo>
                <a:cubicBezTo>
                  <a:pt x="117592" y="233303"/>
                  <a:pt x="116677" y="231701"/>
                  <a:pt x="115214" y="230853"/>
                </a:cubicBezTo>
                <a:cubicBezTo>
                  <a:pt x="113751" y="230005"/>
                  <a:pt x="111923" y="230005"/>
                  <a:pt x="110460" y="230853"/>
                </a:cubicBezTo>
                <a:cubicBezTo>
                  <a:pt x="108996" y="231701"/>
                  <a:pt x="108082" y="233303"/>
                  <a:pt x="108082" y="234999"/>
                </a:cubicBezTo>
                <a:lnTo>
                  <a:pt x="108082" y="278343"/>
                </a:lnTo>
                <a:lnTo>
                  <a:pt x="51481" y="278343"/>
                </a:lnTo>
                <a:lnTo>
                  <a:pt x="51481" y="249416"/>
                </a:lnTo>
                <a:cubicBezTo>
                  <a:pt x="51481" y="247720"/>
                  <a:pt x="50566" y="246118"/>
                  <a:pt x="49103" y="245270"/>
                </a:cubicBezTo>
                <a:cubicBezTo>
                  <a:pt x="47640" y="244422"/>
                  <a:pt x="45811" y="244422"/>
                  <a:pt x="44348" y="245270"/>
                </a:cubicBezTo>
                <a:cubicBezTo>
                  <a:pt x="42885" y="246118"/>
                  <a:pt x="41971" y="247720"/>
                  <a:pt x="41971" y="249416"/>
                </a:cubicBezTo>
                <a:lnTo>
                  <a:pt x="41971" y="278343"/>
                </a:lnTo>
                <a:lnTo>
                  <a:pt x="14173" y="278343"/>
                </a:lnTo>
                <a:cubicBezTo>
                  <a:pt x="12893" y="278343"/>
                  <a:pt x="11704" y="277778"/>
                  <a:pt x="10790" y="276930"/>
                </a:cubicBezTo>
                <a:cubicBezTo>
                  <a:pt x="9876" y="275987"/>
                  <a:pt x="9418" y="274762"/>
                  <a:pt x="9418" y="273538"/>
                </a:cubicBezTo>
                <a:lnTo>
                  <a:pt x="9967" y="228026"/>
                </a:lnTo>
                <a:lnTo>
                  <a:pt x="9967" y="228026"/>
                </a:lnTo>
                <a:cubicBezTo>
                  <a:pt x="10058" y="220394"/>
                  <a:pt x="12802" y="213045"/>
                  <a:pt x="17739" y="207297"/>
                </a:cubicBezTo>
                <a:cubicBezTo>
                  <a:pt x="22677" y="201549"/>
                  <a:pt x="29352" y="197780"/>
                  <a:pt x="36759" y="196649"/>
                </a:cubicBezTo>
                <a:lnTo>
                  <a:pt x="63185" y="190053"/>
                </a:lnTo>
                <a:lnTo>
                  <a:pt x="75621" y="223975"/>
                </a:lnTo>
                <a:lnTo>
                  <a:pt x="75621" y="223975"/>
                </a:lnTo>
                <a:cubicBezTo>
                  <a:pt x="77267" y="228403"/>
                  <a:pt x="80833" y="231701"/>
                  <a:pt x="85222" y="232926"/>
                </a:cubicBezTo>
                <a:cubicBezTo>
                  <a:pt x="89611" y="234151"/>
                  <a:pt x="94366" y="233020"/>
                  <a:pt x="97932" y="230099"/>
                </a:cubicBezTo>
                <a:lnTo>
                  <a:pt x="113020" y="217285"/>
                </a:lnTo>
                <a:lnTo>
                  <a:pt x="128107" y="230099"/>
                </a:lnTo>
                <a:cubicBezTo>
                  <a:pt x="131582" y="233115"/>
                  <a:pt x="136337" y="234151"/>
                  <a:pt x="140818" y="232926"/>
                </a:cubicBezTo>
                <a:cubicBezTo>
                  <a:pt x="145207" y="231701"/>
                  <a:pt x="148864" y="228403"/>
                  <a:pt x="150419" y="224069"/>
                </a:cubicBezTo>
                <a:lnTo>
                  <a:pt x="162855" y="190148"/>
                </a:lnTo>
                <a:lnTo>
                  <a:pt x="189647" y="196743"/>
                </a:lnTo>
                <a:lnTo>
                  <a:pt x="189647" y="196743"/>
                </a:lnTo>
                <a:cubicBezTo>
                  <a:pt x="196962" y="197968"/>
                  <a:pt x="203637" y="201737"/>
                  <a:pt x="208483" y="207391"/>
                </a:cubicBezTo>
                <a:cubicBezTo>
                  <a:pt x="213330" y="213045"/>
                  <a:pt x="216073" y="220394"/>
                  <a:pt x="216164" y="227932"/>
                </a:cubicBezTo>
                <a:lnTo>
                  <a:pt x="216164" y="227932"/>
                </a:lnTo>
                <a:cubicBezTo>
                  <a:pt x="216164" y="227932"/>
                  <a:pt x="216713" y="273443"/>
                  <a:pt x="216713" y="273443"/>
                </a:cubicBezTo>
                <a:lnTo>
                  <a:pt x="216713" y="273443"/>
                </a:lnTo>
                <a:cubicBezTo>
                  <a:pt x="216713" y="274762"/>
                  <a:pt x="216256" y="275987"/>
                  <a:pt x="215341" y="276835"/>
                </a:cubicBezTo>
                <a:cubicBezTo>
                  <a:pt x="214427" y="277683"/>
                  <a:pt x="213238" y="278249"/>
                  <a:pt x="211958" y="278249"/>
                </a:cubicBezTo>
                <a:lnTo>
                  <a:pt x="211958" y="278249"/>
                </a:lnTo>
                <a:close/>
              </a:path>
            </a:pathLst>
          </a:custGeom>
          <a:solidFill>
            <a:schemeClr val="accent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6" name="Graphic 154">
            <a:extLst>
              <a:ext uri="{FF2B5EF4-FFF2-40B4-BE49-F238E27FC236}">
                <a16:creationId xmlns:a16="http://schemas.microsoft.com/office/drawing/2014/main" id="{D8D6B3AD-1B0E-E03D-63A8-57F81F256F26}"/>
              </a:ext>
            </a:extLst>
          </p:cNvPr>
          <p:cNvSpPr/>
          <p:nvPr/>
        </p:nvSpPr>
        <p:spPr>
          <a:xfrm>
            <a:off x="3549325" y="4357657"/>
            <a:ext cx="772795" cy="772767"/>
          </a:xfrm>
          <a:custGeom>
            <a:avLst/>
            <a:gdLst>
              <a:gd name="connsiteX0" fmla="*/ 3814888 w 6716050"/>
              <a:gd name="connsiteY0" fmla="*/ 2584384 h 6715814"/>
              <a:gd name="connsiteX1" fmla="*/ 3914478 w 6716050"/>
              <a:gd name="connsiteY1" fmla="*/ 2782311 h 6715814"/>
              <a:gd name="connsiteX2" fmla="*/ 3716550 w 6716050"/>
              <a:gd name="connsiteY2" fmla="*/ 2881901 h 6715814"/>
              <a:gd name="connsiteX3" fmla="*/ 3429326 w 6716050"/>
              <a:gd name="connsiteY3" fmla="*/ 2836849 h 6715814"/>
              <a:gd name="connsiteX4" fmla="*/ 3204252 w 6716050"/>
              <a:gd name="connsiteY4" fmla="*/ 2890765 h 6715814"/>
              <a:gd name="connsiteX5" fmla="*/ 3136563 w 6716050"/>
              <a:gd name="connsiteY5" fmla="*/ 2975130 h 6715814"/>
              <a:gd name="connsiteX6" fmla="*/ 3422136 w 6716050"/>
              <a:gd name="connsiteY6" fmla="*/ 3214623 h 6715814"/>
              <a:gd name="connsiteX7" fmla="*/ 3891012 w 6716050"/>
              <a:gd name="connsiteY7" fmla="*/ 3784939 h 6715814"/>
              <a:gd name="connsiteX8" fmla="*/ 3675808 w 6716050"/>
              <a:gd name="connsiteY8" fmla="*/ 4093149 h 6715814"/>
              <a:gd name="connsiteX9" fmla="*/ 3515742 w 6716050"/>
              <a:gd name="connsiteY9" fmla="*/ 4161661 h 6715814"/>
              <a:gd name="connsiteX10" fmla="*/ 3515742 w 6716050"/>
              <a:gd name="connsiteY10" fmla="*/ 4283259 h 6715814"/>
              <a:gd name="connsiteX11" fmla="*/ 3358357 w 6716050"/>
              <a:gd name="connsiteY11" fmla="*/ 4440644 h 6715814"/>
              <a:gd name="connsiteX12" fmla="*/ 3200972 w 6716050"/>
              <a:gd name="connsiteY12" fmla="*/ 4283259 h 6715814"/>
              <a:gd name="connsiteX13" fmla="*/ 3200972 w 6716050"/>
              <a:gd name="connsiteY13" fmla="*/ 4189853 h 6715814"/>
              <a:gd name="connsiteX14" fmla="*/ 2901626 w 6716050"/>
              <a:gd name="connsiteY14" fmla="*/ 4131629 h 6715814"/>
              <a:gd name="connsiteX15" fmla="*/ 2802036 w 6716050"/>
              <a:gd name="connsiteY15" fmla="*/ 3933701 h 6715814"/>
              <a:gd name="connsiteX16" fmla="*/ 2999964 w 6716050"/>
              <a:gd name="connsiteY16" fmla="*/ 3834111 h 6715814"/>
              <a:gd name="connsiteX17" fmla="*/ 3287188 w 6716050"/>
              <a:gd name="connsiteY17" fmla="*/ 3879163 h 6715814"/>
              <a:gd name="connsiteX18" fmla="*/ 3512262 w 6716050"/>
              <a:gd name="connsiteY18" fmla="*/ 3825247 h 6715814"/>
              <a:gd name="connsiteX19" fmla="*/ 3579950 w 6716050"/>
              <a:gd name="connsiteY19" fmla="*/ 3740883 h 6715814"/>
              <a:gd name="connsiteX20" fmla="*/ 3294378 w 6716050"/>
              <a:gd name="connsiteY20" fmla="*/ 3501390 h 6715814"/>
              <a:gd name="connsiteX21" fmla="*/ 2825502 w 6716050"/>
              <a:gd name="connsiteY21" fmla="*/ 2931073 h 6715814"/>
              <a:gd name="connsiteX22" fmla="*/ 3040706 w 6716050"/>
              <a:gd name="connsiteY22" fmla="*/ 2622863 h 6715814"/>
              <a:gd name="connsiteX23" fmla="*/ 3200771 w 6716050"/>
              <a:gd name="connsiteY23" fmla="*/ 2554351 h 6715814"/>
              <a:gd name="connsiteX24" fmla="*/ 3200771 w 6716050"/>
              <a:gd name="connsiteY24" fmla="*/ 2432753 h 6715814"/>
              <a:gd name="connsiteX25" fmla="*/ 3358157 w 6716050"/>
              <a:gd name="connsiteY25" fmla="*/ 2275368 h 6715814"/>
              <a:gd name="connsiteX26" fmla="*/ 3515542 w 6716050"/>
              <a:gd name="connsiteY26" fmla="*/ 2432753 h 6715814"/>
              <a:gd name="connsiteX27" fmla="*/ 3515542 w 6716050"/>
              <a:gd name="connsiteY27" fmla="*/ 2526159 h 6715814"/>
              <a:gd name="connsiteX28" fmla="*/ 3814888 w 6716050"/>
              <a:gd name="connsiteY28" fmla="*/ 2584384 h 6715814"/>
              <a:gd name="connsiteX29" fmla="*/ 2188056 w 6716050"/>
              <a:gd name="connsiteY29" fmla="*/ 5264776 h 6715814"/>
              <a:gd name="connsiteX30" fmla="*/ 2151446 w 6716050"/>
              <a:gd name="connsiteY30" fmla="*/ 5237407 h 6715814"/>
              <a:gd name="connsiteX31" fmla="*/ 2151446 w 6716050"/>
              <a:gd name="connsiteY31" fmla="*/ 5014790 h 6715814"/>
              <a:gd name="connsiteX32" fmla="*/ 2339281 w 6716050"/>
              <a:gd name="connsiteY32" fmla="*/ 4826956 h 6715814"/>
              <a:gd name="connsiteX33" fmla="*/ 1194738 w 6716050"/>
              <a:gd name="connsiteY33" fmla="*/ 4826956 h 6715814"/>
              <a:gd name="connsiteX34" fmla="*/ 1194738 w 6716050"/>
              <a:gd name="connsiteY34" fmla="*/ 5971493 h 6715814"/>
              <a:gd name="connsiteX35" fmla="*/ 1344934 w 6716050"/>
              <a:gd name="connsiteY35" fmla="*/ 5821303 h 6715814"/>
              <a:gd name="connsiteX36" fmla="*/ 1558909 w 6716050"/>
              <a:gd name="connsiteY36" fmla="*/ 5813302 h 6715814"/>
              <a:gd name="connsiteX37" fmla="*/ 2405529 w 6716050"/>
              <a:gd name="connsiteY37" fmla="*/ 6249242 h 6715814"/>
              <a:gd name="connsiteX38" fmla="*/ 3357877 w 6716050"/>
              <a:gd name="connsiteY38" fmla="*/ 6401089 h 6715814"/>
              <a:gd name="connsiteX39" fmla="*/ 4486361 w 6716050"/>
              <a:gd name="connsiteY39" fmla="*/ 6185863 h 6715814"/>
              <a:gd name="connsiteX40" fmla="*/ 5125812 w 6716050"/>
              <a:gd name="connsiteY40" fmla="*/ 5835876 h 6715814"/>
              <a:gd name="connsiteX41" fmla="*/ 4669687 w 6716050"/>
              <a:gd name="connsiteY41" fmla="*/ 5835876 h 6715814"/>
              <a:gd name="connsiteX42" fmla="*/ 4512301 w 6716050"/>
              <a:gd name="connsiteY42" fmla="*/ 5678542 h 6715814"/>
              <a:gd name="connsiteX43" fmla="*/ 4512301 w 6716050"/>
              <a:gd name="connsiteY43" fmla="*/ 5274229 h 6715814"/>
              <a:gd name="connsiteX44" fmla="*/ 4106382 w 6716050"/>
              <a:gd name="connsiteY44" fmla="*/ 5466595 h 6715814"/>
              <a:gd name="connsiteX45" fmla="*/ 3358117 w 6716050"/>
              <a:gd name="connsiteY45" fmla="*/ 5595183 h 6715814"/>
              <a:gd name="connsiteX46" fmla="*/ 2745012 w 6716050"/>
              <a:gd name="connsiteY46" fmla="*/ 5510018 h 6715814"/>
              <a:gd name="connsiteX47" fmla="*/ 2188068 w 6716050"/>
              <a:gd name="connsiteY47" fmla="*/ 5264987 h 6715814"/>
              <a:gd name="connsiteX48" fmla="*/ 1474139 w 6716050"/>
              <a:gd name="connsiteY48" fmla="*/ 6137513 h 6715814"/>
              <a:gd name="connsiteX49" fmla="*/ 1150304 w 6716050"/>
              <a:gd name="connsiteY49" fmla="*/ 6461326 h 6715814"/>
              <a:gd name="connsiteX50" fmla="*/ 1037564 w 6716050"/>
              <a:gd name="connsiteY50" fmla="*/ 6508874 h 6715814"/>
              <a:gd name="connsiteX51" fmla="*/ 880179 w 6716050"/>
              <a:gd name="connsiteY51" fmla="*/ 6351483 h 6715814"/>
              <a:gd name="connsiteX52" fmla="*/ 880179 w 6716050"/>
              <a:gd name="connsiteY52" fmla="*/ 5623569 h 6715814"/>
              <a:gd name="connsiteX53" fmla="*/ 238670 w 6716050"/>
              <a:gd name="connsiteY53" fmla="*/ 4601842 h 6715814"/>
              <a:gd name="connsiteX54" fmla="*/ 0 w 6716050"/>
              <a:gd name="connsiteY54" fmla="*/ 3357915 h 6715814"/>
              <a:gd name="connsiteX55" fmla="*/ 167678 w 6716050"/>
              <a:gd name="connsiteY55" fmla="*/ 2307155 h 6715814"/>
              <a:gd name="connsiteX56" fmla="*/ 578329 w 6716050"/>
              <a:gd name="connsiteY56" fmla="*/ 1473908 h 6715814"/>
              <a:gd name="connsiteX57" fmla="*/ 254495 w 6716050"/>
              <a:gd name="connsiteY57" fmla="*/ 1150073 h 6715814"/>
              <a:gd name="connsiteX58" fmla="*/ 206966 w 6716050"/>
              <a:gd name="connsiteY58" fmla="*/ 1037333 h 6715814"/>
              <a:gd name="connsiteX59" fmla="*/ 364352 w 6716050"/>
              <a:gd name="connsiteY59" fmla="*/ 879948 h 6715814"/>
              <a:gd name="connsiteX60" fmla="*/ 1092274 w 6716050"/>
              <a:gd name="connsiteY60" fmla="*/ 879948 h 6715814"/>
              <a:gd name="connsiteX61" fmla="*/ 2114001 w 6716050"/>
              <a:gd name="connsiteY61" fmla="*/ 238670 h 6715814"/>
              <a:gd name="connsiteX62" fmla="*/ 3357928 w 6716050"/>
              <a:gd name="connsiteY62" fmla="*/ 0 h 6715814"/>
              <a:gd name="connsiteX63" fmla="*/ 4408688 w 6716050"/>
              <a:gd name="connsiteY63" fmla="*/ 167678 h 6715814"/>
              <a:gd name="connsiteX64" fmla="*/ 5241936 w 6716050"/>
              <a:gd name="connsiteY64" fmla="*/ 578327 h 6715814"/>
              <a:gd name="connsiteX65" fmla="*/ 5565770 w 6716050"/>
              <a:gd name="connsiteY65" fmla="*/ 254495 h 6715814"/>
              <a:gd name="connsiteX66" fmla="*/ 5678493 w 6716050"/>
              <a:gd name="connsiteY66" fmla="*/ 206966 h 6715814"/>
              <a:gd name="connsiteX67" fmla="*/ 5835884 w 6716050"/>
              <a:gd name="connsiteY67" fmla="*/ 364352 h 6715814"/>
              <a:gd name="connsiteX68" fmla="*/ 5835884 w 6716050"/>
              <a:gd name="connsiteY68" fmla="*/ 1092043 h 6715814"/>
              <a:gd name="connsiteX69" fmla="*/ 6477392 w 6716050"/>
              <a:gd name="connsiteY69" fmla="*/ 2113942 h 6715814"/>
              <a:gd name="connsiteX70" fmla="*/ 6716051 w 6716050"/>
              <a:gd name="connsiteY70" fmla="*/ 3357869 h 6715814"/>
              <a:gd name="connsiteX71" fmla="*/ 6548373 w 6716050"/>
              <a:gd name="connsiteY71" fmla="*/ 4408629 h 6715814"/>
              <a:gd name="connsiteX72" fmla="*/ 6137750 w 6716050"/>
              <a:gd name="connsiteY72" fmla="*/ 5241876 h 6715814"/>
              <a:gd name="connsiteX73" fmla="*/ 6461562 w 6716050"/>
              <a:gd name="connsiteY73" fmla="*/ 5565711 h 6715814"/>
              <a:gd name="connsiteX74" fmla="*/ 6509111 w 6716050"/>
              <a:gd name="connsiteY74" fmla="*/ 5678428 h 6715814"/>
              <a:gd name="connsiteX75" fmla="*/ 6351720 w 6716050"/>
              <a:gd name="connsiteY75" fmla="*/ 5835819 h 6715814"/>
              <a:gd name="connsiteX76" fmla="*/ 5623800 w 6716050"/>
              <a:gd name="connsiteY76" fmla="*/ 5835819 h 6715814"/>
              <a:gd name="connsiteX77" fmla="*/ 4602073 w 6716050"/>
              <a:gd name="connsiteY77" fmla="*/ 6477099 h 6715814"/>
              <a:gd name="connsiteX78" fmla="*/ 3358146 w 6716050"/>
              <a:gd name="connsiteY78" fmla="*/ 6715815 h 6715814"/>
              <a:gd name="connsiteX79" fmla="*/ 2307386 w 6716050"/>
              <a:gd name="connsiteY79" fmla="*/ 6548136 h 6715814"/>
              <a:gd name="connsiteX80" fmla="*/ 1474139 w 6716050"/>
              <a:gd name="connsiteY80" fmla="*/ 6137456 h 6715814"/>
              <a:gd name="connsiteX81" fmla="*/ 880179 w 6716050"/>
              <a:gd name="connsiteY81" fmla="*/ 5125844 h 6715814"/>
              <a:gd name="connsiteX82" fmla="*/ 880179 w 6716050"/>
              <a:gd name="connsiteY82" fmla="*/ 4669719 h 6715814"/>
              <a:gd name="connsiteX83" fmla="*/ 1037564 w 6716050"/>
              <a:gd name="connsiteY83" fmla="*/ 4512333 h 6715814"/>
              <a:gd name="connsiteX84" fmla="*/ 1441855 w 6716050"/>
              <a:gd name="connsiteY84" fmla="*/ 4512333 h 6715814"/>
              <a:gd name="connsiteX85" fmla="*/ 1249488 w 6716050"/>
              <a:gd name="connsiteY85" fmla="*/ 4106414 h 6715814"/>
              <a:gd name="connsiteX86" fmla="*/ 1120900 w 6716050"/>
              <a:gd name="connsiteY86" fmla="*/ 3358149 h 6715814"/>
              <a:gd name="connsiteX87" fmla="*/ 1206065 w 6716050"/>
              <a:gd name="connsiteY87" fmla="*/ 2745044 h 6715814"/>
              <a:gd name="connsiteX88" fmla="*/ 1451096 w 6716050"/>
              <a:gd name="connsiteY88" fmla="*/ 2188100 h 6715814"/>
              <a:gd name="connsiteX89" fmla="*/ 1478465 w 6716050"/>
              <a:gd name="connsiteY89" fmla="*/ 2151490 h 6715814"/>
              <a:gd name="connsiteX90" fmla="*/ 1701081 w 6716050"/>
              <a:gd name="connsiteY90" fmla="*/ 2151490 h 6715814"/>
              <a:gd name="connsiteX91" fmla="*/ 1888916 w 6716050"/>
              <a:gd name="connsiteY91" fmla="*/ 2339324 h 6715814"/>
              <a:gd name="connsiteX92" fmla="*/ 1888916 w 6716050"/>
              <a:gd name="connsiteY92" fmla="*/ 1194781 h 6715814"/>
              <a:gd name="connsiteX93" fmla="*/ 744373 w 6716050"/>
              <a:gd name="connsiteY93" fmla="*/ 1194781 h 6715814"/>
              <a:gd name="connsiteX94" fmla="*/ 894569 w 6716050"/>
              <a:gd name="connsiteY94" fmla="*/ 1344977 h 6715814"/>
              <a:gd name="connsiteX95" fmla="*/ 902581 w 6716050"/>
              <a:gd name="connsiteY95" fmla="*/ 1558953 h 6715814"/>
              <a:gd name="connsiteX96" fmla="*/ 466615 w 6716050"/>
              <a:gd name="connsiteY96" fmla="*/ 2405573 h 6715814"/>
              <a:gd name="connsiteX97" fmla="*/ 314790 w 6716050"/>
              <a:gd name="connsiteY97" fmla="*/ 3357920 h 6715814"/>
              <a:gd name="connsiteX98" fmla="*/ 529992 w 6716050"/>
              <a:gd name="connsiteY98" fmla="*/ 4486233 h 6715814"/>
              <a:gd name="connsiteX99" fmla="*/ 879967 w 6716050"/>
              <a:gd name="connsiteY99" fmla="*/ 5125684 h 6715814"/>
              <a:gd name="connsiteX100" fmla="*/ 1820182 w 6716050"/>
              <a:gd name="connsiteY100" fmla="*/ 4512339 h 6715814"/>
              <a:gd name="connsiteX101" fmla="*/ 2719494 w 6716050"/>
              <a:gd name="connsiteY101" fmla="*/ 4512339 h 6715814"/>
              <a:gd name="connsiteX102" fmla="*/ 2830805 w 6716050"/>
              <a:gd name="connsiteY102" fmla="*/ 4558413 h 6715814"/>
              <a:gd name="connsiteX103" fmla="*/ 2830805 w 6716050"/>
              <a:gd name="connsiteY103" fmla="*/ 4781030 h 6715814"/>
              <a:gd name="connsiteX104" fmla="*/ 2521995 w 6716050"/>
              <a:gd name="connsiteY104" fmla="*/ 5089846 h 6715814"/>
              <a:gd name="connsiteX105" fmla="*/ 2831228 w 6716050"/>
              <a:gd name="connsiteY105" fmla="*/ 5207540 h 6715814"/>
              <a:gd name="connsiteX106" fmla="*/ 3358123 w 6716050"/>
              <a:gd name="connsiteY106" fmla="*/ 5280361 h 6715814"/>
              <a:gd name="connsiteX107" fmla="*/ 4001860 w 6716050"/>
              <a:gd name="connsiteY107" fmla="*/ 5170273 h 6715814"/>
              <a:gd name="connsiteX108" fmla="*/ 4512301 w 6716050"/>
              <a:gd name="connsiteY108" fmla="*/ 4896027 h 6715814"/>
              <a:gd name="connsiteX109" fmla="*/ 4512301 w 6716050"/>
              <a:gd name="connsiteY109" fmla="*/ 3996715 h 6715814"/>
              <a:gd name="connsiteX110" fmla="*/ 4558376 w 6716050"/>
              <a:gd name="connsiteY110" fmla="*/ 3885398 h 6715814"/>
              <a:gd name="connsiteX111" fmla="*/ 4780992 w 6716050"/>
              <a:gd name="connsiteY111" fmla="*/ 3885398 h 6715814"/>
              <a:gd name="connsiteX112" fmla="*/ 5089808 w 6716050"/>
              <a:gd name="connsiteY112" fmla="*/ 4194213 h 6715814"/>
              <a:gd name="connsiteX113" fmla="*/ 5207503 w 6716050"/>
              <a:gd name="connsiteY113" fmla="*/ 3884975 h 6715814"/>
              <a:gd name="connsiteX114" fmla="*/ 5280323 w 6716050"/>
              <a:gd name="connsiteY114" fmla="*/ 3358080 h 6715814"/>
              <a:gd name="connsiteX115" fmla="*/ 5170235 w 6716050"/>
              <a:gd name="connsiteY115" fmla="*/ 2714348 h 6715814"/>
              <a:gd name="connsiteX116" fmla="*/ 4895989 w 6716050"/>
              <a:gd name="connsiteY116" fmla="*/ 2203902 h 6715814"/>
              <a:gd name="connsiteX117" fmla="*/ 3996671 w 6716050"/>
              <a:gd name="connsiteY117" fmla="*/ 2203902 h 6715814"/>
              <a:gd name="connsiteX118" fmla="*/ 3885360 w 6716050"/>
              <a:gd name="connsiteY118" fmla="*/ 2157828 h 6715814"/>
              <a:gd name="connsiteX119" fmla="*/ 3885360 w 6716050"/>
              <a:gd name="connsiteY119" fmla="*/ 1935211 h 6715814"/>
              <a:gd name="connsiteX120" fmla="*/ 4194176 w 6716050"/>
              <a:gd name="connsiteY120" fmla="*/ 1626401 h 6715814"/>
              <a:gd name="connsiteX121" fmla="*/ 3884943 w 6716050"/>
              <a:gd name="connsiteY121" fmla="*/ 1508706 h 6715814"/>
              <a:gd name="connsiteX122" fmla="*/ 3358048 w 6716050"/>
              <a:gd name="connsiteY122" fmla="*/ 1435886 h 6715814"/>
              <a:gd name="connsiteX123" fmla="*/ 2714305 w 6716050"/>
              <a:gd name="connsiteY123" fmla="*/ 1545968 h 6715814"/>
              <a:gd name="connsiteX124" fmla="*/ 2203870 w 6716050"/>
              <a:gd name="connsiteY124" fmla="*/ 1820220 h 6715814"/>
              <a:gd name="connsiteX125" fmla="*/ 2203870 w 6716050"/>
              <a:gd name="connsiteY125" fmla="*/ 2719532 h 6715814"/>
              <a:gd name="connsiteX126" fmla="*/ 2157790 w 6716050"/>
              <a:gd name="connsiteY126" fmla="*/ 2830843 h 6715814"/>
              <a:gd name="connsiteX127" fmla="*/ 1935173 w 6716050"/>
              <a:gd name="connsiteY127" fmla="*/ 2830843 h 6715814"/>
              <a:gd name="connsiteX128" fmla="*/ 1626363 w 6716050"/>
              <a:gd name="connsiteY128" fmla="*/ 2522033 h 6715814"/>
              <a:gd name="connsiteX129" fmla="*/ 1508669 w 6716050"/>
              <a:gd name="connsiteY129" fmla="*/ 2831266 h 6715814"/>
              <a:gd name="connsiteX130" fmla="*/ 1435848 w 6716050"/>
              <a:gd name="connsiteY130" fmla="*/ 3358160 h 6715814"/>
              <a:gd name="connsiteX131" fmla="*/ 1545930 w 6716050"/>
              <a:gd name="connsiteY131" fmla="*/ 4001898 h 6715814"/>
              <a:gd name="connsiteX132" fmla="*/ 1820182 w 6716050"/>
              <a:gd name="connsiteY132" fmla="*/ 4512339 h 6715814"/>
              <a:gd name="connsiteX133" fmla="*/ 5264898 w 6716050"/>
              <a:gd name="connsiteY133" fmla="*/ 4527964 h 6715814"/>
              <a:gd name="connsiteX134" fmla="*/ 5237529 w 6716050"/>
              <a:gd name="connsiteY134" fmla="*/ 4564580 h 6715814"/>
              <a:gd name="connsiteX135" fmla="*/ 5014913 w 6716050"/>
              <a:gd name="connsiteY135" fmla="*/ 4564580 h 6715814"/>
              <a:gd name="connsiteX136" fmla="*/ 4827078 w 6716050"/>
              <a:gd name="connsiteY136" fmla="*/ 4376745 h 6715814"/>
              <a:gd name="connsiteX137" fmla="*/ 4827078 w 6716050"/>
              <a:gd name="connsiteY137" fmla="*/ 5521288 h 6715814"/>
              <a:gd name="connsiteX138" fmla="*/ 5971615 w 6716050"/>
              <a:gd name="connsiteY138" fmla="*/ 5521288 h 6715814"/>
              <a:gd name="connsiteX139" fmla="*/ 5821425 w 6716050"/>
              <a:gd name="connsiteY139" fmla="*/ 5371092 h 6715814"/>
              <a:gd name="connsiteX140" fmla="*/ 5813424 w 6716050"/>
              <a:gd name="connsiteY140" fmla="*/ 5157117 h 6715814"/>
              <a:gd name="connsiteX141" fmla="*/ 6249364 w 6716050"/>
              <a:gd name="connsiteY141" fmla="*/ 4310497 h 6715814"/>
              <a:gd name="connsiteX142" fmla="*/ 6401212 w 6716050"/>
              <a:gd name="connsiteY142" fmla="*/ 3358149 h 6715814"/>
              <a:gd name="connsiteX143" fmla="*/ 6185985 w 6716050"/>
              <a:gd name="connsiteY143" fmla="*/ 2229837 h 6715814"/>
              <a:gd name="connsiteX144" fmla="*/ 5835998 w 6716050"/>
              <a:gd name="connsiteY144" fmla="*/ 1590157 h 6715814"/>
              <a:gd name="connsiteX145" fmla="*/ 5835998 w 6716050"/>
              <a:gd name="connsiteY145" fmla="*/ 2046488 h 6715814"/>
              <a:gd name="connsiteX146" fmla="*/ 5678664 w 6716050"/>
              <a:gd name="connsiteY146" fmla="*/ 2203873 h 6715814"/>
              <a:gd name="connsiteX147" fmla="*/ 5274351 w 6716050"/>
              <a:gd name="connsiteY147" fmla="*/ 2203873 h 6715814"/>
              <a:gd name="connsiteX148" fmla="*/ 5466718 w 6716050"/>
              <a:gd name="connsiteY148" fmla="*/ 2609793 h 6715814"/>
              <a:gd name="connsiteX149" fmla="*/ 5595305 w 6716050"/>
              <a:gd name="connsiteY149" fmla="*/ 3358057 h 6715814"/>
              <a:gd name="connsiteX150" fmla="*/ 5510140 w 6716050"/>
              <a:gd name="connsiteY150" fmla="*/ 3971163 h 6715814"/>
              <a:gd name="connsiteX151" fmla="*/ 5265110 w 6716050"/>
              <a:gd name="connsiteY151" fmla="*/ 4528107 h 6715814"/>
              <a:gd name="connsiteX152" fmla="*/ 4528120 w 6716050"/>
              <a:gd name="connsiteY152" fmla="*/ 1451065 h 6715814"/>
              <a:gd name="connsiteX153" fmla="*/ 4564731 w 6716050"/>
              <a:gd name="connsiteY153" fmla="*/ 1478434 h 6715814"/>
              <a:gd name="connsiteX154" fmla="*/ 4564731 w 6716050"/>
              <a:gd name="connsiteY154" fmla="*/ 1701050 h 6715814"/>
              <a:gd name="connsiteX155" fmla="*/ 4376896 w 6716050"/>
              <a:gd name="connsiteY155" fmla="*/ 1888885 h 6715814"/>
              <a:gd name="connsiteX156" fmla="*/ 5521439 w 6716050"/>
              <a:gd name="connsiteY156" fmla="*/ 1888885 h 6715814"/>
              <a:gd name="connsiteX157" fmla="*/ 5521439 w 6716050"/>
              <a:gd name="connsiteY157" fmla="*/ 744348 h 6715814"/>
              <a:gd name="connsiteX158" fmla="*/ 5371243 w 6716050"/>
              <a:gd name="connsiteY158" fmla="*/ 894538 h 6715814"/>
              <a:gd name="connsiteX159" fmla="*/ 5157268 w 6716050"/>
              <a:gd name="connsiteY159" fmla="*/ 902556 h 6715814"/>
              <a:gd name="connsiteX160" fmla="*/ 4310648 w 6716050"/>
              <a:gd name="connsiteY160" fmla="*/ 466586 h 6715814"/>
              <a:gd name="connsiteX161" fmla="*/ 3358300 w 6716050"/>
              <a:gd name="connsiteY161" fmla="*/ 314762 h 6715814"/>
              <a:gd name="connsiteX162" fmla="*/ 2229816 w 6716050"/>
              <a:gd name="connsiteY162" fmla="*/ 529967 h 6715814"/>
              <a:gd name="connsiteX163" fmla="*/ 1590364 w 6716050"/>
              <a:gd name="connsiteY163" fmla="*/ 879942 h 6715814"/>
              <a:gd name="connsiteX164" fmla="*/ 2046490 w 6716050"/>
              <a:gd name="connsiteY164" fmla="*/ 879942 h 6715814"/>
              <a:gd name="connsiteX165" fmla="*/ 2203876 w 6716050"/>
              <a:gd name="connsiteY165" fmla="*/ 1037327 h 6715814"/>
              <a:gd name="connsiteX166" fmla="*/ 2203876 w 6716050"/>
              <a:gd name="connsiteY166" fmla="*/ 1441618 h 6715814"/>
              <a:gd name="connsiteX167" fmla="*/ 2609795 w 6716050"/>
              <a:gd name="connsiteY167" fmla="*/ 1249251 h 6715814"/>
              <a:gd name="connsiteX168" fmla="*/ 3358060 w 6716050"/>
              <a:gd name="connsiteY168" fmla="*/ 1120664 h 6715814"/>
              <a:gd name="connsiteX169" fmla="*/ 3971165 w 6716050"/>
              <a:gd name="connsiteY169" fmla="*/ 1205828 h 6715814"/>
              <a:gd name="connsiteX170" fmla="*/ 4528109 w 6716050"/>
              <a:gd name="connsiteY170" fmla="*/ 1450859 h 671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6716050" h="6715814">
                <a:moveTo>
                  <a:pt x="3814888" y="2584384"/>
                </a:moveTo>
                <a:cubicBezTo>
                  <a:pt x="3896973" y="2611553"/>
                  <a:pt x="3941624" y="2700227"/>
                  <a:pt x="3914478" y="2782311"/>
                </a:cubicBezTo>
                <a:cubicBezTo>
                  <a:pt x="3887309" y="2864596"/>
                  <a:pt x="3798635" y="2909047"/>
                  <a:pt x="3716550" y="2881901"/>
                </a:cubicBezTo>
                <a:cubicBezTo>
                  <a:pt x="3716150" y="2881701"/>
                  <a:pt x="3582831" y="2834798"/>
                  <a:pt x="3429326" y="2836849"/>
                </a:cubicBezTo>
                <a:cubicBezTo>
                  <a:pt x="3332216" y="2838301"/>
                  <a:pt x="3256716" y="2858664"/>
                  <a:pt x="3204252" y="2890765"/>
                </a:cubicBezTo>
                <a:cubicBezTo>
                  <a:pt x="3164138" y="2915254"/>
                  <a:pt x="3140873" y="2945280"/>
                  <a:pt x="3136563" y="2975130"/>
                </a:cubicBezTo>
                <a:cubicBezTo>
                  <a:pt x="3121339" y="3080051"/>
                  <a:pt x="3271735" y="3147340"/>
                  <a:pt x="3422136" y="3214623"/>
                </a:cubicBezTo>
                <a:cubicBezTo>
                  <a:pt x="3680963" y="3330466"/>
                  <a:pt x="3939790" y="3446280"/>
                  <a:pt x="3891012" y="3784939"/>
                </a:cubicBezTo>
                <a:cubicBezTo>
                  <a:pt x="3873307" y="3907143"/>
                  <a:pt x="3799664" y="4017426"/>
                  <a:pt x="3675808" y="4093149"/>
                </a:cubicBezTo>
                <a:cubicBezTo>
                  <a:pt x="3629734" y="4121342"/>
                  <a:pt x="3576019" y="4144584"/>
                  <a:pt x="3515742" y="4161661"/>
                </a:cubicBezTo>
                <a:lnTo>
                  <a:pt x="3515742" y="4283259"/>
                </a:lnTo>
                <a:cubicBezTo>
                  <a:pt x="3515742" y="4370076"/>
                  <a:pt x="3445173" y="4440644"/>
                  <a:pt x="3358357" y="4440644"/>
                </a:cubicBezTo>
                <a:cubicBezTo>
                  <a:pt x="3271541" y="4440644"/>
                  <a:pt x="3200972" y="4370076"/>
                  <a:pt x="3200972" y="4283259"/>
                </a:cubicBezTo>
                <a:lnTo>
                  <a:pt x="3200972" y="4189853"/>
                </a:lnTo>
                <a:cubicBezTo>
                  <a:pt x="3033494" y="4177909"/>
                  <a:pt x="2902026" y="4131834"/>
                  <a:pt x="2901626" y="4131629"/>
                </a:cubicBezTo>
                <a:cubicBezTo>
                  <a:pt x="2819541" y="4104459"/>
                  <a:pt x="2774890" y="4015785"/>
                  <a:pt x="2802036" y="3933701"/>
                </a:cubicBezTo>
                <a:cubicBezTo>
                  <a:pt x="2829205" y="3851416"/>
                  <a:pt x="2917879" y="3806965"/>
                  <a:pt x="2999964" y="3834111"/>
                </a:cubicBezTo>
                <a:cubicBezTo>
                  <a:pt x="3000364" y="3834311"/>
                  <a:pt x="3133683" y="3881214"/>
                  <a:pt x="3287188" y="3879163"/>
                </a:cubicBezTo>
                <a:cubicBezTo>
                  <a:pt x="3384297" y="3877711"/>
                  <a:pt x="3459798" y="3857349"/>
                  <a:pt x="3512262" y="3825247"/>
                </a:cubicBezTo>
                <a:cubicBezTo>
                  <a:pt x="3552375" y="3800758"/>
                  <a:pt x="3575641" y="3770732"/>
                  <a:pt x="3579950" y="3740883"/>
                </a:cubicBezTo>
                <a:cubicBezTo>
                  <a:pt x="3594975" y="3635961"/>
                  <a:pt x="3444779" y="3568672"/>
                  <a:pt x="3294378" y="3501390"/>
                </a:cubicBezTo>
                <a:cubicBezTo>
                  <a:pt x="3035551" y="3385547"/>
                  <a:pt x="2776724" y="3269732"/>
                  <a:pt x="2825502" y="2931073"/>
                </a:cubicBezTo>
                <a:cubicBezTo>
                  <a:pt x="2843207" y="2808646"/>
                  <a:pt x="2917056" y="2698587"/>
                  <a:pt x="3040706" y="2622863"/>
                </a:cubicBezTo>
                <a:cubicBezTo>
                  <a:pt x="3086780" y="2594665"/>
                  <a:pt x="3140495" y="2571228"/>
                  <a:pt x="3200771" y="2554351"/>
                </a:cubicBezTo>
                <a:lnTo>
                  <a:pt x="3200771" y="2432753"/>
                </a:lnTo>
                <a:cubicBezTo>
                  <a:pt x="3200771" y="2345937"/>
                  <a:pt x="3271340" y="2275368"/>
                  <a:pt x="3358157" y="2275368"/>
                </a:cubicBezTo>
                <a:cubicBezTo>
                  <a:pt x="3444974" y="2275368"/>
                  <a:pt x="3515542" y="2345937"/>
                  <a:pt x="3515542" y="2432753"/>
                </a:cubicBezTo>
                <a:lnTo>
                  <a:pt x="3515542" y="2526159"/>
                </a:lnTo>
                <a:cubicBezTo>
                  <a:pt x="3683021" y="2537881"/>
                  <a:pt x="3814488" y="2584178"/>
                  <a:pt x="3814888" y="2584384"/>
                </a:cubicBezTo>
                <a:close/>
                <a:moveTo>
                  <a:pt x="2188056" y="5264776"/>
                </a:moveTo>
                <a:cubicBezTo>
                  <a:pt x="2174883" y="5257564"/>
                  <a:pt x="2162539" y="5248523"/>
                  <a:pt x="2151446" y="5237407"/>
                </a:cubicBezTo>
                <a:cubicBezTo>
                  <a:pt x="2089918" y="5175879"/>
                  <a:pt x="2089918" y="5076313"/>
                  <a:pt x="2151446" y="5014790"/>
                </a:cubicBezTo>
                <a:lnTo>
                  <a:pt x="2339281" y="4826956"/>
                </a:lnTo>
                <a:lnTo>
                  <a:pt x="1194738" y="4826956"/>
                </a:lnTo>
                <a:lnTo>
                  <a:pt x="1194738" y="5971493"/>
                </a:lnTo>
                <a:lnTo>
                  <a:pt x="1344934" y="5821303"/>
                </a:lnTo>
                <a:cubicBezTo>
                  <a:pt x="1403581" y="5762667"/>
                  <a:pt x="1497187" y="5759981"/>
                  <a:pt x="1558909" y="5813302"/>
                </a:cubicBezTo>
                <a:cubicBezTo>
                  <a:pt x="1813204" y="5999896"/>
                  <a:pt x="2098377" y="6148030"/>
                  <a:pt x="2405529" y="6249242"/>
                </a:cubicBezTo>
                <a:cubicBezTo>
                  <a:pt x="2704875" y="6347826"/>
                  <a:pt x="3025035" y="6401089"/>
                  <a:pt x="3357877" y="6401089"/>
                </a:cubicBezTo>
                <a:cubicBezTo>
                  <a:pt x="3757635" y="6401089"/>
                  <a:pt x="4138260" y="6324565"/>
                  <a:pt x="4486361" y="6185863"/>
                </a:cubicBezTo>
                <a:cubicBezTo>
                  <a:pt x="4714115" y="6094937"/>
                  <a:pt x="4928714" y="5976808"/>
                  <a:pt x="5125812" y="5835876"/>
                </a:cubicBezTo>
                <a:lnTo>
                  <a:pt x="4669687" y="5835876"/>
                </a:lnTo>
                <a:cubicBezTo>
                  <a:pt x="4582870" y="5835876"/>
                  <a:pt x="4512301" y="5765353"/>
                  <a:pt x="4512301" y="5678542"/>
                </a:cubicBezTo>
                <a:lnTo>
                  <a:pt x="4512301" y="5274229"/>
                </a:lnTo>
                <a:cubicBezTo>
                  <a:pt x="4384742" y="5351381"/>
                  <a:pt x="4248743" y="5415989"/>
                  <a:pt x="4106382" y="5466595"/>
                </a:cubicBezTo>
                <a:cubicBezTo>
                  <a:pt x="3871844" y="5549709"/>
                  <a:pt x="3620007" y="5595183"/>
                  <a:pt x="3358117" y="5595183"/>
                </a:cubicBezTo>
                <a:cubicBezTo>
                  <a:pt x="3145993" y="5595183"/>
                  <a:pt x="2940253" y="5565556"/>
                  <a:pt x="2745012" y="5510018"/>
                </a:cubicBezTo>
                <a:cubicBezTo>
                  <a:pt x="2547084" y="5453645"/>
                  <a:pt x="2360078" y="5370515"/>
                  <a:pt x="2188068" y="5264987"/>
                </a:cubicBezTo>
                <a:close/>
                <a:moveTo>
                  <a:pt x="1474139" y="6137513"/>
                </a:moveTo>
                <a:lnTo>
                  <a:pt x="1150304" y="6461326"/>
                </a:lnTo>
                <a:cubicBezTo>
                  <a:pt x="1121706" y="6490758"/>
                  <a:pt x="1081792" y="6508874"/>
                  <a:pt x="1037564" y="6508874"/>
                </a:cubicBezTo>
                <a:cubicBezTo>
                  <a:pt x="950747" y="6508874"/>
                  <a:pt x="880179" y="6438294"/>
                  <a:pt x="880179" y="6351483"/>
                </a:cubicBezTo>
                <a:lnTo>
                  <a:pt x="880179" y="5623569"/>
                </a:lnTo>
                <a:cubicBezTo>
                  <a:pt x="609208" y="5327504"/>
                  <a:pt x="390517" y="4981832"/>
                  <a:pt x="238670" y="4601842"/>
                </a:cubicBezTo>
                <a:cubicBezTo>
                  <a:pt x="84765" y="4216079"/>
                  <a:pt x="0" y="3796369"/>
                  <a:pt x="0" y="3357915"/>
                </a:cubicBezTo>
                <a:cubicBezTo>
                  <a:pt x="0" y="2991286"/>
                  <a:pt x="58847" y="2638053"/>
                  <a:pt x="167678" y="2307155"/>
                </a:cubicBezTo>
                <a:cubicBezTo>
                  <a:pt x="265816" y="2009237"/>
                  <a:pt x="404896" y="1729254"/>
                  <a:pt x="578329" y="1473908"/>
                </a:cubicBezTo>
                <a:lnTo>
                  <a:pt x="254495" y="1150073"/>
                </a:lnTo>
                <a:cubicBezTo>
                  <a:pt x="225072" y="1121475"/>
                  <a:pt x="206966" y="1081562"/>
                  <a:pt x="206966" y="1037333"/>
                </a:cubicBezTo>
                <a:cubicBezTo>
                  <a:pt x="206966" y="950311"/>
                  <a:pt x="277535" y="879948"/>
                  <a:pt x="364352" y="879948"/>
                </a:cubicBezTo>
                <a:lnTo>
                  <a:pt x="1092274" y="879948"/>
                </a:lnTo>
                <a:cubicBezTo>
                  <a:pt x="1388339" y="608977"/>
                  <a:pt x="1734011" y="390289"/>
                  <a:pt x="2114001" y="238670"/>
                </a:cubicBezTo>
                <a:cubicBezTo>
                  <a:pt x="2499764" y="84765"/>
                  <a:pt x="2919702" y="0"/>
                  <a:pt x="3357928" y="0"/>
                </a:cubicBezTo>
                <a:cubicBezTo>
                  <a:pt x="3724557" y="0"/>
                  <a:pt x="4077790" y="58847"/>
                  <a:pt x="4408688" y="167678"/>
                </a:cubicBezTo>
                <a:cubicBezTo>
                  <a:pt x="4706606" y="265816"/>
                  <a:pt x="4986589" y="404896"/>
                  <a:pt x="5241936" y="578327"/>
                </a:cubicBezTo>
                <a:lnTo>
                  <a:pt x="5565770" y="254495"/>
                </a:lnTo>
                <a:cubicBezTo>
                  <a:pt x="5594368" y="225072"/>
                  <a:pt x="5634282" y="206966"/>
                  <a:pt x="5678493" y="206966"/>
                </a:cubicBezTo>
                <a:cubicBezTo>
                  <a:pt x="5765304" y="206966"/>
                  <a:pt x="5835884" y="277535"/>
                  <a:pt x="5835884" y="364352"/>
                </a:cubicBezTo>
                <a:lnTo>
                  <a:pt x="5835884" y="1092043"/>
                </a:lnTo>
                <a:cubicBezTo>
                  <a:pt x="6106889" y="1388308"/>
                  <a:pt x="6325545" y="1733780"/>
                  <a:pt x="6477392" y="2113942"/>
                </a:cubicBezTo>
                <a:cubicBezTo>
                  <a:pt x="6631298" y="2499505"/>
                  <a:pt x="6716051" y="2919414"/>
                  <a:pt x="6716051" y="3357869"/>
                </a:cubicBezTo>
                <a:cubicBezTo>
                  <a:pt x="6716051" y="3724498"/>
                  <a:pt x="6657244" y="4077730"/>
                  <a:pt x="6548373" y="4408629"/>
                </a:cubicBezTo>
                <a:cubicBezTo>
                  <a:pt x="6450246" y="4706546"/>
                  <a:pt x="6311200" y="4986530"/>
                  <a:pt x="6137750" y="5241876"/>
                </a:cubicBezTo>
                <a:lnTo>
                  <a:pt x="6461562" y="5565711"/>
                </a:lnTo>
                <a:cubicBezTo>
                  <a:pt x="6490994" y="5594309"/>
                  <a:pt x="6509111" y="5634222"/>
                  <a:pt x="6509111" y="5678428"/>
                </a:cubicBezTo>
                <a:cubicBezTo>
                  <a:pt x="6509111" y="5765296"/>
                  <a:pt x="6438531" y="5835819"/>
                  <a:pt x="6351720" y="5835819"/>
                </a:cubicBezTo>
                <a:lnTo>
                  <a:pt x="5623800" y="5835819"/>
                </a:lnTo>
                <a:cubicBezTo>
                  <a:pt x="5327735" y="6106824"/>
                  <a:pt x="4982063" y="6325480"/>
                  <a:pt x="4602073" y="6477099"/>
                </a:cubicBezTo>
                <a:cubicBezTo>
                  <a:pt x="4216310" y="6631004"/>
                  <a:pt x="3796372" y="6715815"/>
                  <a:pt x="3358146" y="6715815"/>
                </a:cubicBezTo>
                <a:cubicBezTo>
                  <a:pt x="2991517" y="6715815"/>
                  <a:pt x="2638284" y="6656950"/>
                  <a:pt x="2307386" y="6548136"/>
                </a:cubicBezTo>
                <a:cubicBezTo>
                  <a:pt x="2009468" y="6449953"/>
                  <a:pt x="1729485" y="6310907"/>
                  <a:pt x="1474139" y="6137456"/>
                </a:cubicBezTo>
                <a:close/>
                <a:moveTo>
                  <a:pt x="880179" y="5125844"/>
                </a:moveTo>
                <a:lnTo>
                  <a:pt x="880179" y="4669719"/>
                </a:lnTo>
                <a:cubicBezTo>
                  <a:pt x="880179" y="4582902"/>
                  <a:pt x="950747" y="4512333"/>
                  <a:pt x="1037564" y="4512333"/>
                </a:cubicBezTo>
                <a:lnTo>
                  <a:pt x="1441855" y="4512333"/>
                </a:lnTo>
                <a:cubicBezTo>
                  <a:pt x="1364702" y="4384774"/>
                  <a:pt x="1300094" y="4248775"/>
                  <a:pt x="1249488" y="4106414"/>
                </a:cubicBezTo>
                <a:cubicBezTo>
                  <a:pt x="1166374" y="3871876"/>
                  <a:pt x="1120900" y="3620039"/>
                  <a:pt x="1120900" y="3358149"/>
                </a:cubicBezTo>
                <a:cubicBezTo>
                  <a:pt x="1120900" y="3146025"/>
                  <a:pt x="1150527" y="2940285"/>
                  <a:pt x="1206065" y="2745044"/>
                </a:cubicBezTo>
                <a:cubicBezTo>
                  <a:pt x="1262432" y="2547116"/>
                  <a:pt x="1345568" y="2360110"/>
                  <a:pt x="1451096" y="2188100"/>
                </a:cubicBezTo>
                <a:cubicBezTo>
                  <a:pt x="1458085" y="2174927"/>
                  <a:pt x="1467349" y="2162582"/>
                  <a:pt x="1478465" y="2151490"/>
                </a:cubicBezTo>
                <a:cubicBezTo>
                  <a:pt x="1539993" y="2089962"/>
                  <a:pt x="1639559" y="2089962"/>
                  <a:pt x="1701081" y="2151490"/>
                </a:cubicBezTo>
                <a:lnTo>
                  <a:pt x="1888916" y="2339324"/>
                </a:lnTo>
                <a:lnTo>
                  <a:pt x="1888916" y="1194781"/>
                </a:lnTo>
                <a:lnTo>
                  <a:pt x="744373" y="1194781"/>
                </a:lnTo>
                <a:lnTo>
                  <a:pt x="894569" y="1344977"/>
                </a:lnTo>
                <a:cubicBezTo>
                  <a:pt x="953216" y="1403625"/>
                  <a:pt x="955874" y="1497231"/>
                  <a:pt x="902581" y="1558953"/>
                </a:cubicBezTo>
                <a:cubicBezTo>
                  <a:pt x="715975" y="1813247"/>
                  <a:pt x="567831" y="2098420"/>
                  <a:pt x="466615" y="2405573"/>
                </a:cubicBezTo>
                <a:cubicBezTo>
                  <a:pt x="368054" y="2704919"/>
                  <a:pt x="314790" y="3025079"/>
                  <a:pt x="314790" y="3357920"/>
                </a:cubicBezTo>
                <a:cubicBezTo>
                  <a:pt x="314790" y="3757679"/>
                  <a:pt x="391320" y="4138303"/>
                  <a:pt x="529992" y="4486233"/>
                </a:cubicBezTo>
                <a:cubicBezTo>
                  <a:pt x="620940" y="4714187"/>
                  <a:pt x="739035" y="4928585"/>
                  <a:pt x="879967" y="5125684"/>
                </a:cubicBezTo>
                <a:close/>
                <a:moveTo>
                  <a:pt x="1820182" y="4512339"/>
                </a:moveTo>
                <a:lnTo>
                  <a:pt x="2719494" y="4512339"/>
                </a:lnTo>
                <a:cubicBezTo>
                  <a:pt x="2759814" y="4512339"/>
                  <a:pt x="2799927" y="4527764"/>
                  <a:pt x="2830805" y="4558413"/>
                </a:cubicBezTo>
                <a:cubicBezTo>
                  <a:pt x="2892333" y="4619947"/>
                  <a:pt x="2892333" y="4719514"/>
                  <a:pt x="2830805" y="4781030"/>
                </a:cubicBezTo>
                <a:lnTo>
                  <a:pt x="2521995" y="5089846"/>
                </a:lnTo>
                <a:cubicBezTo>
                  <a:pt x="2620556" y="5137371"/>
                  <a:pt x="2723826" y="5177085"/>
                  <a:pt x="2831228" y="5207540"/>
                </a:cubicBezTo>
                <a:cubicBezTo>
                  <a:pt x="2998278" y="5255066"/>
                  <a:pt x="3175020" y="5280361"/>
                  <a:pt x="3358123" y="5280361"/>
                </a:cubicBezTo>
                <a:cubicBezTo>
                  <a:pt x="3584448" y="5280361"/>
                  <a:pt x="3801081" y="5241470"/>
                  <a:pt x="4001860" y="5170273"/>
                </a:cubicBezTo>
                <a:cubicBezTo>
                  <a:pt x="4186815" y="5104642"/>
                  <a:pt x="4358625" y="5011441"/>
                  <a:pt x="4512301" y="4896027"/>
                </a:cubicBezTo>
                <a:lnTo>
                  <a:pt x="4512301" y="3996715"/>
                </a:lnTo>
                <a:cubicBezTo>
                  <a:pt x="4512301" y="3956395"/>
                  <a:pt x="4527726" y="3916053"/>
                  <a:pt x="4558376" y="3885398"/>
                </a:cubicBezTo>
                <a:cubicBezTo>
                  <a:pt x="4619903" y="3823870"/>
                  <a:pt x="4719470" y="3823870"/>
                  <a:pt x="4780992" y="3885398"/>
                </a:cubicBezTo>
                <a:lnTo>
                  <a:pt x="5089808" y="4194213"/>
                </a:lnTo>
                <a:cubicBezTo>
                  <a:pt x="5137334" y="4095647"/>
                  <a:pt x="5177053" y="3992383"/>
                  <a:pt x="5207503" y="3884975"/>
                </a:cubicBezTo>
                <a:cubicBezTo>
                  <a:pt x="5255028" y="3717931"/>
                  <a:pt x="5280323" y="3541183"/>
                  <a:pt x="5280323" y="3358080"/>
                </a:cubicBezTo>
                <a:cubicBezTo>
                  <a:pt x="5280323" y="3131755"/>
                  <a:pt x="5241433" y="2915122"/>
                  <a:pt x="5170235" y="2714348"/>
                </a:cubicBezTo>
                <a:cubicBezTo>
                  <a:pt x="5104604" y="2529388"/>
                  <a:pt x="5011404" y="2357584"/>
                  <a:pt x="4895989" y="2203902"/>
                </a:cubicBezTo>
                <a:lnTo>
                  <a:pt x="3996671" y="2203902"/>
                </a:lnTo>
                <a:cubicBezTo>
                  <a:pt x="3956357" y="2203902"/>
                  <a:pt x="3916238" y="2188477"/>
                  <a:pt x="3885360" y="2157828"/>
                </a:cubicBezTo>
                <a:cubicBezTo>
                  <a:pt x="3823832" y="2096300"/>
                  <a:pt x="3823832" y="1996733"/>
                  <a:pt x="3885360" y="1935211"/>
                </a:cubicBezTo>
                <a:lnTo>
                  <a:pt x="4194176" y="1626401"/>
                </a:lnTo>
                <a:cubicBezTo>
                  <a:pt x="4095609" y="1578875"/>
                  <a:pt x="3992339" y="1539156"/>
                  <a:pt x="3884943" y="1508706"/>
                </a:cubicBezTo>
                <a:cubicBezTo>
                  <a:pt x="3717893" y="1461180"/>
                  <a:pt x="3541151" y="1435886"/>
                  <a:pt x="3358048" y="1435886"/>
                </a:cubicBezTo>
                <a:cubicBezTo>
                  <a:pt x="3131723" y="1435886"/>
                  <a:pt x="2915090" y="1474776"/>
                  <a:pt x="2714305" y="1545968"/>
                </a:cubicBezTo>
                <a:cubicBezTo>
                  <a:pt x="2529356" y="1611599"/>
                  <a:pt x="2357541" y="1704805"/>
                  <a:pt x="2203870" y="1820220"/>
                </a:cubicBezTo>
                <a:lnTo>
                  <a:pt x="2203870" y="2719532"/>
                </a:lnTo>
                <a:cubicBezTo>
                  <a:pt x="2203870" y="2759851"/>
                  <a:pt x="2188439" y="2799965"/>
                  <a:pt x="2157790" y="2830843"/>
                </a:cubicBezTo>
                <a:cubicBezTo>
                  <a:pt x="2096262" y="2892371"/>
                  <a:pt x="1996695" y="2892371"/>
                  <a:pt x="1935173" y="2830843"/>
                </a:cubicBezTo>
                <a:lnTo>
                  <a:pt x="1626363" y="2522033"/>
                </a:lnTo>
                <a:cubicBezTo>
                  <a:pt x="1578837" y="2620594"/>
                  <a:pt x="1539118" y="2723864"/>
                  <a:pt x="1508669" y="2831266"/>
                </a:cubicBezTo>
                <a:cubicBezTo>
                  <a:pt x="1461143" y="2998316"/>
                  <a:pt x="1435848" y="3175057"/>
                  <a:pt x="1435848" y="3358160"/>
                </a:cubicBezTo>
                <a:cubicBezTo>
                  <a:pt x="1435848" y="3584486"/>
                  <a:pt x="1474739" y="3801118"/>
                  <a:pt x="1545930" y="4001898"/>
                </a:cubicBezTo>
                <a:cubicBezTo>
                  <a:pt x="1611562" y="4186853"/>
                  <a:pt x="1704767" y="4358663"/>
                  <a:pt x="1820182" y="4512339"/>
                </a:cubicBezTo>
                <a:close/>
                <a:moveTo>
                  <a:pt x="5264898" y="4527964"/>
                </a:moveTo>
                <a:cubicBezTo>
                  <a:pt x="5257909" y="4541137"/>
                  <a:pt x="5248645" y="4553481"/>
                  <a:pt x="5237529" y="4564580"/>
                </a:cubicBezTo>
                <a:cubicBezTo>
                  <a:pt x="5176001" y="4626108"/>
                  <a:pt x="5076435" y="4626108"/>
                  <a:pt x="5014913" y="4564580"/>
                </a:cubicBezTo>
                <a:lnTo>
                  <a:pt x="4827078" y="4376745"/>
                </a:lnTo>
                <a:lnTo>
                  <a:pt x="4827078" y="5521288"/>
                </a:lnTo>
                <a:lnTo>
                  <a:pt x="5971615" y="5521288"/>
                </a:lnTo>
                <a:lnTo>
                  <a:pt x="5821425" y="5371092"/>
                </a:lnTo>
                <a:cubicBezTo>
                  <a:pt x="5762789" y="5312445"/>
                  <a:pt x="5760103" y="5218839"/>
                  <a:pt x="5813424" y="5157117"/>
                </a:cubicBezTo>
                <a:cubicBezTo>
                  <a:pt x="6000019" y="4902822"/>
                  <a:pt x="6148151" y="4617649"/>
                  <a:pt x="6249364" y="4310497"/>
                </a:cubicBezTo>
                <a:cubicBezTo>
                  <a:pt x="6347948" y="4011151"/>
                  <a:pt x="6401212" y="3690991"/>
                  <a:pt x="6401212" y="3358149"/>
                </a:cubicBezTo>
                <a:cubicBezTo>
                  <a:pt x="6401212" y="2958390"/>
                  <a:pt x="6324688" y="2577766"/>
                  <a:pt x="6185985" y="2229837"/>
                </a:cubicBezTo>
                <a:cubicBezTo>
                  <a:pt x="6095059" y="2001882"/>
                  <a:pt x="5976930" y="1787484"/>
                  <a:pt x="5835998" y="1590157"/>
                </a:cubicBezTo>
                <a:lnTo>
                  <a:pt x="5835998" y="2046488"/>
                </a:lnTo>
                <a:cubicBezTo>
                  <a:pt x="5835998" y="2133305"/>
                  <a:pt x="5765475" y="2203873"/>
                  <a:pt x="5678664" y="2203873"/>
                </a:cubicBezTo>
                <a:lnTo>
                  <a:pt x="5274351" y="2203873"/>
                </a:lnTo>
                <a:cubicBezTo>
                  <a:pt x="5351504" y="2331432"/>
                  <a:pt x="5416112" y="2467432"/>
                  <a:pt x="5466718" y="2609793"/>
                </a:cubicBezTo>
                <a:cubicBezTo>
                  <a:pt x="5549831" y="2844130"/>
                  <a:pt x="5595305" y="3096168"/>
                  <a:pt x="5595305" y="3358057"/>
                </a:cubicBezTo>
                <a:cubicBezTo>
                  <a:pt x="5595305" y="3570181"/>
                  <a:pt x="5565679" y="3775921"/>
                  <a:pt x="5510140" y="3971163"/>
                </a:cubicBezTo>
                <a:cubicBezTo>
                  <a:pt x="5453768" y="4169090"/>
                  <a:pt x="5370637" y="4356097"/>
                  <a:pt x="5265110" y="4528107"/>
                </a:cubicBezTo>
                <a:close/>
                <a:moveTo>
                  <a:pt x="4528120" y="1451065"/>
                </a:moveTo>
                <a:cubicBezTo>
                  <a:pt x="4541293" y="1458054"/>
                  <a:pt x="4553638" y="1467318"/>
                  <a:pt x="4564731" y="1478434"/>
                </a:cubicBezTo>
                <a:cubicBezTo>
                  <a:pt x="4626258" y="1539967"/>
                  <a:pt x="4626258" y="1639534"/>
                  <a:pt x="4564731" y="1701050"/>
                </a:cubicBezTo>
                <a:lnTo>
                  <a:pt x="4376896" y="1888885"/>
                </a:lnTo>
                <a:lnTo>
                  <a:pt x="5521439" y="1888885"/>
                </a:lnTo>
                <a:lnTo>
                  <a:pt x="5521439" y="744348"/>
                </a:lnTo>
                <a:lnTo>
                  <a:pt x="5371243" y="894538"/>
                </a:lnTo>
                <a:cubicBezTo>
                  <a:pt x="5312596" y="953191"/>
                  <a:pt x="5218990" y="955843"/>
                  <a:pt x="5157268" y="902556"/>
                </a:cubicBezTo>
                <a:cubicBezTo>
                  <a:pt x="4902973" y="715950"/>
                  <a:pt x="4617800" y="567806"/>
                  <a:pt x="4310648" y="466586"/>
                </a:cubicBezTo>
                <a:cubicBezTo>
                  <a:pt x="4011301" y="368025"/>
                  <a:pt x="3691141" y="314762"/>
                  <a:pt x="3358300" y="314762"/>
                </a:cubicBezTo>
                <a:cubicBezTo>
                  <a:pt x="2958541" y="314762"/>
                  <a:pt x="2577917" y="391291"/>
                  <a:pt x="2229816" y="529967"/>
                </a:cubicBezTo>
                <a:cubicBezTo>
                  <a:pt x="2002062" y="620915"/>
                  <a:pt x="1787463" y="739010"/>
                  <a:pt x="1590364" y="879942"/>
                </a:cubicBezTo>
                <a:lnTo>
                  <a:pt x="2046490" y="879942"/>
                </a:lnTo>
                <a:cubicBezTo>
                  <a:pt x="2133307" y="879942"/>
                  <a:pt x="2203876" y="950511"/>
                  <a:pt x="2203876" y="1037327"/>
                </a:cubicBezTo>
                <a:lnTo>
                  <a:pt x="2203876" y="1441618"/>
                </a:lnTo>
                <a:cubicBezTo>
                  <a:pt x="2331434" y="1364465"/>
                  <a:pt x="2467434" y="1299857"/>
                  <a:pt x="2609795" y="1249251"/>
                </a:cubicBezTo>
                <a:cubicBezTo>
                  <a:pt x="2844333" y="1166138"/>
                  <a:pt x="3096170" y="1120664"/>
                  <a:pt x="3358060" y="1120664"/>
                </a:cubicBezTo>
                <a:cubicBezTo>
                  <a:pt x="3570184" y="1120664"/>
                  <a:pt x="3775924" y="1150284"/>
                  <a:pt x="3971165" y="1205828"/>
                </a:cubicBezTo>
                <a:cubicBezTo>
                  <a:pt x="4169093" y="1262196"/>
                  <a:pt x="4356099" y="1345332"/>
                  <a:pt x="4528109" y="1450859"/>
                </a:cubicBezTo>
                <a:close/>
              </a:path>
            </a:pathLst>
          </a:custGeom>
          <a:solidFill>
            <a:schemeClr val="accent6"/>
          </a:solid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8" name="Graphic 176">
            <a:extLst>
              <a:ext uri="{FF2B5EF4-FFF2-40B4-BE49-F238E27FC236}">
                <a16:creationId xmlns:a16="http://schemas.microsoft.com/office/drawing/2014/main" id="{A2550709-AECC-38D7-4042-456EE8E71C43}"/>
              </a:ext>
            </a:extLst>
          </p:cNvPr>
          <p:cNvSpPr/>
          <p:nvPr/>
        </p:nvSpPr>
        <p:spPr>
          <a:xfrm>
            <a:off x="5618957" y="5617369"/>
            <a:ext cx="785790" cy="784230"/>
          </a:xfrm>
          <a:custGeom>
            <a:avLst/>
            <a:gdLst>
              <a:gd name="connsiteX0" fmla="*/ 230246 w 230245"/>
              <a:gd name="connsiteY0" fmla="*/ 82387 h 229788"/>
              <a:gd name="connsiteX1" fmla="*/ 230246 w 230245"/>
              <a:gd name="connsiteY1" fmla="*/ 82570 h 229788"/>
              <a:gd name="connsiteX2" fmla="*/ 230154 w 230245"/>
              <a:gd name="connsiteY2" fmla="*/ 82936 h 229788"/>
              <a:gd name="connsiteX3" fmla="*/ 230154 w 230245"/>
              <a:gd name="connsiteY3" fmla="*/ 83119 h 229788"/>
              <a:gd name="connsiteX4" fmla="*/ 229972 w 230245"/>
              <a:gd name="connsiteY4" fmla="*/ 83393 h 229788"/>
              <a:gd name="connsiteX5" fmla="*/ 229880 w 230245"/>
              <a:gd name="connsiteY5" fmla="*/ 83576 h 229788"/>
              <a:gd name="connsiteX6" fmla="*/ 229697 w 230245"/>
              <a:gd name="connsiteY6" fmla="*/ 83850 h 229788"/>
              <a:gd name="connsiteX7" fmla="*/ 229514 w 230245"/>
              <a:gd name="connsiteY7" fmla="*/ 84033 h 229788"/>
              <a:gd name="connsiteX8" fmla="*/ 229240 w 230245"/>
              <a:gd name="connsiteY8" fmla="*/ 84216 h 229788"/>
              <a:gd name="connsiteX9" fmla="*/ 228966 w 230245"/>
              <a:gd name="connsiteY9" fmla="*/ 84399 h 229788"/>
              <a:gd name="connsiteX10" fmla="*/ 228783 w 230245"/>
              <a:gd name="connsiteY10" fmla="*/ 84491 h 229788"/>
              <a:gd name="connsiteX11" fmla="*/ 228691 w 230245"/>
              <a:gd name="connsiteY11" fmla="*/ 84491 h 229788"/>
              <a:gd name="connsiteX12" fmla="*/ 228417 w 230245"/>
              <a:gd name="connsiteY12" fmla="*/ 84582 h 229788"/>
              <a:gd name="connsiteX13" fmla="*/ 228143 w 230245"/>
              <a:gd name="connsiteY13" fmla="*/ 84582 h 229788"/>
              <a:gd name="connsiteX14" fmla="*/ 227868 w 230245"/>
              <a:gd name="connsiteY14" fmla="*/ 84582 h 229788"/>
              <a:gd name="connsiteX15" fmla="*/ 227503 w 230245"/>
              <a:gd name="connsiteY15" fmla="*/ 84582 h 229788"/>
              <a:gd name="connsiteX16" fmla="*/ 227411 w 230245"/>
              <a:gd name="connsiteY16" fmla="*/ 84582 h 229788"/>
              <a:gd name="connsiteX17" fmla="*/ 201534 w 230245"/>
              <a:gd name="connsiteY17" fmla="*/ 84582 h 229788"/>
              <a:gd name="connsiteX18" fmla="*/ 199979 w 230245"/>
              <a:gd name="connsiteY18" fmla="*/ 86136 h 229788"/>
              <a:gd name="connsiteX19" fmla="*/ 199979 w 230245"/>
              <a:gd name="connsiteY19" fmla="*/ 102870 h 229788"/>
              <a:gd name="connsiteX20" fmla="*/ 201534 w 230245"/>
              <a:gd name="connsiteY20" fmla="*/ 104424 h 229788"/>
              <a:gd name="connsiteX21" fmla="*/ 227411 w 230245"/>
              <a:gd name="connsiteY21" fmla="*/ 104424 h 229788"/>
              <a:gd name="connsiteX22" fmla="*/ 227503 w 230245"/>
              <a:gd name="connsiteY22" fmla="*/ 104424 h 229788"/>
              <a:gd name="connsiteX23" fmla="*/ 227868 w 230245"/>
              <a:gd name="connsiteY23" fmla="*/ 104424 h 229788"/>
              <a:gd name="connsiteX24" fmla="*/ 228051 w 230245"/>
              <a:gd name="connsiteY24" fmla="*/ 104424 h 229788"/>
              <a:gd name="connsiteX25" fmla="*/ 228417 w 230245"/>
              <a:gd name="connsiteY25" fmla="*/ 104516 h 229788"/>
              <a:gd name="connsiteX26" fmla="*/ 228691 w 230245"/>
              <a:gd name="connsiteY26" fmla="*/ 104607 h 229788"/>
              <a:gd name="connsiteX27" fmla="*/ 228783 w 230245"/>
              <a:gd name="connsiteY27" fmla="*/ 104607 h 229788"/>
              <a:gd name="connsiteX28" fmla="*/ 228966 w 230245"/>
              <a:gd name="connsiteY28" fmla="*/ 104699 h 229788"/>
              <a:gd name="connsiteX29" fmla="*/ 229149 w 230245"/>
              <a:gd name="connsiteY29" fmla="*/ 104882 h 229788"/>
              <a:gd name="connsiteX30" fmla="*/ 229423 w 230245"/>
              <a:gd name="connsiteY30" fmla="*/ 105065 h 229788"/>
              <a:gd name="connsiteX31" fmla="*/ 229606 w 230245"/>
              <a:gd name="connsiteY31" fmla="*/ 105247 h 229788"/>
              <a:gd name="connsiteX32" fmla="*/ 229880 w 230245"/>
              <a:gd name="connsiteY32" fmla="*/ 105522 h 229788"/>
              <a:gd name="connsiteX33" fmla="*/ 229972 w 230245"/>
              <a:gd name="connsiteY33" fmla="*/ 105705 h 229788"/>
              <a:gd name="connsiteX34" fmla="*/ 230154 w 230245"/>
              <a:gd name="connsiteY34" fmla="*/ 105979 h 229788"/>
              <a:gd name="connsiteX35" fmla="*/ 230154 w 230245"/>
              <a:gd name="connsiteY35" fmla="*/ 106162 h 229788"/>
              <a:gd name="connsiteX36" fmla="*/ 230246 w 230245"/>
              <a:gd name="connsiteY36" fmla="*/ 106528 h 229788"/>
              <a:gd name="connsiteX37" fmla="*/ 230246 w 230245"/>
              <a:gd name="connsiteY37" fmla="*/ 106710 h 229788"/>
              <a:gd name="connsiteX38" fmla="*/ 230246 w 230245"/>
              <a:gd name="connsiteY38" fmla="*/ 107076 h 229788"/>
              <a:gd name="connsiteX39" fmla="*/ 230246 w 230245"/>
              <a:gd name="connsiteY39" fmla="*/ 107076 h 229788"/>
              <a:gd name="connsiteX40" fmla="*/ 230246 w 230245"/>
              <a:gd name="connsiteY40" fmla="*/ 107168 h 229788"/>
              <a:gd name="connsiteX41" fmla="*/ 230246 w 230245"/>
              <a:gd name="connsiteY41" fmla="*/ 107168 h 229788"/>
              <a:gd name="connsiteX42" fmla="*/ 230246 w 230245"/>
              <a:gd name="connsiteY42" fmla="*/ 107533 h 229788"/>
              <a:gd name="connsiteX43" fmla="*/ 230246 w 230245"/>
              <a:gd name="connsiteY43" fmla="*/ 107716 h 229788"/>
              <a:gd name="connsiteX44" fmla="*/ 230154 w 230245"/>
              <a:gd name="connsiteY44" fmla="*/ 108082 h 229788"/>
              <a:gd name="connsiteX45" fmla="*/ 230063 w 230245"/>
              <a:gd name="connsiteY45" fmla="*/ 108356 h 229788"/>
              <a:gd name="connsiteX46" fmla="*/ 230063 w 230245"/>
              <a:gd name="connsiteY46" fmla="*/ 108448 h 229788"/>
              <a:gd name="connsiteX47" fmla="*/ 202997 w 230245"/>
              <a:gd name="connsiteY47" fmla="*/ 124816 h 229788"/>
              <a:gd name="connsiteX48" fmla="*/ 176754 w 230245"/>
              <a:gd name="connsiteY48" fmla="*/ 109911 h 229788"/>
              <a:gd name="connsiteX49" fmla="*/ 170718 w 230245"/>
              <a:gd name="connsiteY49" fmla="*/ 109911 h 229788"/>
              <a:gd name="connsiteX50" fmla="*/ 175931 w 230245"/>
              <a:gd name="connsiteY50" fmla="*/ 129845 h 229788"/>
              <a:gd name="connsiteX51" fmla="*/ 173645 w 230245"/>
              <a:gd name="connsiteY51" fmla="*/ 141000 h 229788"/>
              <a:gd name="connsiteX52" fmla="*/ 173553 w 230245"/>
              <a:gd name="connsiteY52" fmla="*/ 141092 h 229788"/>
              <a:gd name="connsiteX53" fmla="*/ 173553 w 230245"/>
              <a:gd name="connsiteY53" fmla="*/ 141092 h 229788"/>
              <a:gd name="connsiteX54" fmla="*/ 147310 w 230245"/>
              <a:gd name="connsiteY54" fmla="*/ 169804 h 229788"/>
              <a:gd name="connsiteX55" fmla="*/ 144841 w 230245"/>
              <a:gd name="connsiteY55" fmla="*/ 176205 h 229788"/>
              <a:gd name="connsiteX56" fmla="*/ 144841 w 230245"/>
              <a:gd name="connsiteY56" fmla="*/ 226680 h 229788"/>
              <a:gd name="connsiteX57" fmla="*/ 141823 w 230245"/>
              <a:gd name="connsiteY57" fmla="*/ 229697 h 229788"/>
              <a:gd name="connsiteX58" fmla="*/ 138806 w 230245"/>
              <a:gd name="connsiteY58" fmla="*/ 226680 h 229788"/>
              <a:gd name="connsiteX59" fmla="*/ 138806 w 230245"/>
              <a:gd name="connsiteY59" fmla="*/ 176205 h 229788"/>
              <a:gd name="connsiteX60" fmla="*/ 142829 w 230245"/>
              <a:gd name="connsiteY60" fmla="*/ 165781 h 229788"/>
              <a:gd name="connsiteX61" fmla="*/ 168890 w 230245"/>
              <a:gd name="connsiteY61" fmla="*/ 137160 h 229788"/>
              <a:gd name="connsiteX62" fmla="*/ 170078 w 230245"/>
              <a:gd name="connsiteY62" fmla="*/ 131308 h 229788"/>
              <a:gd name="connsiteX63" fmla="*/ 162855 w 230245"/>
              <a:gd name="connsiteY63" fmla="*/ 103784 h 229788"/>
              <a:gd name="connsiteX64" fmla="*/ 159654 w 230245"/>
              <a:gd name="connsiteY64" fmla="*/ 101316 h 229788"/>
              <a:gd name="connsiteX65" fmla="*/ 152613 w 230245"/>
              <a:gd name="connsiteY65" fmla="*/ 101316 h 229788"/>
              <a:gd name="connsiteX66" fmla="*/ 151973 w 230245"/>
              <a:gd name="connsiteY66" fmla="*/ 101316 h 229788"/>
              <a:gd name="connsiteX67" fmla="*/ 151425 w 230245"/>
              <a:gd name="connsiteY67" fmla="*/ 101316 h 229788"/>
              <a:gd name="connsiteX68" fmla="*/ 136794 w 230245"/>
              <a:gd name="connsiteY68" fmla="*/ 101316 h 229788"/>
              <a:gd name="connsiteX69" fmla="*/ 126919 w 230245"/>
              <a:gd name="connsiteY69" fmla="*/ 111282 h 229788"/>
              <a:gd name="connsiteX70" fmla="*/ 126919 w 230245"/>
              <a:gd name="connsiteY70" fmla="*/ 112105 h 229788"/>
              <a:gd name="connsiteX71" fmla="*/ 136794 w 230245"/>
              <a:gd name="connsiteY71" fmla="*/ 122072 h 229788"/>
              <a:gd name="connsiteX72" fmla="*/ 145847 w 230245"/>
              <a:gd name="connsiteY72" fmla="*/ 122072 h 229788"/>
              <a:gd name="connsiteX73" fmla="*/ 145938 w 230245"/>
              <a:gd name="connsiteY73" fmla="*/ 122072 h 229788"/>
              <a:gd name="connsiteX74" fmla="*/ 146395 w 230245"/>
              <a:gd name="connsiteY74" fmla="*/ 122072 h 229788"/>
              <a:gd name="connsiteX75" fmla="*/ 146487 w 230245"/>
              <a:gd name="connsiteY75" fmla="*/ 122072 h 229788"/>
              <a:gd name="connsiteX76" fmla="*/ 146944 w 230245"/>
              <a:gd name="connsiteY76" fmla="*/ 122255 h 229788"/>
              <a:gd name="connsiteX77" fmla="*/ 146944 w 230245"/>
              <a:gd name="connsiteY77" fmla="*/ 122255 h 229788"/>
              <a:gd name="connsiteX78" fmla="*/ 148224 w 230245"/>
              <a:gd name="connsiteY78" fmla="*/ 123261 h 229788"/>
              <a:gd name="connsiteX79" fmla="*/ 147493 w 230245"/>
              <a:gd name="connsiteY79" fmla="*/ 127467 h 229788"/>
              <a:gd name="connsiteX80" fmla="*/ 126187 w 230245"/>
              <a:gd name="connsiteY80" fmla="*/ 146213 h 229788"/>
              <a:gd name="connsiteX81" fmla="*/ 120792 w 230245"/>
              <a:gd name="connsiteY81" fmla="*/ 164501 h 229788"/>
              <a:gd name="connsiteX82" fmla="*/ 117866 w 230245"/>
              <a:gd name="connsiteY82" fmla="*/ 166878 h 229788"/>
              <a:gd name="connsiteX83" fmla="*/ 117318 w 230245"/>
              <a:gd name="connsiteY83" fmla="*/ 166878 h 229788"/>
              <a:gd name="connsiteX84" fmla="*/ 114940 w 230245"/>
              <a:gd name="connsiteY84" fmla="*/ 163312 h 229788"/>
              <a:gd name="connsiteX85" fmla="*/ 121432 w 230245"/>
              <a:gd name="connsiteY85" fmla="*/ 142646 h 229788"/>
              <a:gd name="connsiteX86" fmla="*/ 136886 w 230245"/>
              <a:gd name="connsiteY86" fmla="*/ 127925 h 229788"/>
              <a:gd name="connsiteX87" fmla="*/ 136886 w 230245"/>
              <a:gd name="connsiteY87" fmla="*/ 127925 h 229788"/>
              <a:gd name="connsiteX88" fmla="*/ 129570 w 230245"/>
              <a:gd name="connsiteY88" fmla="*/ 126187 h 229788"/>
              <a:gd name="connsiteX89" fmla="*/ 118323 w 230245"/>
              <a:gd name="connsiteY89" fmla="*/ 133137 h 229788"/>
              <a:gd name="connsiteX90" fmla="*/ 117775 w 230245"/>
              <a:gd name="connsiteY90" fmla="*/ 133137 h 229788"/>
              <a:gd name="connsiteX91" fmla="*/ 106070 w 230245"/>
              <a:gd name="connsiteY91" fmla="*/ 125364 h 229788"/>
              <a:gd name="connsiteX92" fmla="*/ 98389 w 230245"/>
              <a:gd name="connsiteY92" fmla="*/ 128016 h 229788"/>
              <a:gd name="connsiteX93" fmla="*/ 97841 w 230245"/>
              <a:gd name="connsiteY93" fmla="*/ 128016 h 229788"/>
              <a:gd name="connsiteX94" fmla="*/ 86045 w 230245"/>
              <a:gd name="connsiteY94" fmla="*/ 120061 h 229788"/>
              <a:gd name="connsiteX95" fmla="*/ 78456 w 230245"/>
              <a:gd name="connsiteY95" fmla="*/ 122621 h 229788"/>
              <a:gd name="connsiteX96" fmla="*/ 77907 w 230245"/>
              <a:gd name="connsiteY96" fmla="*/ 122621 h 229788"/>
              <a:gd name="connsiteX97" fmla="*/ 65197 w 230245"/>
              <a:gd name="connsiteY97" fmla="*/ 109911 h 229788"/>
              <a:gd name="connsiteX98" fmla="*/ 65197 w 230245"/>
              <a:gd name="connsiteY98" fmla="*/ 109911 h 229788"/>
              <a:gd name="connsiteX99" fmla="*/ 64465 w 230245"/>
              <a:gd name="connsiteY99" fmla="*/ 109911 h 229788"/>
              <a:gd name="connsiteX100" fmla="*/ 64465 w 230245"/>
              <a:gd name="connsiteY100" fmla="*/ 150602 h 229788"/>
              <a:gd name="connsiteX101" fmla="*/ 66843 w 230245"/>
              <a:gd name="connsiteY101" fmla="*/ 157277 h 229788"/>
              <a:gd name="connsiteX102" fmla="*/ 73792 w 230245"/>
              <a:gd name="connsiteY102" fmla="*/ 165781 h 229788"/>
              <a:gd name="connsiteX103" fmla="*/ 77541 w 230245"/>
              <a:gd name="connsiteY103" fmla="*/ 176296 h 229788"/>
              <a:gd name="connsiteX104" fmla="*/ 77541 w 230245"/>
              <a:gd name="connsiteY104" fmla="*/ 226771 h 229788"/>
              <a:gd name="connsiteX105" fmla="*/ 74524 w 230245"/>
              <a:gd name="connsiteY105" fmla="*/ 229789 h 229788"/>
              <a:gd name="connsiteX106" fmla="*/ 71506 w 230245"/>
              <a:gd name="connsiteY106" fmla="*/ 226771 h 229788"/>
              <a:gd name="connsiteX107" fmla="*/ 71506 w 230245"/>
              <a:gd name="connsiteY107" fmla="*/ 176296 h 229788"/>
              <a:gd name="connsiteX108" fmla="*/ 69129 w 230245"/>
              <a:gd name="connsiteY108" fmla="*/ 169621 h 229788"/>
              <a:gd name="connsiteX109" fmla="*/ 62088 w 230245"/>
              <a:gd name="connsiteY109" fmla="*/ 161117 h 229788"/>
              <a:gd name="connsiteX110" fmla="*/ 58339 w 230245"/>
              <a:gd name="connsiteY110" fmla="*/ 150602 h 229788"/>
              <a:gd name="connsiteX111" fmla="*/ 58339 w 230245"/>
              <a:gd name="connsiteY111" fmla="*/ 110002 h 229788"/>
              <a:gd name="connsiteX112" fmla="*/ 53401 w 230245"/>
              <a:gd name="connsiteY112" fmla="*/ 110002 h 229788"/>
              <a:gd name="connsiteX113" fmla="*/ 27158 w 230245"/>
              <a:gd name="connsiteY113" fmla="*/ 124907 h 229788"/>
              <a:gd name="connsiteX114" fmla="*/ 91 w 230245"/>
              <a:gd name="connsiteY114" fmla="*/ 108539 h 229788"/>
              <a:gd name="connsiteX115" fmla="*/ 91 w 230245"/>
              <a:gd name="connsiteY115" fmla="*/ 108448 h 229788"/>
              <a:gd name="connsiteX116" fmla="*/ 0 w 230245"/>
              <a:gd name="connsiteY116" fmla="*/ 108174 h 229788"/>
              <a:gd name="connsiteX117" fmla="*/ 0 w 230245"/>
              <a:gd name="connsiteY117" fmla="*/ 107899 h 229788"/>
              <a:gd name="connsiteX118" fmla="*/ 0 w 230245"/>
              <a:gd name="connsiteY118" fmla="*/ 107625 h 229788"/>
              <a:gd name="connsiteX119" fmla="*/ 0 w 230245"/>
              <a:gd name="connsiteY119" fmla="*/ 107351 h 229788"/>
              <a:gd name="connsiteX120" fmla="*/ 0 w 230245"/>
              <a:gd name="connsiteY120" fmla="*/ 107259 h 229788"/>
              <a:gd name="connsiteX121" fmla="*/ 0 w 230245"/>
              <a:gd name="connsiteY121" fmla="*/ 107076 h 229788"/>
              <a:gd name="connsiteX122" fmla="*/ 0 w 230245"/>
              <a:gd name="connsiteY122" fmla="*/ 106802 h 229788"/>
              <a:gd name="connsiteX123" fmla="*/ 0 w 230245"/>
              <a:gd name="connsiteY123" fmla="*/ 106528 h 229788"/>
              <a:gd name="connsiteX124" fmla="*/ 0 w 230245"/>
              <a:gd name="connsiteY124" fmla="*/ 106253 h 229788"/>
              <a:gd name="connsiteX125" fmla="*/ 91 w 230245"/>
              <a:gd name="connsiteY125" fmla="*/ 105979 h 229788"/>
              <a:gd name="connsiteX126" fmla="*/ 274 w 230245"/>
              <a:gd name="connsiteY126" fmla="*/ 105705 h 229788"/>
              <a:gd name="connsiteX127" fmla="*/ 457 w 230245"/>
              <a:gd name="connsiteY127" fmla="*/ 105522 h 229788"/>
              <a:gd name="connsiteX128" fmla="*/ 640 w 230245"/>
              <a:gd name="connsiteY128" fmla="*/ 105247 h 229788"/>
              <a:gd name="connsiteX129" fmla="*/ 823 w 230245"/>
              <a:gd name="connsiteY129" fmla="*/ 105065 h 229788"/>
              <a:gd name="connsiteX130" fmla="*/ 1097 w 230245"/>
              <a:gd name="connsiteY130" fmla="*/ 104882 h 229788"/>
              <a:gd name="connsiteX131" fmla="*/ 1372 w 230245"/>
              <a:gd name="connsiteY131" fmla="*/ 104699 h 229788"/>
              <a:gd name="connsiteX132" fmla="*/ 1554 w 230245"/>
              <a:gd name="connsiteY132" fmla="*/ 104607 h 229788"/>
              <a:gd name="connsiteX133" fmla="*/ 1646 w 230245"/>
              <a:gd name="connsiteY133" fmla="*/ 104607 h 229788"/>
              <a:gd name="connsiteX134" fmla="*/ 1920 w 230245"/>
              <a:gd name="connsiteY134" fmla="*/ 104516 h 229788"/>
              <a:gd name="connsiteX135" fmla="*/ 2195 w 230245"/>
              <a:gd name="connsiteY135" fmla="*/ 104516 h 229788"/>
              <a:gd name="connsiteX136" fmla="*/ 2469 w 230245"/>
              <a:gd name="connsiteY136" fmla="*/ 104516 h 229788"/>
              <a:gd name="connsiteX137" fmla="*/ 2835 w 230245"/>
              <a:gd name="connsiteY137" fmla="*/ 104516 h 229788"/>
              <a:gd name="connsiteX138" fmla="*/ 2926 w 230245"/>
              <a:gd name="connsiteY138" fmla="*/ 104516 h 229788"/>
              <a:gd name="connsiteX139" fmla="*/ 28804 w 230245"/>
              <a:gd name="connsiteY139" fmla="*/ 104516 h 229788"/>
              <a:gd name="connsiteX140" fmla="*/ 30358 w 230245"/>
              <a:gd name="connsiteY140" fmla="*/ 102961 h 229788"/>
              <a:gd name="connsiteX141" fmla="*/ 30358 w 230245"/>
              <a:gd name="connsiteY141" fmla="*/ 86228 h 229788"/>
              <a:gd name="connsiteX142" fmla="*/ 28804 w 230245"/>
              <a:gd name="connsiteY142" fmla="*/ 84673 h 229788"/>
              <a:gd name="connsiteX143" fmla="*/ 2743 w 230245"/>
              <a:gd name="connsiteY143" fmla="*/ 84673 h 229788"/>
              <a:gd name="connsiteX144" fmla="*/ 2652 w 230245"/>
              <a:gd name="connsiteY144" fmla="*/ 84673 h 229788"/>
              <a:gd name="connsiteX145" fmla="*/ 2377 w 230245"/>
              <a:gd name="connsiteY145" fmla="*/ 84673 h 229788"/>
              <a:gd name="connsiteX146" fmla="*/ 2103 w 230245"/>
              <a:gd name="connsiteY146" fmla="*/ 84673 h 229788"/>
              <a:gd name="connsiteX147" fmla="*/ 1829 w 230245"/>
              <a:gd name="connsiteY147" fmla="*/ 84673 h 229788"/>
              <a:gd name="connsiteX148" fmla="*/ 1463 w 230245"/>
              <a:gd name="connsiteY148" fmla="*/ 84582 h 229788"/>
              <a:gd name="connsiteX149" fmla="*/ 1372 w 230245"/>
              <a:gd name="connsiteY149" fmla="*/ 84582 h 229788"/>
              <a:gd name="connsiteX150" fmla="*/ 1280 w 230245"/>
              <a:gd name="connsiteY150" fmla="*/ 84582 h 229788"/>
              <a:gd name="connsiteX151" fmla="*/ 1006 w 230245"/>
              <a:gd name="connsiteY151" fmla="*/ 84399 h 229788"/>
              <a:gd name="connsiteX152" fmla="*/ 823 w 230245"/>
              <a:gd name="connsiteY152" fmla="*/ 84216 h 229788"/>
              <a:gd name="connsiteX153" fmla="*/ 640 w 230245"/>
              <a:gd name="connsiteY153" fmla="*/ 84033 h 229788"/>
              <a:gd name="connsiteX154" fmla="*/ 457 w 230245"/>
              <a:gd name="connsiteY154" fmla="*/ 83850 h 229788"/>
              <a:gd name="connsiteX155" fmla="*/ 274 w 230245"/>
              <a:gd name="connsiteY155" fmla="*/ 83576 h 229788"/>
              <a:gd name="connsiteX156" fmla="*/ 183 w 230245"/>
              <a:gd name="connsiteY156" fmla="*/ 83302 h 229788"/>
              <a:gd name="connsiteX157" fmla="*/ 91 w 230245"/>
              <a:gd name="connsiteY157" fmla="*/ 83028 h 229788"/>
              <a:gd name="connsiteX158" fmla="*/ 91 w 230245"/>
              <a:gd name="connsiteY158" fmla="*/ 82753 h 229788"/>
              <a:gd name="connsiteX159" fmla="*/ 91 w 230245"/>
              <a:gd name="connsiteY159" fmla="*/ 82479 h 229788"/>
              <a:gd name="connsiteX160" fmla="*/ 91 w 230245"/>
              <a:gd name="connsiteY160" fmla="*/ 82205 h 229788"/>
              <a:gd name="connsiteX161" fmla="*/ 91 w 230245"/>
              <a:gd name="connsiteY161" fmla="*/ 82022 h 229788"/>
              <a:gd name="connsiteX162" fmla="*/ 91 w 230245"/>
              <a:gd name="connsiteY162" fmla="*/ 81930 h 229788"/>
              <a:gd name="connsiteX163" fmla="*/ 91 w 230245"/>
              <a:gd name="connsiteY163" fmla="*/ 81656 h 229788"/>
              <a:gd name="connsiteX164" fmla="*/ 91 w 230245"/>
              <a:gd name="connsiteY164" fmla="*/ 81382 h 229788"/>
              <a:gd name="connsiteX165" fmla="*/ 91 w 230245"/>
              <a:gd name="connsiteY165" fmla="*/ 81107 h 229788"/>
              <a:gd name="connsiteX166" fmla="*/ 183 w 230245"/>
              <a:gd name="connsiteY166" fmla="*/ 80833 h 229788"/>
              <a:gd name="connsiteX167" fmla="*/ 183 w 230245"/>
              <a:gd name="connsiteY167" fmla="*/ 80742 h 229788"/>
              <a:gd name="connsiteX168" fmla="*/ 27249 w 230245"/>
              <a:gd name="connsiteY168" fmla="*/ 64374 h 229788"/>
              <a:gd name="connsiteX169" fmla="*/ 53492 w 230245"/>
              <a:gd name="connsiteY169" fmla="*/ 79278 h 229788"/>
              <a:gd name="connsiteX170" fmla="*/ 65197 w 230245"/>
              <a:gd name="connsiteY170" fmla="*/ 79278 h 229788"/>
              <a:gd name="connsiteX171" fmla="*/ 77907 w 230245"/>
              <a:gd name="connsiteY171" fmla="*/ 66568 h 229788"/>
              <a:gd name="connsiteX172" fmla="*/ 78456 w 230245"/>
              <a:gd name="connsiteY172" fmla="*/ 66568 h 229788"/>
              <a:gd name="connsiteX173" fmla="*/ 86319 w 230245"/>
              <a:gd name="connsiteY173" fmla="*/ 69312 h 229788"/>
              <a:gd name="connsiteX174" fmla="*/ 97749 w 230245"/>
              <a:gd name="connsiteY174" fmla="*/ 61996 h 229788"/>
              <a:gd name="connsiteX175" fmla="*/ 98298 w 230245"/>
              <a:gd name="connsiteY175" fmla="*/ 61996 h 229788"/>
              <a:gd name="connsiteX176" fmla="*/ 107991 w 230245"/>
              <a:gd name="connsiteY176" fmla="*/ 66477 h 229788"/>
              <a:gd name="connsiteX177" fmla="*/ 117683 w 230245"/>
              <a:gd name="connsiteY177" fmla="*/ 61996 h 229788"/>
              <a:gd name="connsiteX178" fmla="*/ 118232 w 230245"/>
              <a:gd name="connsiteY178" fmla="*/ 61996 h 229788"/>
              <a:gd name="connsiteX179" fmla="*/ 127925 w 230245"/>
              <a:gd name="connsiteY179" fmla="*/ 66477 h 229788"/>
              <a:gd name="connsiteX180" fmla="*/ 137617 w 230245"/>
              <a:gd name="connsiteY180" fmla="*/ 61996 h 229788"/>
              <a:gd name="connsiteX181" fmla="*/ 138166 w 230245"/>
              <a:gd name="connsiteY181" fmla="*/ 61996 h 229788"/>
              <a:gd name="connsiteX182" fmla="*/ 150876 w 230245"/>
              <a:gd name="connsiteY182" fmla="*/ 74706 h 229788"/>
              <a:gd name="connsiteX183" fmla="*/ 150876 w 230245"/>
              <a:gd name="connsiteY183" fmla="*/ 79278 h 229788"/>
              <a:gd name="connsiteX184" fmla="*/ 176662 w 230245"/>
              <a:gd name="connsiteY184" fmla="*/ 79278 h 229788"/>
              <a:gd name="connsiteX185" fmla="*/ 202905 w 230245"/>
              <a:gd name="connsiteY185" fmla="*/ 64374 h 229788"/>
              <a:gd name="connsiteX186" fmla="*/ 229972 w 230245"/>
              <a:gd name="connsiteY186" fmla="*/ 80742 h 229788"/>
              <a:gd name="connsiteX187" fmla="*/ 229972 w 230245"/>
              <a:gd name="connsiteY187" fmla="*/ 80833 h 229788"/>
              <a:gd name="connsiteX188" fmla="*/ 230063 w 230245"/>
              <a:gd name="connsiteY188" fmla="*/ 81107 h 229788"/>
              <a:gd name="connsiteX189" fmla="*/ 230154 w 230245"/>
              <a:gd name="connsiteY189" fmla="*/ 81473 h 229788"/>
              <a:gd name="connsiteX190" fmla="*/ 230154 w 230245"/>
              <a:gd name="connsiteY190" fmla="*/ 81656 h 229788"/>
              <a:gd name="connsiteX191" fmla="*/ 230154 w 230245"/>
              <a:gd name="connsiteY191" fmla="*/ 82022 h 229788"/>
              <a:gd name="connsiteX192" fmla="*/ 230154 w 230245"/>
              <a:gd name="connsiteY192" fmla="*/ 82022 h 229788"/>
              <a:gd name="connsiteX193" fmla="*/ 230154 w 230245"/>
              <a:gd name="connsiteY193" fmla="*/ 82113 h 229788"/>
              <a:gd name="connsiteX194" fmla="*/ 230154 w 230245"/>
              <a:gd name="connsiteY194" fmla="*/ 82479 h 229788"/>
              <a:gd name="connsiteX195" fmla="*/ 78364 w 230245"/>
              <a:gd name="connsiteY195" fmla="*/ 72238 h 229788"/>
              <a:gd name="connsiteX196" fmla="*/ 77815 w 230245"/>
              <a:gd name="connsiteY196" fmla="*/ 72238 h 229788"/>
              <a:gd name="connsiteX197" fmla="*/ 71140 w 230245"/>
              <a:gd name="connsiteY197" fmla="*/ 78913 h 229788"/>
              <a:gd name="connsiteX198" fmla="*/ 71140 w 230245"/>
              <a:gd name="connsiteY198" fmla="*/ 110734 h 229788"/>
              <a:gd name="connsiteX199" fmla="*/ 77815 w 230245"/>
              <a:gd name="connsiteY199" fmla="*/ 117409 h 229788"/>
              <a:gd name="connsiteX200" fmla="*/ 78364 w 230245"/>
              <a:gd name="connsiteY200" fmla="*/ 117409 h 229788"/>
              <a:gd name="connsiteX201" fmla="*/ 85039 w 230245"/>
              <a:gd name="connsiteY201" fmla="*/ 110734 h 229788"/>
              <a:gd name="connsiteX202" fmla="*/ 85039 w 230245"/>
              <a:gd name="connsiteY202" fmla="*/ 78913 h 229788"/>
              <a:gd name="connsiteX203" fmla="*/ 78364 w 230245"/>
              <a:gd name="connsiteY203" fmla="*/ 72238 h 229788"/>
              <a:gd name="connsiteX204" fmla="*/ 98298 w 230245"/>
              <a:gd name="connsiteY204" fmla="*/ 67666 h 229788"/>
              <a:gd name="connsiteX205" fmla="*/ 97749 w 230245"/>
              <a:gd name="connsiteY205" fmla="*/ 67666 h 229788"/>
              <a:gd name="connsiteX206" fmla="*/ 91074 w 230245"/>
              <a:gd name="connsiteY206" fmla="*/ 74341 h 229788"/>
              <a:gd name="connsiteX207" fmla="*/ 91074 w 230245"/>
              <a:gd name="connsiteY207" fmla="*/ 116129 h 229788"/>
              <a:gd name="connsiteX208" fmla="*/ 97749 w 230245"/>
              <a:gd name="connsiteY208" fmla="*/ 122804 h 229788"/>
              <a:gd name="connsiteX209" fmla="*/ 98298 w 230245"/>
              <a:gd name="connsiteY209" fmla="*/ 122804 h 229788"/>
              <a:gd name="connsiteX210" fmla="*/ 104973 w 230245"/>
              <a:gd name="connsiteY210" fmla="*/ 116129 h 229788"/>
              <a:gd name="connsiteX211" fmla="*/ 104973 w 230245"/>
              <a:gd name="connsiteY211" fmla="*/ 74341 h 229788"/>
              <a:gd name="connsiteX212" fmla="*/ 98298 w 230245"/>
              <a:gd name="connsiteY212" fmla="*/ 67666 h 229788"/>
              <a:gd name="connsiteX213" fmla="*/ 124816 w 230245"/>
              <a:gd name="connsiteY213" fmla="*/ 74432 h 229788"/>
              <a:gd name="connsiteX214" fmla="*/ 124816 w 230245"/>
              <a:gd name="connsiteY214" fmla="*/ 74432 h 229788"/>
              <a:gd name="connsiteX215" fmla="*/ 118140 w 230245"/>
              <a:gd name="connsiteY215" fmla="*/ 67757 h 229788"/>
              <a:gd name="connsiteX216" fmla="*/ 117592 w 230245"/>
              <a:gd name="connsiteY216" fmla="*/ 67757 h 229788"/>
              <a:gd name="connsiteX217" fmla="*/ 110917 w 230245"/>
              <a:gd name="connsiteY217" fmla="*/ 74432 h 229788"/>
              <a:gd name="connsiteX218" fmla="*/ 110917 w 230245"/>
              <a:gd name="connsiteY218" fmla="*/ 121432 h 229788"/>
              <a:gd name="connsiteX219" fmla="*/ 117592 w 230245"/>
              <a:gd name="connsiteY219" fmla="*/ 128107 h 229788"/>
              <a:gd name="connsiteX220" fmla="*/ 118140 w 230245"/>
              <a:gd name="connsiteY220" fmla="*/ 128107 h 229788"/>
              <a:gd name="connsiteX221" fmla="*/ 124541 w 230245"/>
              <a:gd name="connsiteY221" fmla="*/ 123261 h 229788"/>
              <a:gd name="connsiteX222" fmla="*/ 120792 w 230245"/>
              <a:gd name="connsiteY222" fmla="*/ 113020 h 229788"/>
              <a:gd name="connsiteX223" fmla="*/ 120792 w 230245"/>
              <a:gd name="connsiteY223" fmla="*/ 112197 h 229788"/>
              <a:gd name="connsiteX224" fmla="*/ 124816 w 230245"/>
              <a:gd name="connsiteY224" fmla="*/ 101590 h 229788"/>
              <a:gd name="connsiteX225" fmla="*/ 124816 w 230245"/>
              <a:gd name="connsiteY225" fmla="*/ 74432 h 229788"/>
              <a:gd name="connsiteX226" fmla="*/ 144750 w 230245"/>
              <a:gd name="connsiteY226" fmla="*/ 74432 h 229788"/>
              <a:gd name="connsiteX227" fmla="*/ 138074 w 230245"/>
              <a:gd name="connsiteY227" fmla="*/ 67757 h 229788"/>
              <a:gd name="connsiteX228" fmla="*/ 137526 w 230245"/>
              <a:gd name="connsiteY228" fmla="*/ 67757 h 229788"/>
              <a:gd name="connsiteX229" fmla="*/ 130851 w 230245"/>
              <a:gd name="connsiteY229" fmla="*/ 74432 h 229788"/>
              <a:gd name="connsiteX230" fmla="*/ 130851 w 230245"/>
              <a:gd name="connsiteY230" fmla="*/ 97384 h 229788"/>
              <a:gd name="connsiteX231" fmla="*/ 136703 w 230245"/>
              <a:gd name="connsiteY231" fmla="*/ 96286 h 229788"/>
              <a:gd name="connsiteX232" fmla="*/ 144750 w 230245"/>
              <a:gd name="connsiteY232" fmla="*/ 96286 h 229788"/>
              <a:gd name="connsiteX233" fmla="*/ 144750 w 230245"/>
              <a:gd name="connsiteY233" fmla="*/ 74524 h 229788"/>
              <a:gd name="connsiteX234" fmla="*/ 152522 w 230245"/>
              <a:gd name="connsiteY234" fmla="*/ 46634 h 229788"/>
              <a:gd name="connsiteX235" fmla="*/ 143286 w 230245"/>
              <a:gd name="connsiteY235" fmla="*/ 50018 h 229788"/>
              <a:gd name="connsiteX236" fmla="*/ 142281 w 230245"/>
              <a:gd name="connsiteY236" fmla="*/ 50201 h 229788"/>
              <a:gd name="connsiteX237" fmla="*/ 139446 w 230245"/>
              <a:gd name="connsiteY237" fmla="*/ 48189 h 229788"/>
              <a:gd name="connsiteX238" fmla="*/ 139446 w 230245"/>
              <a:gd name="connsiteY238" fmla="*/ 48189 h 229788"/>
              <a:gd name="connsiteX239" fmla="*/ 141275 w 230245"/>
              <a:gd name="connsiteY239" fmla="*/ 44348 h 229788"/>
              <a:gd name="connsiteX240" fmla="*/ 150510 w 230245"/>
              <a:gd name="connsiteY240" fmla="*/ 40965 h 229788"/>
              <a:gd name="connsiteX241" fmla="*/ 154351 w 230245"/>
              <a:gd name="connsiteY241" fmla="*/ 42794 h 229788"/>
              <a:gd name="connsiteX242" fmla="*/ 152522 w 230245"/>
              <a:gd name="connsiteY242" fmla="*/ 46634 h 229788"/>
              <a:gd name="connsiteX243" fmla="*/ 132588 w 230245"/>
              <a:gd name="connsiteY243" fmla="*/ 32644 h 229788"/>
              <a:gd name="connsiteX244" fmla="*/ 130393 w 230245"/>
              <a:gd name="connsiteY244" fmla="*/ 33650 h 229788"/>
              <a:gd name="connsiteX245" fmla="*/ 128382 w 230245"/>
              <a:gd name="connsiteY245" fmla="*/ 32827 h 229788"/>
              <a:gd name="connsiteX246" fmla="*/ 128199 w 230245"/>
              <a:gd name="connsiteY246" fmla="*/ 28621 h 229788"/>
              <a:gd name="connsiteX247" fmla="*/ 136337 w 230245"/>
              <a:gd name="connsiteY247" fmla="*/ 19842 h 229788"/>
              <a:gd name="connsiteX248" fmla="*/ 140543 w 230245"/>
              <a:gd name="connsiteY248" fmla="*/ 19660 h 229788"/>
              <a:gd name="connsiteX249" fmla="*/ 140726 w 230245"/>
              <a:gd name="connsiteY249" fmla="*/ 23866 h 229788"/>
              <a:gd name="connsiteX250" fmla="*/ 132588 w 230245"/>
              <a:gd name="connsiteY250" fmla="*/ 32644 h 229788"/>
              <a:gd name="connsiteX251" fmla="*/ 107533 w 230245"/>
              <a:gd name="connsiteY251" fmla="*/ 22037 h 229788"/>
              <a:gd name="connsiteX252" fmla="*/ 104516 w 230245"/>
              <a:gd name="connsiteY252" fmla="*/ 19020 h 229788"/>
              <a:gd name="connsiteX253" fmla="*/ 104516 w 230245"/>
              <a:gd name="connsiteY253" fmla="*/ 3018 h 229788"/>
              <a:gd name="connsiteX254" fmla="*/ 107533 w 230245"/>
              <a:gd name="connsiteY254" fmla="*/ 0 h 229788"/>
              <a:gd name="connsiteX255" fmla="*/ 110551 w 230245"/>
              <a:gd name="connsiteY255" fmla="*/ 3018 h 229788"/>
              <a:gd name="connsiteX256" fmla="*/ 110551 w 230245"/>
              <a:gd name="connsiteY256" fmla="*/ 19020 h 229788"/>
              <a:gd name="connsiteX257" fmla="*/ 107533 w 230245"/>
              <a:gd name="connsiteY257" fmla="*/ 22037 h 229788"/>
              <a:gd name="connsiteX258" fmla="*/ 84673 w 230245"/>
              <a:gd name="connsiteY258" fmla="*/ 30815 h 229788"/>
              <a:gd name="connsiteX259" fmla="*/ 82479 w 230245"/>
              <a:gd name="connsiteY259" fmla="*/ 29901 h 229788"/>
              <a:gd name="connsiteX260" fmla="*/ 74341 w 230245"/>
              <a:gd name="connsiteY260" fmla="*/ 21123 h 229788"/>
              <a:gd name="connsiteX261" fmla="*/ 74524 w 230245"/>
              <a:gd name="connsiteY261" fmla="*/ 16916 h 229788"/>
              <a:gd name="connsiteX262" fmla="*/ 78730 w 230245"/>
              <a:gd name="connsiteY262" fmla="*/ 17099 h 229788"/>
              <a:gd name="connsiteX263" fmla="*/ 86868 w 230245"/>
              <a:gd name="connsiteY263" fmla="*/ 25878 h 229788"/>
              <a:gd name="connsiteX264" fmla="*/ 86685 w 230245"/>
              <a:gd name="connsiteY264" fmla="*/ 30084 h 229788"/>
              <a:gd name="connsiteX265" fmla="*/ 84673 w 230245"/>
              <a:gd name="connsiteY265" fmla="*/ 30907 h 229788"/>
              <a:gd name="connsiteX266" fmla="*/ 75712 w 230245"/>
              <a:gd name="connsiteY266" fmla="*/ 49835 h 229788"/>
              <a:gd name="connsiteX267" fmla="*/ 72878 w 230245"/>
              <a:gd name="connsiteY267" fmla="*/ 51846 h 229788"/>
              <a:gd name="connsiteX268" fmla="*/ 71872 w 230245"/>
              <a:gd name="connsiteY268" fmla="*/ 51664 h 229788"/>
              <a:gd name="connsiteX269" fmla="*/ 62636 w 230245"/>
              <a:gd name="connsiteY269" fmla="*/ 48280 h 229788"/>
              <a:gd name="connsiteX270" fmla="*/ 62636 w 230245"/>
              <a:gd name="connsiteY270" fmla="*/ 48280 h 229788"/>
              <a:gd name="connsiteX271" fmla="*/ 60808 w 230245"/>
              <a:gd name="connsiteY271" fmla="*/ 44440 h 229788"/>
              <a:gd name="connsiteX272" fmla="*/ 64648 w 230245"/>
              <a:gd name="connsiteY272" fmla="*/ 42611 h 229788"/>
              <a:gd name="connsiteX273" fmla="*/ 73884 w 230245"/>
              <a:gd name="connsiteY273" fmla="*/ 45994 h 229788"/>
              <a:gd name="connsiteX274" fmla="*/ 75712 w 230245"/>
              <a:gd name="connsiteY274" fmla="*/ 49835 h 22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230245" h="229788">
                <a:moveTo>
                  <a:pt x="230246" y="82387"/>
                </a:moveTo>
                <a:cubicBezTo>
                  <a:pt x="230246" y="82387"/>
                  <a:pt x="230246" y="82570"/>
                  <a:pt x="230246" y="82570"/>
                </a:cubicBezTo>
                <a:cubicBezTo>
                  <a:pt x="230246" y="82662"/>
                  <a:pt x="230246" y="82845"/>
                  <a:pt x="230154" y="82936"/>
                </a:cubicBezTo>
                <a:cubicBezTo>
                  <a:pt x="230154" y="82936"/>
                  <a:pt x="230154" y="83119"/>
                  <a:pt x="230154" y="83119"/>
                </a:cubicBezTo>
                <a:cubicBezTo>
                  <a:pt x="230154" y="83210"/>
                  <a:pt x="230063" y="83302"/>
                  <a:pt x="229972" y="83393"/>
                </a:cubicBezTo>
                <a:cubicBezTo>
                  <a:pt x="229972" y="83393"/>
                  <a:pt x="229972" y="83485"/>
                  <a:pt x="229880" y="83576"/>
                </a:cubicBezTo>
                <a:cubicBezTo>
                  <a:pt x="229880" y="83668"/>
                  <a:pt x="229697" y="83759"/>
                  <a:pt x="229697" y="83850"/>
                </a:cubicBezTo>
                <a:cubicBezTo>
                  <a:pt x="229697" y="83850"/>
                  <a:pt x="229606" y="83942"/>
                  <a:pt x="229514" y="84033"/>
                </a:cubicBezTo>
                <a:cubicBezTo>
                  <a:pt x="229514" y="84033"/>
                  <a:pt x="229332" y="84216"/>
                  <a:pt x="229240" y="84216"/>
                </a:cubicBezTo>
                <a:cubicBezTo>
                  <a:pt x="229240" y="84216"/>
                  <a:pt x="229057" y="84308"/>
                  <a:pt x="228966" y="84399"/>
                </a:cubicBezTo>
                <a:cubicBezTo>
                  <a:pt x="228966" y="84399"/>
                  <a:pt x="228966" y="84399"/>
                  <a:pt x="228783" y="84491"/>
                </a:cubicBezTo>
                <a:cubicBezTo>
                  <a:pt x="228783" y="84491"/>
                  <a:pt x="228783" y="84491"/>
                  <a:pt x="228691" y="84491"/>
                </a:cubicBezTo>
                <a:cubicBezTo>
                  <a:pt x="228600" y="84491"/>
                  <a:pt x="228509" y="84491"/>
                  <a:pt x="228417" y="84582"/>
                </a:cubicBezTo>
                <a:cubicBezTo>
                  <a:pt x="228326" y="84582"/>
                  <a:pt x="228234" y="84582"/>
                  <a:pt x="228143" y="84582"/>
                </a:cubicBezTo>
                <a:cubicBezTo>
                  <a:pt x="228143" y="84582"/>
                  <a:pt x="227960" y="84582"/>
                  <a:pt x="227868" y="84582"/>
                </a:cubicBezTo>
                <a:cubicBezTo>
                  <a:pt x="227777" y="84582"/>
                  <a:pt x="227686" y="84582"/>
                  <a:pt x="227503" y="84582"/>
                </a:cubicBezTo>
                <a:cubicBezTo>
                  <a:pt x="227503" y="84582"/>
                  <a:pt x="227503" y="84582"/>
                  <a:pt x="227411" y="84582"/>
                </a:cubicBezTo>
                <a:lnTo>
                  <a:pt x="201534" y="84582"/>
                </a:lnTo>
                <a:cubicBezTo>
                  <a:pt x="200711" y="84582"/>
                  <a:pt x="199979" y="85314"/>
                  <a:pt x="199979" y="86136"/>
                </a:cubicBezTo>
                <a:lnTo>
                  <a:pt x="199979" y="102870"/>
                </a:lnTo>
                <a:cubicBezTo>
                  <a:pt x="199979" y="103693"/>
                  <a:pt x="200711" y="104424"/>
                  <a:pt x="201534" y="104424"/>
                </a:cubicBezTo>
                <a:lnTo>
                  <a:pt x="227411" y="104424"/>
                </a:lnTo>
                <a:cubicBezTo>
                  <a:pt x="227411" y="104424"/>
                  <a:pt x="227411" y="104424"/>
                  <a:pt x="227503" y="104424"/>
                </a:cubicBezTo>
                <a:cubicBezTo>
                  <a:pt x="227594" y="104424"/>
                  <a:pt x="227777" y="104424"/>
                  <a:pt x="227868" y="104424"/>
                </a:cubicBezTo>
                <a:cubicBezTo>
                  <a:pt x="227868" y="104424"/>
                  <a:pt x="228051" y="104424"/>
                  <a:pt x="228051" y="104424"/>
                </a:cubicBezTo>
                <a:cubicBezTo>
                  <a:pt x="228143" y="104424"/>
                  <a:pt x="228234" y="104424"/>
                  <a:pt x="228417" y="104516"/>
                </a:cubicBezTo>
                <a:cubicBezTo>
                  <a:pt x="228417" y="104516"/>
                  <a:pt x="228600" y="104516"/>
                  <a:pt x="228691" y="104607"/>
                </a:cubicBezTo>
                <a:cubicBezTo>
                  <a:pt x="228691" y="104607"/>
                  <a:pt x="228691" y="104607"/>
                  <a:pt x="228783" y="104607"/>
                </a:cubicBezTo>
                <a:cubicBezTo>
                  <a:pt x="228783" y="104607"/>
                  <a:pt x="228874" y="104607"/>
                  <a:pt x="228966" y="104699"/>
                </a:cubicBezTo>
                <a:cubicBezTo>
                  <a:pt x="228966" y="104699"/>
                  <a:pt x="229149" y="104699"/>
                  <a:pt x="229149" y="104882"/>
                </a:cubicBezTo>
                <a:cubicBezTo>
                  <a:pt x="229240" y="104882"/>
                  <a:pt x="229332" y="105065"/>
                  <a:pt x="229423" y="105065"/>
                </a:cubicBezTo>
                <a:cubicBezTo>
                  <a:pt x="229423" y="105065"/>
                  <a:pt x="229514" y="105156"/>
                  <a:pt x="229606" y="105247"/>
                </a:cubicBezTo>
                <a:cubicBezTo>
                  <a:pt x="229606" y="105247"/>
                  <a:pt x="229789" y="105430"/>
                  <a:pt x="229880" y="105522"/>
                </a:cubicBezTo>
                <a:cubicBezTo>
                  <a:pt x="229880" y="105522"/>
                  <a:pt x="229880" y="105613"/>
                  <a:pt x="229972" y="105705"/>
                </a:cubicBezTo>
                <a:cubicBezTo>
                  <a:pt x="229972" y="105796"/>
                  <a:pt x="230063" y="105888"/>
                  <a:pt x="230154" y="105979"/>
                </a:cubicBezTo>
                <a:cubicBezTo>
                  <a:pt x="230154" y="105979"/>
                  <a:pt x="230154" y="106070"/>
                  <a:pt x="230154" y="106162"/>
                </a:cubicBezTo>
                <a:cubicBezTo>
                  <a:pt x="230154" y="106253"/>
                  <a:pt x="230154" y="106436"/>
                  <a:pt x="230246" y="106528"/>
                </a:cubicBezTo>
                <a:cubicBezTo>
                  <a:pt x="230246" y="106528"/>
                  <a:pt x="230246" y="106619"/>
                  <a:pt x="230246" y="106710"/>
                </a:cubicBezTo>
                <a:cubicBezTo>
                  <a:pt x="230246" y="106802"/>
                  <a:pt x="230246" y="106985"/>
                  <a:pt x="230246" y="107076"/>
                </a:cubicBezTo>
                <a:lnTo>
                  <a:pt x="230246" y="107076"/>
                </a:lnTo>
                <a:cubicBezTo>
                  <a:pt x="230246" y="107076"/>
                  <a:pt x="230246" y="107076"/>
                  <a:pt x="230246" y="107168"/>
                </a:cubicBezTo>
                <a:cubicBezTo>
                  <a:pt x="230246" y="107168"/>
                  <a:pt x="230246" y="107168"/>
                  <a:pt x="230246" y="107168"/>
                </a:cubicBezTo>
                <a:cubicBezTo>
                  <a:pt x="230246" y="107259"/>
                  <a:pt x="230246" y="107442"/>
                  <a:pt x="230246" y="107533"/>
                </a:cubicBezTo>
                <a:cubicBezTo>
                  <a:pt x="230246" y="107533"/>
                  <a:pt x="230246" y="107716"/>
                  <a:pt x="230246" y="107716"/>
                </a:cubicBezTo>
                <a:cubicBezTo>
                  <a:pt x="230246" y="107808"/>
                  <a:pt x="230246" y="107899"/>
                  <a:pt x="230154" y="108082"/>
                </a:cubicBezTo>
                <a:cubicBezTo>
                  <a:pt x="230154" y="108082"/>
                  <a:pt x="230154" y="108265"/>
                  <a:pt x="230063" y="108356"/>
                </a:cubicBezTo>
                <a:cubicBezTo>
                  <a:pt x="230063" y="108356"/>
                  <a:pt x="230063" y="108356"/>
                  <a:pt x="230063" y="108448"/>
                </a:cubicBezTo>
                <a:cubicBezTo>
                  <a:pt x="224760" y="118598"/>
                  <a:pt x="214335" y="124816"/>
                  <a:pt x="202997" y="124816"/>
                </a:cubicBezTo>
                <a:cubicBezTo>
                  <a:pt x="191658" y="124816"/>
                  <a:pt x="182331" y="119146"/>
                  <a:pt x="176754" y="109911"/>
                </a:cubicBezTo>
                <a:lnTo>
                  <a:pt x="170718" y="109911"/>
                </a:lnTo>
                <a:lnTo>
                  <a:pt x="175931" y="129845"/>
                </a:lnTo>
                <a:cubicBezTo>
                  <a:pt x="176845" y="133320"/>
                  <a:pt x="175931" y="138166"/>
                  <a:pt x="173645" y="141000"/>
                </a:cubicBezTo>
                <a:cubicBezTo>
                  <a:pt x="173645" y="141000"/>
                  <a:pt x="173645" y="141000"/>
                  <a:pt x="173553" y="141092"/>
                </a:cubicBezTo>
                <a:cubicBezTo>
                  <a:pt x="173553" y="141092"/>
                  <a:pt x="173553" y="141092"/>
                  <a:pt x="173553" y="141092"/>
                </a:cubicBezTo>
                <a:lnTo>
                  <a:pt x="147310" y="169804"/>
                </a:lnTo>
                <a:cubicBezTo>
                  <a:pt x="146030" y="171267"/>
                  <a:pt x="144841" y="174285"/>
                  <a:pt x="144841" y="176205"/>
                </a:cubicBezTo>
                <a:lnTo>
                  <a:pt x="144841" y="226680"/>
                </a:lnTo>
                <a:cubicBezTo>
                  <a:pt x="144841" y="228326"/>
                  <a:pt x="143469" y="229697"/>
                  <a:pt x="141823" y="229697"/>
                </a:cubicBezTo>
                <a:cubicBezTo>
                  <a:pt x="140178" y="229697"/>
                  <a:pt x="138806" y="228326"/>
                  <a:pt x="138806" y="226680"/>
                </a:cubicBezTo>
                <a:lnTo>
                  <a:pt x="138806" y="176205"/>
                </a:lnTo>
                <a:cubicBezTo>
                  <a:pt x="138806" y="172730"/>
                  <a:pt x="140543" y="168250"/>
                  <a:pt x="142829" y="165781"/>
                </a:cubicBezTo>
                <a:lnTo>
                  <a:pt x="168890" y="137160"/>
                </a:lnTo>
                <a:cubicBezTo>
                  <a:pt x="169896" y="135788"/>
                  <a:pt x="170536" y="132954"/>
                  <a:pt x="170078" y="131308"/>
                </a:cubicBezTo>
                <a:lnTo>
                  <a:pt x="162855" y="103784"/>
                </a:lnTo>
                <a:cubicBezTo>
                  <a:pt x="162489" y="102504"/>
                  <a:pt x="161026" y="101316"/>
                  <a:pt x="159654" y="101316"/>
                </a:cubicBezTo>
                <a:lnTo>
                  <a:pt x="152613" y="101316"/>
                </a:lnTo>
                <a:cubicBezTo>
                  <a:pt x="152613" y="101316"/>
                  <a:pt x="152156" y="101316"/>
                  <a:pt x="151973" y="101316"/>
                </a:cubicBezTo>
                <a:cubicBezTo>
                  <a:pt x="151790" y="101316"/>
                  <a:pt x="151608" y="101316"/>
                  <a:pt x="151425" y="101316"/>
                </a:cubicBezTo>
                <a:lnTo>
                  <a:pt x="136794" y="101316"/>
                </a:lnTo>
                <a:cubicBezTo>
                  <a:pt x="131308" y="101316"/>
                  <a:pt x="126919" y="105796"/>
                  <a:pt x="126919" y="111282"/>
                </a:cubicBezTo>
                <a:lnTo>
                  <a:pt x="126919" y="112105"/>
                </a:lnTo>
                <a:cubicBezTo>
                  <a:pt x="126919" y="117592"/>
                  <a:pt x="131399" y="122072"/>
                  <a:pt x="136794" y="122072"/>
                </a:cubicBezTo>
                <a:lnTo>
                  <a:pt x="145847" y="122072"/>
                </a:lnTo>
                <a:cubicBezTo>
                  <a:pt x="145847" y="122072"/>
                  <a:pt x="145847" y="122072"/>
                  <a:pt x="145938" y="122072"/>
                </a:cubicBezTo>
                <a:cubicBezTo>
                  <a:pt x="146121" y="122072"/>
                  <a:pt x="146213" y="122072"/>
                  <a:pt x="146395" y="122072"/>
                </a:cubicBezTo>
                <a:cubicBezTo>
                  <a:pt x="146395" y="122072"/>
                  <a:pt x="146395" y="122072"/>
                  <a:pt x="146487" y="122072"/>
                </a:cubicBezTo>
                <a:cubicBezTo>
                  <a:pt x="146670" y="122072"/>
                  <a:pt x="146761" y="122072"/>
                  <a:pt x="146944" y="122255"/>
                </a:cubicBezTo>
                <a:cubicBezTo>
                  <a:pt x="146944" y="122255"/>
                  <a:pt x="146944" y="122255"/>
                  <a:pt x="146944" y="122255"/>
                </a:cubicBezTo>
                <a:cubicBezTo>
                  <a:pt x="147401" y="122438"/>
                  <a:pt x="147858" y="122804"/>
                  <a:pt x="148224" y="123261"/>
                </a:cubicBezTo>
                <a:cubicBezTo>
                  <a:pt x="149139" y="124633"/>
                  <a:pt x="148864" y="126462"/>
                  <a:pt x="147493" y="127467"/>
                </a:cubicBezTo>
                <a:cubicBezTo>
                  <a:pt x="147310" y="127559"/>
                  <a:pt x="131674" y="138623"/>
                  <a:pt x="126187" y="146213"/>
                </a:cubicBezTo>
                <a:cubicBezTo>
                  <a:pt x="124358" y="148773"/>
                  <a:pt x="121890" y="158831"/>
                  <a:pt x="120792" y="164501"/>
                </a:cubicBezTo>
                <a:cubicBezTo>
                  <a:pt x="120518" y="165964"/>
                  <a:pt x="119238" y="166878"/>
                  <a:pt x="117866" y="166878"/>
                </a:cubicBezTo>
                <a:cubicBezTo>
                  <a:pt x="117683" y="166878"/>
                  <a:pt x="117500" y="166878"/>
                  <a:pt x="117318" y="166878"/>
                </a:cubicBezTo>
                <a:cubicBezTo>
                  <a:pt x="115672" y="166512"/>
                  <a:pt x="114666" y="164958"/>
                  <a:pt x="114940" y="163312"/>
                </a:cubicBezTo>
                <a:cubicBezTo>
                  <a:pt x="115489" y="160660"/>
                  <a:pt x="118323" y="147036"/>
                  <a:pt x="121432" y="142646"/>
                </a:cubicBezTo>
                <a:cubicBezTo>
                  <a:pt x="124907" y="137800"/>
                  <a:pt x="131582" y="132039"/>
                  <a:pt x="136886" y="127925"/>
                </a:cubicBezTo>
                <a:lnTo>
                  <a:pt x="136886" y="127925"/>
                </a:lnTo>
                <a:cubicBezTo>
                  <a:pt x="134234" y="127925"/>
                  <a:pt x="131765" y="127284"/>
                  <a:pt x="129570" y="126187"/>
                </a:cubicBezTo>
                <a:cubicBezTo>
                  <a:pt x="127467" y="130302"/>
                  <a:pt x="123170" y="133137"/>
                  <a:pt x="118323" y="133137"/>
                </a:cubicBezTo>
                <a:lnTo>
                  <a:pt x="117775" y="133137"/>
                </a:lnTo>
                <a:cubicBezTo>
                  <a:pt x="112563" y="133137"/>
                  <a:pt x="107991" y="129936"/>
                  <a:pt x="106070" y="125364"/>
                </a:cubicBezTo>
                <a:cubicBezTo>
                  <a:pt x="103967" y="127010"/>
                  <a:pt x="101316" y="128016"/>
                  <a:pt x="98389" y="128016"/>
                </a:cubicBezTo>
                <a:lnTo>
                  <a:pt x="97841" y="128016"/>
                </a:lnTo>
                <a:cubicBezTo>
                  <a:pt x="92537" y="128016"/>
                  <a:pt x="87965" y="124724"/>
                  <a:pt x="86045" y="120061"/>
                </a:cubicBezTo>
                <a:cubicBezTo>
                  <a:pt x="83942" y="121615"/>
                  <a:pt x="81290" y="122621"/>
                  <a:pt x="78456" y="122621"/>
                </a:cubicBezTo>
                <a:lnTo>
                  <a:pt x="77907" y="122621"/>
                </a:lnTo>
                <a:cubicBezTo>
                  <a:pt x="70957" y="122621"/>
                  <a:pt x="65197" y="116952"/>
                  <a:pt x="65197" y="109911"/>
                </a:cubicBezTo>
                <a:lnTo>
                  <a:pt x="65197" y="109911"/>
                </a:lnTo>
                <a:cubicBezTo>
                  <a:pt x="65197" y="109911"/>
                  <a:pt x="64465" y="109911"/>
                  <a:pt x="64465" y="109911"/>
                </a:cubicBezTo>
                <a:lnTo>
                  <a:pt x="64465" y="150602"/>
                </a:lnTo>
                <a:cubicBezTo>
                  <a:pt x="64465" y="152613"/>
                  <a:pt x="65562" y="155814"/>
                  <a:pt x="66843" y="157277"/>
                </a:cubicBezTo>
                <a:lnTo>
                  <a:pt x="73792" y="165781"/>
                </a:lnTo>
                <a:cubicBezTo>
                  <a:pt x="75895" y="168432"/>
                  <a:pt x="77541" y="172913"/>
                  <a:pt x="77541" y="176296"/>
                </a:cubicBezTo>
                <a:lnTo>
                  <a:pt x="77541" y="226771"/>
                </a:lnTo>
                <a:cubicBezTo>
                  <a:pt x="77541" y="228417"/>
                  <a:pt x="76170" y="229789"/>
                  <a:pt x="74524" y="229789"/>
                </a:cubicBezTo>
                <a:cubicBezTo>
                  <a:pt x="72878" y="229789"/>
                  <a:pt x="71506" y="228417"/>
                  <a:pt x="71506" y="226771"/>
                </a:cubicBezTo>
                <a:lnTo>
                  <a:pt x="71506" y="176296"/>
                </a:lnTo>
                <a:cubicBezTo>
                  <a:pt x="71506" y="174285"/>
                  <a:pt x="70317" y="171084"/>
                  <a:pt x="69129" y="169621"/>
                </a:cubicBezTo>
                <a:lnTo>
                  <a:pt x="62088" y="161117"/>
                </a:lnTo>
                <a:cubicBezTo>
                  <a:pt x="59985" y="158466"/>
                  <a:pt x="58339" y="153985"/>
                  <a:pt x="58339" y="150602"/>
                </a:cubicBezTo>
                <a:lnTo>
                  <a:pt x="58339" y="110002"/>
                </a:lnTo>
                <a:lnTo>
                  <a:pt x="53401" y="110002"/>
                </a:lnTo>
                <a:cubicBezTo>
                  <a:pt x="47915" y="119238"/>
                  <a:pt x="37948" y="124907"/>
                  <a:pt x="27158" y="124907"/>
                </a:cubicBezTo>
                <a:cubicBezTo>
                  <a:pt x="15819" y="124907"/>
                  <a:pt x="5395" y="118598"/>
                  <a:pt x="91" y="108539"/>
                </a:cubicBezTo>
                <a:cubicBezTo>
                  <a:pt x="91" y="108539"/>
                  <a:pt x="91" y="108539"/>
                  <a:pt x="91" y="108448"/>
                </a:cubicBezTo>
                <a:cubicBezTo>
                  <a:pt x="91" y="108356"/>
                  <a:pt x="91" y="108265"/>
                  <a:pt x="0" y="108174"/>
                </a:cubicBezTo>
                <a:cubicBezTo>
                  <a:pt x="0" y="108174"/>
                  <a:pt x="0" y="107991"/>
                  <a:pt x="0" y="107899"/>
                </a:cubicBezTo>
                <a:cubicBezTo>
                  <a:pt x="0" y="107808"/>
                  <a:pt x="0" y="107716"/>
                  <a:pt x="0" y="107625"/>
                </a:cubicBezTo>
                <a:cubicBezTo>
                  <a:pt x="0" y="107533"/>
                  <a:pt x="0" y="107442"/>
                  <a:pt x="0" y="107351"/>
                </a:cubicBezTo>
                <a:cubicBezTo>
                  <a:pt x="0" y="107351"/>
                  <a:pt x="0" y="107351"/>
                  <a:pt x="0" y="107259"/>
                </a:cubicBezTo>
                <a:cubicBezTo>
                  <a:pt x="0" y="107259"/>
                  <a:pt x="0" y="107168"/>
                  <a:pt x="0" y="107076"/>
                </a:cubicBezTo>
                <a:cubicBezTo>
                  <a:pt x="0" y="106985"/>
                  <a:pt x="0" y="106893"/>
                  <a:pt x="0" y="106802"/>
                </a:cubicBezTo>
                <a:cubicBezTo>
                  <a:pt x="0" y="106710"/>
                  <a:pt x="0" y="106619"/>
                  <a:pt x="0" y="106528"/>
                </a:cubicBezTo>
                <a:cubicBezTo>
                  <a:pt x="0" y="106436"/>
                  <a:pt x="0" y="106345"/>
                  <a:pt x="0" y="106253"/>
                </a:cubicBezTo>
                <a:cubicBezTo>
                  <a:pt x="0" y="106253"/>
                  <a:pt x="0" y="106070"/>
                  <a:pt x="91" y="105979"/>
                </a:cubicBezTo>
                <a:cubicBezTo>
                  <a:pt x="91" y="105979"/>
                  <a:pt x="91" y="105796"/>
                  <a:pt x="274" y="105705"/>
                </a:cubicBezTo>
                <a:cubicBezTo>
                  <a:pt x="274" y="105705"/>
                  <a:pt x="366" y="105522"/>
                  <a:pt x="457" y="105522"/>
                </a:cubicBezTo>
                <a:cubicBezTo>
                  <a:pt x="457" y="105522"/>
                  <a:pt x="549" y="105339"/>
                  <a:pt x="640" y="105247"/>
                </a:cubicBezTo>
                <a:cubicBezTo>
                  <a:pt x="640" y="105247"/>
                  <a:pt x="732" y="105156"/>
                  <a:pt x="823" y="105065"/>
                </a:cubicBezTo>
                <a:cubicBezTo>
                  <a:pt x="823" y="105065"/>
                  <a:pt x="1006" y="104973"/>
                  <a:pt x="1097" y="104882"/>
                </a:cubicBezTo>
                <a:cubicBezTo>
                  <a:pt x="1189" y="104790"/>
                  <a:pt x="1280" y="104790"/>
                  <a:pt x="1372" y="104699"/>
                </a:cubicBezTo>
                <a:cubicBezTo>
                  <a:pt x="1372" y="104699"/>
                  <a:pt x="1372" y="104699"/>
                  <a:pt x="1554" y="104607"/>
                </a:cubicBezTo>
                <a:cubicBezTo>
                  <a:pt x="1554" y="104607"/>
                  <a:pt x="1554" y="104607"/>
                  <a:pt x="1646" y="104607"/>
                </a:cubicBezTo>
                <a:cubicBezTo>
                  <a:pt x="1737" y="104607"/>
                  <a:pt x="1829" y="104607"/>
                  <a:pt x="1920" y="104516"/>
                </a:cubicBezTo>
                <a:cubicBezTo>
                  <a:pt x="2012" y="104516"/>
                  <a:pt x="2103" y="104516"/>
                  <a:pt x="2195" y="104516"/>
                </a:cubicBezTo>
                <a:cubicBezTo>
                  <a:pt x="2195" y="104516"/>
                  <a:pt x="2377" y="104516"/>
                  <a:pt x="2469" y="104516"/>
                </a:cubicBezTo>
                <a:cubicBezTo>
                  <a:pt x="2560" y="104516"/>
                  <a:pt x="2743" y="104516"/>
                  <a:pt x="2835" y="104516"/>
                </a:cubicBezTo>
                <a:cubicBezTo>
                  <a:pt x="2835" y="104516"/>
                  <a:pt x="2835" y="104516"/>
                  <a:pt x="2926" y="104516"/>
                </a:cubicBezTo>
                <a:lnTo>
                  <a:pt x="28804" y="104516"/>
                </a:lnTo>
                <a:cubicBezTo>
                  <a:pt x="29627" y="104516"/>
                  <a:pt x="30358" y="103784"/>
                  <a:pt x="30358" y="102961"/>
                </a:cubicBezTo>
                <a:lnTo>
                  <a:pt x="30358" y="86228"/>
                </a:lnTo>
                <a:cubicBezTo>
                  <a:pt x="30358" y="85405"/>
                  <a:pt x="29627" y="84673"/>
                  <a:pt x="28804" y="84673"/>
                </a:cubicBezTo>
                <a:lnTo>
                  <a:pt x="2743" y="84673"/>
                </a:lnTo>
                <a:cubicBezTo>
                  <a:pt x="2743" y="84673"/>
                  <a:pt x="2743" y="84673"/>
                  <a:pt x="2652" y="84673"/>
                </a:cubicBezTo>
                <a:cubicBezTo>
                  <a:pt x="2560" y="84673"/>
                  <a:pt x="2469" y="84673"/>
                  <a:pt x="2377" y="84673"/>
                </a:cubicBezTo>
                <a:cubicBezTo>
                  <a:pt x="2286" y="84673"/>
                  <a:pt x="2195" y="84673"/>
                  <a:pt x="2103" y="84673"/>
                </a:cubicBezTo>
                <a:cubicBezTo>
                  <a:pt x="2103" y="84673"/>
                  <a:pt x="1920" y="84673"/>
                  <a:pt x="1829" y="84673"/>
                </a:cubicBezTo>
                <a:cubicBezTo>
                  <a:pt x="1737" y="84673"/>
                  <a:pt x="1646" y="84673"/>
                  <a:pt x="1463" y="84582"/>
                </a:cubicBezTo>
                <a:cubicBezTo>
                  <a:pt x="1463" y="84582"/>
                  <a:pt x="1463" y="84582"/>
                  <a:pt x="1372" y="84582"/>
                </a:cubicBezTo>
                <a:cubicBezTo>
                  <a:pt x="1372" y="84582"/>
                  <a:pt x="1372" y="84582"/>
                  <a:pt x="1280" y="84582"/>
                </a:cubicBezTo>
                <a:cubicBezTo>
                  <a:pt x="1189" y="84582"/>
                  <a:pt x="1097" y="84491"/>
                  <a:pt x="1006" y="84399"/>
                </a:cubicBezTo>
                <a:cubicBezTo>
                  <a:pt x="1006" y="84399"/>
                  <a:pt x="914" y="84308"/>
                  <a:pt x="823" y="84216"/>
                </a:cubicBezTo>
                <a:cubicBezTo>
                  <a:pt x="823" y="84216"/>
                  <a:pt x="640" y="84033"/>
                  <a:pt x="640" y="84033"/>
                </a:cubicBezTo>
                <a:cubicBezTo>
                  <a:pt x="640" y="84033"/>
                  <a:pt x="549" y="83850"/>
                  <a:pt x="457" y="83850"/>
                </a:cubicBezTo>
                <a:cubicBezTo>
                  <a:pt x="457" y="83850"/>
                  <a:pt x="366" y="83668"/>
                  <a:pt x="274" y="83576"/>
                </a:cubicBezTo>
                <a:cubicBezTo>
                  <a:pt x="274" y="83576"/>
                  <a:pt x="274" y="83393"/>
                  <a:pt x="183" y="83302"/>
                </a:cubicBezTo>
                <a:cubicBezTo>
                  <a:pt x="183" y="83210"/>
                  <a:pt x="183" y="83119"/>
                  <a:pt x="91" y="83028"/>
                </a:cubicBezTo>
                <a:cubicBezTo>
                  <a:pt x="91" y="83028"/>
                  <a:pt x="91" y="82845"/>
                  <a:pt x="91" y="82753"/>
                </a:cubicBezTo>
                <a:cubicBezTo>
                  <a:pt x="91" y="82662"/>
                  <a:pt x="91" y="82570"/>
                  <a:pt x="91" y="82479"/>
                </a:cubicBezTo>
                <a:cubicBezTo>
                  <a:pt x="91" y="82387"/>
                  <a:pt x="91" y="82296"/>
                  <a:pt x="91" y="82205"/>
                </a:cubicBezTo>
                <a:cubicBezTo>
                  <a:pt x="91" y="82205"/>
                  <a:pt x="91" y="82113"/>
                  <a:pt x="91" y="82022"/>
                </a:cubicBezTo>
                <a:cubicBezTo>
                  <a:pt x="91" y="82022"/>
                  <a:pt x="91" y="82022"/>
                  <a:pt x="91" y="81930"/>
                </a:cubicBezTo>
                <a:cubicBezTo>
                  <a:pt x="91" y="81839"/>
                  <a:pt x="91" y="81747"/>
                  <a:pt x="91" y="81656"/>
                </a:cubicBezTo>
                <a:cubicBezTo>
                  <a:pt x="91" y="81564"/>
                  <a:pt x="91" y="81473"/>
                  <a:pt x="91" y="81382"/>
                </a:cubicBezTo>
                <a:cubicBezTo>
                  <a:pt x="91" y="81382"/>
                  <a:pt x="91" y="81199"/>
                  <a:pt x="91" y="81107"/>
                </a:cubicBezTo>
                <a:cubicBezTo>
                  <a:pt x="91" y="81016"/>
                  <a:pt x="91" y="80924"/>
                  <a:pt x="183" y="80833"/>
                </a:cubicBezTo>
                <a:cubicBezTo>
                  <a:pt x="183" y="80833"/>
                  <a:pt x="183" y="80833"/>
                  <a:pt x="183" y="80742"/>
                </a:cubicBezTo>
                <a:cubicBezTo>
                  <a:pt x="5486" y="70592"/>
                  <a:pt x="15911" y="64374"/>
                  <a:pt x="27249" y="64374"/>
                </a:cubicBezTo>
                <a:cubicBezTo>
                  <a:pt x="38588" y="64374"/>
                  <a:pt x="47915" y="70043"/>
                  <a:pt x="53492" y="79278"/>
                </a:cubicBezTo>
                <a:lnTo>
                  <a:pt x="65197" y="79278"/>
                </a:lnTo>
                <a:cubicBezTo>
                  <a:pt x="65197" y="72238"/>
                  <a:pt x="70866" y="66568"/>
                  <a:pt x="77907" y="66568"/>
                </a:cubicBezTo>
                <a:lnTo>
                  <a:pt x="78456" y="66568"/>
                </a:lnTo>
                <a:cubicBezTo>
                  <a:pt x="81473" y="66568"/>
                  <a:pt x="84216" y="67574"/>
                  <a:pt x="86319" y="69312"/>
                </a:cubicBezTo>
                <a:cubicBezTo>
                  <a:pt x="88331" y="65014"/>
                  <a:pt x="92720" y="61996"/>
                  <a:pt x="97749" y="61996"/>
                </a:cubicBezTo>
                <a:lnTo>
                  <a:pt x="98298" y="61996"/>
                </a:lnTo>
                <a:cubicBezTo>
                  <a:pt x="102138" y="61996"/>
                  <a:pt x="105613" y="63734"/>
                  <a:pt x="107991" y="66477"/>
                </a:cubicBezTo>
                <a:cubicBezTo>
                  <a:pt x="110277" y="63734"/>
                  <a:pt x="113751" y="61996"/>
                  <a:pt x="117683" y="61996"/>
                </a:cubicBezTo>
                <a:lnTo>
                  <a:pt x="118232" y="61996"/>
                </a:lnTo>
                <a:cubicBezTo>
                  <a:pt x="122072" y="61996"/>
                  <a:pt x="125547" y="63734"/>
                  <a:pt x="127925" y="66477"/>
                </a:cubicBezTo>
                <a:cubicBezTo>
                  <a:pt x="130211" y="63734"/>
                  <a:pt x="133685" y="61996"/>
                  <a:pt x="137617" y="61996"/>
                </a:cubicBezTo>
                <a:lnTo>
                  <a:pt x="138166" y="61996"/>
                </a:lnTo>
                <a:cubicBezTo>
                  <a:pt x="145115" y="61996"/>
                  <a:pt x="150876" y="67666"/>
                  <a:pt x="150876" y="74706"/>
                </a:cubicBezTo>
                <a:lnTo>
                  <a:pt x="150876" y="79278"/>
                </a:lnTo>
                <a:lnTo>
                  <a:pt x="176662" y="79278"/>
                </a:lnTo>
                <a:cubicBezTo>
                  <a:pt x="182240" y="70043"/>
                  <a:pt x="192115" y="64374"/>
                  <a:pt x="202905" y="64374"/>
                </a:cubicBezTo>
                <a:cubicBezTo>
                  <a:pt x="214244" y="64374"/>
                  <a:pt x="224668" y="70683"/>
                  <a:pt x="229972" y="80742"/>
                </a:cubicBezTo>
                <a:cubicBezTo>
                  <a:pt x="229972" y="80742"/>
                  <a:pt x="229972" y="80742"/>
                  <a:pt x="229972" y="80833"/>
                </a:cubicBezTo>
                <a:cubicBezTo>
                  <a:pt x="229972" y="80833"/>
                  <a:pt x="229972" y="81016"/>
                  <a:pt x="230063" y="81107"/>
                </a:cubicBezTo>
                <a:cubicBezTo>
                  <a:pt x="230063" y="81199"/>
                  <a:pt x="230063" y="81290"/>
                  <a:pt x="230154" y="81473"/>
                </a:cubicBezTo>
                <a:cubicBezTo>
                  <a:pt x="230154" y="81473"/>
                  <a:pt x="230154" y="81656"/>
                  <a:pt x="230154" y="81656"/>
                </a:cubicBezTo>
                <a:cubicBezTo>
                  <a:pt x="230154" y="81747"/>
                  <a:pt x="230154" y="81930"/>
                  <a:pt x="230154" y="82022"/>
                </a:cubicBezTo>
                <a:cubicBezTo>
                  <a:pt x="230154" y="82022"/>
                  <a:pt x="230154" y="82022"/>
                  <a:pt x="230154" y="82022"/>
                </a:cubicBezTo>
                <a:cubicBezTo>
                  <a:pt x="230154" y="82022"/>
                  <a:pt x="230154" y="82022"/>
                  <a:pt x="230154" y="82113"/>
                </a:cubicBezTo>
                <a:cubicBezTo>
                  <a:pt x="230154" y="82205"/>
                  <a:pt x="230154" y="82387"/>
                  <a:pt x="230154" y="82479"/>
                </a:cubicBezTo>
                <a:close/>
                <a:moveTo>
                  <a:pt x="78364" y="72238"/>
                </a:moveTo>
                <a:lnTo>
                  <a:pt x="77815" y="72238"/>
                </a:lnTo>
                <a:cubicBezTo>
                  <a:pt x="74158" y="72238"/>
                  <a:pt x="71140" y="75255"/>
                  <a:pt x="71140" y="78913"/>
                </a:cubicBezTo>
                <a:lnTo>
                  <a:pt x="71140" y="110734"/>
                </a:lnTo>
                <a:cubicBezTo>
                  <a:pt x="71140" y="114483"/>
                  <a:pt x="74158" y="117409"/>
                  <a:pt x="77815" y="117409"/>
                </a:cubicBezTo>
                <a:lnTo>
                  <a:pt x="78364" y="117409"/>
                </a:lnTo>
                <a:cubicBezTo>
                  <a:pt x="82022" y="117409"/>
                  <a:pt x="85039" y="114391"/>
                  <a:pt x="85039" y="110734"/>
                </a:cubicBezTo>
                <a:lnTo>
                  <a:pt x="85039" y="78913"/>
                </a:lnTo>
                <a:cubicBezTo>
                  <a:pt x="85039" y="75164"/>
                  <a:pt x="82022" y="72238"/>
                  <a:pt x="78364" y="72238"/>
                </a:cubicBezTo>
                <a:close/>
                <a:moveTo>
                  <a:pt x="98298" y="67666"/>
                </a:moveTo>
                <a:lnTo>
                  <a:pt x="97749" y="67666"/>
                </a:lnTo>
                <a:cubicBezTo>
                  <a:pt x="94092" y="67666"/>
                  <a:pt x="91074" y="70683"/>
                  <a:pt x="91074" y="74341"/>
                </a:cubicBezTo>
                <a:lnTo>
                  <a:pt x="91074" y="116129"/>
                </a:lnTo>
                <a:cubicBezTo>
                  <a:pt x="91074" y="119878"/>
                  <a:pt x="94092" y="122804"/>
                  <a:pt x="97749" y="122804"/>
                </a:cubicBezTo>
                <a:lnTo>
                  <a:pt x="98298" y="122804"/>
                </a:lnTo>
                <a:cubicBezTo>
                  <a:pt x="101956" y="122804"/>
                  <a:pt x="104973" y="119786"/>
                  <a:pt x="104973" y="116129"/>
                </a:cubicBezTo>
                <a:lnTo>
                  <a:pt x="104973" y="74341"/>
                </a:lnTo>
                <a:cubicBezTo>
                  <a:pt x="104973" y="70683"/>
                  <a:pt x="101956" y="67666"/>
                  <a:pt x="98298" y="67666"/>
                </a:cubicBezTo>
                <a:close/>
                <a:moveTo>
                  <a:pt x="124816" y="74432"/>
                </a:moveTo>
                <a:lnTo>
                  <a:pt x="124816" y="74432"/>
                </a:lnTo>
                <a:cubicBezTo>
                  <a:pt x="124816" y="70683"/>
                  <a:pt x="121798" y="67757"/>
                  <a:pt x="118140" y="67757"/>
                </a:cubicBezTo>
                <a:lnTo>
                  <a:pt x="117592" y="67757"/>
                </a:lnTo>
                <a:cubicBezTo>
                  <a:pt x="113934" y="67757"/>
                  <a:pt x="110917" y="70775"/>
                  <a:pt x="110917" y="74432"/>
                </a:cubicBezTo>
                <a:lnTo>
                  <a:pt x="110917" y="121432"/>
                </a:lnTo>
                <a:cubicBezTo>
                  <a:pt x="110917" y="125181"/>
                  <a:pt x="113934" y="128107"/>
                  <a:pt x="117592" y="128107"/>
                </a:cubicBezTo>
                <a:lnTo>
                  <a:pt x="118140" y="128107"/>
                </a:lnTo>
                <a:cubicBezTo>
                  <a:pt x="121158" y="128107"/>
                  <a:pt x="123718" y="126096"/>
                  <a:pt x="124541" y="123261"/>
                </a:cubicBezTo>
                <a:cubicBezTo>
                  <a:pt x="122164" y="120518"/>
                  <a:pt x="120792" y="116860"/>
                  <a:pt x="120792" y="113020"/>
                </a:cubicBezTo>
                <a:lnTo>
                  <a:pt x="120792" y="112197"/>
                </a:lnTo>
                <a:cubicBezTo>
                  <a:pt x="120792" y="108174"/>
                  <a:pt x="122347" y="104424"/>
                  <a:pt x="124816" y="101590"/>
                </a:cubicBezTo>
                <a:lnTo>
                  <a:pt x="124816" y="74432"/>
                </a:lnTo>
                <a:close/>
                <a:moveTo>
                  <a:pt x="144750" y="74432"/>
                </a:moveTo>
                <a:cubicBezTo>
                  <a:pt x="144750" y="70775"/>
                  <a:pt x="141732" y="67757"/>
                  <a:pt x="138074" y="67757"/>
                </a:cubicBezTo>
                <a:lnTo>
                  <a:pt x="137526" y="67757"/>
                </a:lnTo>
                <a:cubicBezTo>
                  <a:pt x="133868" y="67757"/>
                  <a:pt x="130851" y="70775"/>
                  <a:pt x="130851" y="74432"/>
                </a:cubicBezTo>
                <a:lnTo>
                  <a:pt x="130851" y="97384"/>
                </a:lnTo>
                <a:cubicBezTo>
                  <a:pt x="132679" y="96652"/>
                  <a:pt x="134691" y="96286"/>
                  <a:pt x="136703" y="96286"/>
                </a:cubicBezTo>
                <a:lnTo>
                  <a:pt x="144750" y="96286"/>
                </a:lnTo>
                <a:lnTo>
                  <a:pt x="144750" y="74524"/>
                </a:lnTo>
                <a:close/>
                <a:moveTo>
                  <a:pt x="152522" y="46634"/>
                </a:moveTo>
                <a:lnTo>
                  <a:pt x="143286" y="50018"/>
                </a:lnTo>
                <a:cubicBezTo>
                  <a:pt x="143286" y="50018"/>
                  <a:pt x="142646" y="50201"/>
                  <a:pt x="142281" y="50201"/>
                </a:cubicBezTo>
                <a:cubicBezTo>
                  <a:pt x="141092" y="50201"/>
                  <a:pt x="139903" y="49469"/>
                  <a:pt x="139446" y="48189"/>
                </a:cubicBezTo>
                <a:lnTo>
                  <a:pt x="139446" y="48189"/>
                </a:lnTo>
                <a:cubicBezTo>
                  <a:pt x="138897" y="46634"/>
                  <a:pt x="139720" y="44897"/>
                  <a:pt x="141275" y="44348"/>
                </a:cubicBezTo>
                <a:lnTo>
                  <a:pt x="150510" y="40965"/>
                </a:lnTo>
                <a:cubicBezTo>
                  <a:pt x="152065" y="40416"/>
                  <a:pt x="153802" y="41239"/>
                  <a:pt x="154351" y="42794"/>
                </a:cubicBezTo>
                <a:cubicBezTo>
                  <a:pt x="154899" y="44348"/>
                  <a:pt x="154076" y="46086"/>
                  <a:pt x="152522" y="46634"/>
                </a:cubicBezTo>
                <a:close/>
                <a:moveTo>
                  <a:pt x="132588" y="32644"/>
                </a:moveTo>
                <a:cubicBezTo>
                  <a:pt x="132039" y="33284"/>
                  <a:pt x="131216" y="33650"/>
                  <a:pt x="130393" y="33650"/>
                </a:cubicBezTo>
                <a:cubicBezTo>
                  <a:pt x="129662" y="33650"/>
                  <a:pt x="128930" y="33376"/>
                  <a:pt x="128382" y="32827"/>
                </a:cubicBezTo>
                <a:cubicBezTo>
                  <a:pt x="127193" y="31730"/>
                  <a:pt x="127102" y="29809"/>
                  <a:pt x="128199" y="28621"/>
                </a:cubicBezTo>
                <a:lnTo>
                  <a:pt x="136337" y="19842"/>
                </a:lnTo>
                <a:cubicBezTo>
                  <a:pt x="137434" y="18654"/>
                  <a:pt x="139355" y="18562"/>
                  <a:pt x="140543" y="19660"/>
                </a:cubicBezTo>
                <a:cubicBezTo>
                  <a:pt x="141732" y="20757"/>
                  <a:pt x="141823" y="22677"/>
                  <a:pt x="140726" y="23866"/>
                </a:cubicBezTo>
                <a:lnTo>
                  <a:pt x="132588" y="32644"/>
                </a:lnTo>
                <a:close/>
                <a:moveTo>
                  <a:pt x="107533" y="22037"/>
                </a:moveTo>
                <a:cubicBezTo>
                  <a:pt x="105888" y="22037"/>
                  <a:pt x="104516" y="20665"/>
                  <a:pt x="104516" y="19020"/>
                </a:cubicBezTo>
                <a:lnTo>
                  <a:pt x="104516" y="3018"/>
                </a:lnTo>
                <a:cubicBezTo>
                  <a:pt x="104516" y="1372"/>
                  <a:pt x="105888" y="0"/>
                  <a:pt x="107533" y="0"/>
                </a:cubicBezTo>
                <a:cubicBezTo>
                  <a:pt x="109179" y="0"/>
                  <a:pt x="110551" y="1372"/>
                  <a:pt x="110551" y="3018"/>
                </a:cubicBezTo>
                <a:lnTo>
                  <a:pt x="110551" y="19020"/>
                </a:lnTo>
                <a:cubicBezTo>
                  <a:pt x="110551" y="20665"/>
                  <a:pt x="109179" y="22037"/>
                  <a:pt x="107533" y="22037"/>
                </a:cubicBezTo>
                <a:close/>
                <a:moveTo>
                  <a:pt x="84673" y="30815"/>
                </a:moveTo>
                <a:cubicBezTo>
                  <a:pt x="83850" y="30815"/>
                  <a:pt x="83028" y="30450"/>
                  <a:pt x="82479" y="29901"/>
                </a:cubicBezTo>
                <a:lnTo>
                  <a:pt x="74341" y="21123"/>
                </a:lnTo>
                <a:cubicBezTo>
                  <a:pt x="73243" y="19934"/>
                  <a:pt x="73243" y="18014"/>
                  <a:pt x="74524" y="16916"/>
                </a:cubicBezTo>
                <a:cubicBezTo>
                  <a:pt x="75712" y="15819"/>
                  <a:pt x="77633" y="15819"/>
                  <a:pt x="78730" y="17099"/>
                </a:cubicBezTo>
                <a:lnTo>
                  <a:pt x="86868" y="25878"/>
                </a:lnTo>
                <a:cubicBezTo>
                  <a:pt x="87965" y="27066"/>
                  <a:pt x="87965" y="28986"/>
                  <a:pt x="86685" y="30084"/>
                </a:cubicBezTo>
                <a:cubicBezTo>
                  <a:pt x="86136" y="30632"/>
                  <a:pt x="85405" y="30907"/>
                  <a:pt x="84673" y="30907"/>
                </a:cubicBezTo>
                <a:close/>
                <a:moveTo>
                  <a:pt x="75712" y="49835"/>
                </a:moveTo>
                <a:cubicBezTo>
                  <a:pt x="75255" y="51024"/>
                  <a:pt x="74158" y="51846"/>
                  <a:pt x="72878" y="51846"/>
                </a:cubicBezTo>
                <a:cubicBezTo>
                  <a:pt x="72512" y="51846"/>
                  <a:pt x="72238" y="51846"/>
                  <a:pt x="71872" y="51664"/>
                </a:cubicBezTo>
                <a:lnTo>
                  <a:pt x="62636" y="48280"/>
                </a:lnTo>
                <a:lnTo>
                  <a:pt x="62636" y="48280"/>
                </a:lnTo>
                <a:cubicBezTo>
                  <a:pt x="61082" y="47732"/>
                  <a:pt x="60259" y="45994"/>
                  <a:pt x="60808" y="44440"/>
                </a:cubicBezTo>
                <a:cubicBezTo>
                  <a:pt x="61356" y="42885"/>
                  <a:pt x="63094" y="42062"/>
                  <a:pt x="64648" y="42611"/>
                </a:cubicBezTo>
                <a:lnTo>
                  <a:pt x="73884" y="45994"/>
                </a:lnTo>
                <a:cubicBezTo>
                  <a:pt x="75438" y="46543"/>
                  <a:pt x="76261" y="48280"/>
                  <a:pt x="75712" y="49835"/>
                </a:cubicBezTo>
                <a:close/>
              </a:path>
            </a:pathLst>
          </a:custGeom>
          <a:solidFill>
            <a:schemeClr val="accent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182" name="Graphic 180">
            <a:extLst>
              <a:ext uri="{FF2B5EF4-FFF2-40B4-BE49-F238E27FC236}">
                <a16:creationId xmlns:a16="http://schemas.microsoft.com/office/drawing/2014/main" id="{698AFDD4-FAD6-6C4F-AF77-D5192F50FD61}"/>
              </a:ext>
            </a:extLst>
          </p:cNvPr>
          <p:cNvGrpSpPr/>
          <p:nvPr/>
        </p:nvGrpSpPr>
        <p:grpSpPr>
          <a:xfrm>
            <a:off x="393949" y="5554331"/>
            <a:ext cx="684602" cy="910307"/>
            <a:chOff x="3755372" y="349751"/>
            <a:chExt cx="4636687" cy="6165350"/>
          </a:xfrm>
          <a:solidFill>
            <a:schemeClr val="accent6"/>
          </a:solidFill>
        </p:grpSpPr>
        <p:sp>
          <p:nvSpPr>
            <p:cNvPr id="183" name="Freeform 182">
              <a:extLst>
                <a:ext uri="{FF2B5EF4-FFF2-40B4-BE49-F238E27FC236}">
                  <a16:creationId xmlns:a16="http://schemas.microsoft.com/office/drawing/2014/main" id="{5A3A9C37-91EC-A378-7EFB-9228F974DF29}"/>
                </a:ext>
              </a:extLst>
            </p:cNvPr>
            <p:cNvSpPr/>
            <p:nvPr/>
          </p:nvSpPr>
          <p:spPr>
            <a:xfrm>
              <a:off x="4445965" y="1097068"/>
              <a:ext cx="3248600" cy="4062894"/>
            </a:xfrm>
            <a:custGeom>
              <a:avLst/>
              <a:gdLst>
                <a:gd name="connsiteX0" fmla="*/ 2439391 w 3248600"/>
                <a:gd name="connsiteY0" fmla="*/ 4062891 h 4062894"/>
                <a:gd name="connsiteX1" fmla="*/ 2375166 w 3248600"/>
                <a:gd name="connsiteY1" fmla="*/ 4036590 h 4062894"/>
                <a:gd name="connsiteX2" fmla="*/ 2348865 w 3248600"/>
                <a:gd name="connsiteY2" fmla="*/ 3972365 h 4062894"/>
                <a:gd name="connsiteX3" fmla="*/ 2789835 w 3248600"/>
                <a:gd name="connsiteY3" fmla="*/ 2422457 h 4062894"/>
                <a:gd name="connsiteX4" fmla="*/ 3078556 w 3248600"/>
                <a:gd name="connsiteY4" fmla="*/ 1591267 h 4062894"/>
                <a:gd name="connsiteX5" fmla="*/ 2654126 w 3248600"/>
                <a:gd name="connsiteY5" fmla="*/ 566625 h 4062894"/>
                <a:gd name="connsiteX6" fmla="*/ 1629426 w 3248600"/>
                <a:gd name="connsiteY6" fmla="*/ 142195 h 4062894"/>
                <a:gd name="connsiteX7" fmla="*/ 604784 w 3248600"/>
                <a:gd name="connsiteY7" fmla="*/ 566625 h 4062894"/>
                <a:gd name="connsiteX8" fmla="*/ 180354 w 3248600"/>
                <a:gd name="connsiteY8" fmla="*/ 1591267 h 4062894"/>
                <a:gd name="connsiteX9" fmla="*/ 469767 w 3248600"/>
                <a:gd name="connsiteY9" fmla="*/ 2422457 h 4062894"/>
                <a:gd name="connsiteX10" fmla="*/ 910737 w 3248600"/>
                <a:gd name="connsiteY10" fmla="*/ 3972365 h 4062894"/>
                <a:gd name="connsiteX11" fmla="*/ 865463 w 3248600"/>
                <a:gd name="connsiteY11" fmla="*/ 4050769 h 4062894"/>
                <a:gd name="connsiteX12" fmla="*/ 774943 w 3248600"/>
                <a:gd name="connsiteY12" fmla="*/ 4050769 h 4062894"/>
                <a:gd name="connsiteX13" fmla="*/ 729691 w 3248600"/>
                <a:gd name="connsiteY13" fmla="*/ 3972365 h 4062894"/>
                <a:gd name="connsiteX14" fmla="*/ 321646 w 3248600"/>
                <a:gd name="connsiteY14" fmla="*/ 2527385 h 4062894"/>
                <a:gd name="connsiteX15" fmla="*/ 0 w 3248600"/>
                <a:gd name="connsiteY15" fmla="*/ 1591267 h 4062894"/>
                <a:gd name="connsiteX16" fmla="*/ 487358 w 3248600"/>
                <a:gd name="connsiteY16" fmla="*/ 464098 h 4062894"/>
                <a:gd name="connsiteX17" fmla="*/ 1624300 w 3248600"/>
                <a:gd name="connsiteY17" fmla="*/ 0 h 4062894"/>
                <a:gd name="connsiteX18" fmla="*/ 2761248 w 3248600"/>
                <a:gd name="connsiteY18" fmla="*/ 464098 h 4062894"/>
                <a:gd name="connsiteX19" fmla="*/ 3248600 w 3248600"/>
                <a:gd name="connsiteY19" fmla="*/ 1591267 h 4062894"/>
                <a:gd name="connsiteX20" fmla="*/ 2926954 w 3248600"/>
                <a:gd name="connsiteY20" fmla="*/ 2527385 h 4062894"/>
                <a:gd name="connsiteX21" fmla="*/ 2522333 w 3248600"/>
                <a:gd name="connsiteY21" fmla="*/ 3972365 h 4062894"/>
                <a:gd name="connsiteX22" fmla="*/ 2522350 w 3248600"/>
                <a:gd name="connsiteY22" fmla="*/ 3972365 h 4062894"/>
                <a:gd name="connsiteX23" fmla="*/ 2500633 w 3248600"/>
                <a:gd name="connsiteY23" fmla="*/ 4035767 h 4062894"/>
                <a:gd name="connsiteX24" fmla="*/ 2439374 w 3248600"/>
                <a:gd name="connsiteY24" fmla="*/ 4062891 h 406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8600" h="4062894">
                  <a:moveTo>
                    <a:pt x="2439391" y="4062891"/>
                  </a:moveTo>
                  <a:cubicBezTo>
                    <a:pt x="2415325" y="4063091"/>
                    <a:pt x="2392196" y="4053604"/>
                    <a:pt x="2375166" y="4036590"/>
                  </a:cubicBezTo>
                  <a:cubicBezTo>
                    <a:pt x="2358152" y="4019560"/>
                    <a:pt x="2348665" y="3996431"/>
                    <a:pt x="2348865" y="3972365"/>
                  </a:cubicBezTo>
                  <a:cubicBezTo>
                    <a:pt x="2348865" y="3012245"/>
                    <a:pt x="2587535" y="2704321"/>
                    <a:pt x="2789835" y="2422457"/>
                  </a:cubicBezTo>
                  <a:cubicBezTo>
                    <a:pt x="2948940" y="2216717"/>
                    <a:pt x="3078556" y="2042524"/>
                    <a:pt x="3078556" y="1591267"/>
                  </a:cubicBezTo>
                  <a:cubicBezTo>
                    <a:pt x="3078556" y="1206957"/>
                    <a:pt x="2925880" y="838373"/>
                    <a:pt x="2654126" y="566625"/>
                  </a:cubicBezTo>
                  <a:cubicBezTo>
                    <a:pt x="2382349" y="294871"/>
                    <a:pt x="2013760" y="142195"/>
                    <a:pt x="1629426" y="142195"/>
                  </a:cubicBezTo>
                  <a:cubicBezTo>
                    <a:pt x="1245116" y="142195"/>
                    <a:pt x="876532" y="294871"/>
                    <a:pt x="604784" y="566625"/>
                  </a:cubicBezTo>
                  <a:cubicBezTo>
                    <a:pt x="333036" y="838379"/>
                    <a:pt x="180354" y="1206991"/>
                    <a:pt x="180354" y="1591267"/>
                  </a:cubicBezTo>
                  <a:cubicBezTo>
                    <a:pt x="180354" y="2035677"/>
                    <a:pt x="314074" y="2216031"/>
                    <a:pt x="469767" y="2422457"/>
                  </a:cubicBezTo>
                  <a:cubicBezTo>
                    <a:pt x="675507" y="2696777"/>
                    <a:pt x="910737" y="3014989"/>
                    <a:pt x="910737" y="3972365"/>
                  </a:cubicBezTo>
                  <a:cubicBezTo>
                    <a:pt x="910737" y="4004718"/>
                    <a:pt x="893483" y="4034607"/>
                    <a:pt x="865463" y="4050769"/>
                  </a:cubicBezTo>
                  <a:cubicBezTo>
                    <a:pt x="837470" y="4066937"/>
                    <a:pt x="802958" y="4066937"/>
                    <a:pt x="774943" y="4050769"/>
                  </a:cubicBezTo>
                  <a:cubicBezTo>
                    <a:pt x="746945" y="4034607"/>
                    <a:pt x="729691" y="4004718"/>
                    <a:pt x="729691" y="3972365"/>
                  </a:cubicBezTo>
                  <a:cubicBezTo>
                    <a:pt x="729691" y="3076025"/>
                    <a:pt x="512967" y="2783874"/>
                    <a:pt x="321646" y="2527385"/>
                  </a:cubicBezTo>
                  <a:cubicBezTo>
                    <a:pt x="154997" y="2306551"/>
                    <a:pt x="0" y="2096708"/>
                    <a:pt x="0" y="1591267"/>
                  </a:cubicBezTo>
                  <a:cubicBezTo>
                    <a:pt x="8733" y="1166260"/>
                    <a:pt x="183714" y="761564"/>
                    <a:pt x="487358" y="464098"/>
                  </a:cubicBezTo>
                  <a:cubicBezTo>
                    <a:pt x="791036" y="166604"/>
                    <a:pt x="1199219" y="0"/>
                    <a:pt x="1624300" y="0"/>
                  </a:cubicBezTo>
                  <a:cubicBezTo>
                    <a:pt x="2049388" y="0"/>
                    <a:pt x="2457547" y="166604"/>
                    <a:pt x="2761248" y="464098"/>
                  </a:cubicBezTo>
                  <a:cubicBezTo>
                    <a:pt x="3064898" y="761592"/>
                    <a:pt x="3239879" y="1166243"/>
                    <a:pt x="3248600" y="1591267"/>
                  </a:cubicBezTo>
                  <a:cubicBezTo>
                    <a:pt x="3248600" y="2096708"/>
                    <a:pt x="3092941" y="2306557"/>
                    <a:pt x="2926954" y="2527385"/>
                  </a:cubicBezTo>
                  <a:cubicBezTo>
                    <a:pt x="2735616" y="2783868"/>
                    <a:pt x="2522333" y="3076025"/>
                    <a:pt x="2522333" y="3972365"/>
                  </a:cubicBezTo>
                  <a:lnTo>
                    <a:pt x="2522350" y="3972365"/>
                  </a:lnTo>
                  <a:cubicBezTo>
                    <a:pt x="2524247" y="3995608"/>
                    <a:pt x="2516389" y="4018577"/>
                    <a:pt x="2500633" y="4035767"/>
                  </a:cubicBezTo>
                  <a:cubicBezTo>
                    <a:pt x="2484893" y="4052958"/>
                    <a:pt x="2462679" y="4062782"/>
                    <a:pt x="2439374" y="4062891"/>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4" name="Freeform 183">
              <a:extLst>
                <a:ext uri="{FF2B5EF4-FFF2-40B4-BE49-F238E27FC236}">
                  <a16:creationId xmlns:a16="http://schemas.microsoft.com/office/drawing/2014/main" id="{3BDF7949-60AD-1F39-57D6-1B59D49A4472}"/>
                </a:ext>
              </a:extLst>
            </p:cNvPr>
            <p:cNvSpPr/>
            <p:nvPr/>
          </p:nvSpPr>
          <p:spPr>
            <a:xfrm>
              <a:off x="7777558" y="2562840"/>
              <a:ext cx="614501" cy="180362"/>
            </a:xfrm>
            <a:custGeom>
              <a:avLst/>
              <a:gdLst>
                <a:gd name="connsiteX0" fmla="*/ 523974 w 614501"/>
                <a:gd name="connsiteY0" fmla="*/ 180360 h 180362"/>
                <a:gd name="connsiteX1" fmla="*/ 90525 w 614501"/>
                <a:gd name="connsiteY1" fmla="*/ 180360 h 180362"/>
                <a:gd name="connsiteX2" fmla="*/ 26923 w 614501"/>
                <a:gd name="connsiteY2" fmla="*/ 153459 h 180362"/>
                <a:gd name="connsiteX3" fmla="*/ 0 w 614501"/>
                <a:gd name="connsiteY3" fmla="*/ 89834 h 180362"/>
                <a:gd name="connsiteX4" fmla="*/ 27706 w 614501"/>
                <a:gd name="connsiteY4" fmla="*/ 27192 h 180362"/>
                <a:gd name="connsiteX5" fmla="*/ 90525 w 614501"/>
                <a:gd name="connsiteY5" fmla="*/ 0 h 180362"/>
                <a:gd name="connsiteX6" fmla="*/ 523974 w 614501"/>
                <a:gd name="connsiteY6" fmla="*/ 0 h 180362"/>
                <a:gd name="connsiteX7" fmla="*/ 587353 w 614501"/>
                <a:gd name="connsiteY7" fmla="*/ 26655 h 180362"/>
                <a:gd name="connsiteX8" fmla="*/ 614500 w 614501"/>
                <a:gd name="connsiteY8" fmla="*/ 89834 h 180362"/>
                <a:gd name="connsiteX9" fmla="*/ 588176 w 614501"/>
                <a:gd name="connsiteY9" fmla="*/ 154036 h 180362"/>
                <a:gd name="connsiteX10" fmla="*/ 523974 w 614501"/>
                <a:gd name="connsiteY10" fmla="*/ 180360 h 1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501" h="180362">
                  <a:moveTo>
                    <a:pt x="523974" y="180360"/>
                  </a:moveTo>
                  <a:lnTo>
                    <a:pt x="90525" y="180360"/>
                  </a:lnTo>
                  <a:cubicBezTo>
                    <a:pt x="66637" y="180005"/>
                    <a:pt x="43822" y="170358"/>
                    <a:pt x="26923" y="153459"/>
                  </a:cubicBezTo>
                  <a:cubicBezTo>
                    <a:pt x="10024" y="136560"/>
                    <a:pt x="360" y="113723"/>
                    <a:pt x="0" y="89834"/>
                  </a:cubicBezTo>
                  <a:cubicBezTo>
                    <a:pt x="1029" y="66214"/>
                    <a:pt x="10915" y="43845"/>
                    <a:pt x="27706" y="27192"/>
                  </a:cubicBezTo>
                  <a:cubicBezTo>
                    <a:pt x="44468" y="10538"/>
                    <a:pt x="66905" y="829"/>
                    <a:pt x="90525" y="0"/>
                  </a:cubicBezTo>
                  <a:lnTo>
                    <a:pt x="523974" y="0"/>
                  </a:lnTo>
                  <a:cubicBezTo>
                    <a:pt x="547748" y="337"/>
                    <a:pt x="570477" y="9893"/>
                    <a:pt x="587353" y="26655"/>
                  </a:cubicBezTo>
                  <a:cubicBezTo>
                    <a:pt x="604230" y="43400"/>
                    <a:pt x="613985" y="66060"/>
                    <a:pt x="614500" y="89834"/>
                  </a:cubicBezTo>
                  <a:cubicBezTo>
                    <a:pt x="614671" y="113900"/>
                    <a:pt x="605184" y="137029"/>
                    <a:pt x="588176" y="154036"/>
                  </a:cubicBezTo>
                  <a:cubicBezTo>
                    <a:pt x="571168" y="171073"/>
                    <a:pt x="548017" y="180537"/>
                    <a:pt x="523974" y="180360"/>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5" name="Freeform 184">
              <a:extLst>
                <a:ext uri="{FF2B5EF4-FFF2-40B4-BE49-F238E27FC236}">
                  <a16:creationId xmlns:a16="http://schemas.microsoft.com/office/drawing/2014/main" id="{DC954257-2495-4EE5-25B8-D6C152AD9B7D}"/>
                </a:ext>
              </a:extLst>
            </p:cNvPr>
            <p:cNvSpPr/>
            <p:nvPr/>
          </p:nvSpPr>
          <p:spPr>
            <a:xfrm>
              <a:off x="4693534" y="4986451"/>
              <a:ext cx="2756923" cy="625455"/>
            </a:xfrm>
            <a:custGeom>
              <a:avLst/>
              <a:gdLst>
                <a:gd name="connsiteX0" fmla="*/ 2444196 w 2756923"/>
                <a:gd name="connsiteY0" fmla="*/ 625450 h 625455"/>
                <a:gd name="connsiteX1" fmla="*/ 2380216 w 2756923"/>
                <a:gd name="connsiteY1" fmla="*/ 599086 h 625455"/>
                <a:gd name="connsiteX2" fmla="*/ 2354344 w 2756923"/>
                <a:gd name="connsiteY2" fmla="*/ 534924 h 625455"/>
                <a:gd name="connsiteX3" fmla="*/ 2381022 w 2756923"/>
                <a:gd name="connsiteY3" fmla="*/ 471522 h 625455"/>
                <a:gd name="connsiteX4" fmla="*/ 2444201 w 2756923"/>
                <a:gd name="connsiteY4" fmla="*/ 444398 h 625455"/>
                <a:gd name="connsiteX5" fmla="*/ 2543859 w 2756923"/>
                <a:gd name="connsiteY5" fmla="*/ 405708 h 625455"/>
                <a:gd name="connsiteX6" fmla="*/ 2585470 w 2756923"/>
                <a:gd name="connsiteY6" fmla="*/ 307238 h 625455"/>
                <a:gd name="connsiteX7" fmla="*/ 2543859 w 2756923"/>
                <a:gd name="connsiteY7" fmla="*/ 208769 h 625455"/>
                <a:gd name="connsiteX8" fmla="*/ 2444201 w 2756923"/>
                <a:gd name="connsiteY8" fmla="*/ 170084 h 625455"/>
                <a:gd name="connsiteX9" fmla="*/ 312735 w 2756923"/>
                <a:gd name="connsiteY9" fmla="*/ 170084 h 625455"/>
                <a:gd name="connsiteX10" fmla="*/ 215734 w 2756923"/>
                <a:gd name="connsiteY10" fmla="*/ 210243 h 625455"/>
                <a:gd name="connsiteX11" fmla="*/ 175569 w 2756923"/>
                <a:gd name="connsiteY11" fmla="*/ 307244 h 625455"/>
                <a:gd name="connsiteX12" fmla="*/ 215734 w 2756923"/>
                <a:gd name="connsiteY12" fmla="*/ 404222 h 625455"/>
                <a:gd name="connsiteX13" fmla="*/ 312735 w 2756923"/>
                <a:gd name="connsiteY13" fmla="*/ 444404 h 625455"/>
                <a:gd name="connsiteX14" fmla="*/ 375377 w 2756923"/>
                <a:gd name="connsiteY14" fmla="*/ 472087 h 625455"/>
                <a:gd name="connsiteX15" fmla="*/ 402563 w 2756923"/>
                <a:gd name="connsiteY15" fmla="*/ 534929 h 625455"/>
                <a:gd name="connsiteX16" fmla="*/ 375908 w 2756923"/>
                <a:gd name="connsiteY16" fmla="*/ 598309 h 625455"/>
                <a:gd name="connsiteX17" fmla="*/ 312729 w 2756923"/>
                <a:gd name="connsiteY17" fmla="*/ 625455 h 625455"/>
                <a:gd name="connsiteX18" fmla="*/ 41889 w 2756923"/>
                <a:gd name="connsiteY18" fmla="*/ 469098 h 625455"/>
                <a:gd name="connsiteX19" fmla="*/ 41889 w 2756923"/>
                <a:gd name="connsiteY19" fmla="*/ 156357 h 625455"/>
                <a:gd name="connsiteX20" fmla="*/ 312729 w 2756923"/>
                <a:gd name="connsiteY20" fmla="*/ 0 h 625455"/>
                <a:gd name="connsiteX21" fmla="*/ 2444196 w 2756923"/>
                <a:gd name="connsiteY21" fmla="*/ 0 h 625455"/>
                <a:gd name="connsiteX22" fmla="*/ 2715012 w 2756923"/>
                <a:gd name="connsiteY22" fmla="*/ 156357 h 625455"/>
                <a:gd name="connsiteX23" fmla="*/ 2715012 w 2756923"/>
                <a:gd name="connsiteY23" fmla="*/ 469098 h 625455"/>
                <a:gd name="connsiteX24" fmla="*/ 2444196 w 2756923"/>
                <a:gd name="connsiteY24" fmla="*/ 625455 h 6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6923" h="625455">
                  <a:moveTo>
                    <a:pt x="2444196" y="625450"/>
                  </a:moveTo>
                  <a:cubicBezTo>
                    <a:pt x="2420176" y="625627"/>
                    <a:pt x="2397115" y="616140"/>
                    <a:pt x="2380216" y="599086"/>
                  </a:cubicBezTo>
                  <a:cubicBezTo>
                    <a:pt x="2363294" y="582050"/>
                    <a:pt x="2353984" y="558921"/>
                    <a:pt x="2354344" y="534924"/>
                  </a:cubicBezTo>
                  <a:cubicBezTo>
                    <a:pt x="2354699" y="511127"/>
                    <a:pt x="2364254" y="488421"/>
                    <a:pt x="2381022" y="471522"/>
                  </a:cubicBezTo>
                  <a:cubicBezTo>
                    <a:pt x="2397761" y="454645"/>
                    <a:pt x="2420421" y="444913"/>
                    <a:pt x="2444201" y="444398"/>
                  </a:cubicBezTo>
                  <a:cubicBezTo>
                    <a:pt x="2481280" y="445513"/>
                    <a:pt x="2517222" y="431540"/>
                    <a:pt x="2543859" y="405708"/>
                  </a:cubicBezTo>
                  <a:cubicBezTo>
                    <a:pt x="2570469" y="379859"/>
                    <a:pt x="2585493" y="344340"/>
                    <a:pt x="2585470" y="307238"/>
                  </a:cubicBezTo>
                  <a:cubicBezTo>
                    <a:pt x="2585493" y="270137"/>
                    <a:pt x="2570469" y="234595"/>
                    <a:pt x="2543859" y="208769"/>
                  </a:cubicBezTo>
                  <a:cubicBezTo>
                    <a:pt x="2517222" y="182920"/>
                    <a:pt x="2481286" y="168964"/>
                    <a:pt x="2444201" y="170084"/>
                  </a:cubicBezTo>
                  <a:lnTo>
                    <a:pt x="312735" y="170084"/>
                  </a:lnTo>
                  <a:cubicBezTo>
                    <a:pt x="276342" y="170084"/>
                    <a:pt x="241474" y="184526"/>
                    <a:pt x="215734" y="210243"/>
                  </a:cubicBezTo>
                  <a:cubicBezTo>
                    <a:pt x="190017" y="235961"/>
                    <a:pt x="175569" y="270851"/>
                    <a:pt x="175569" y="307244"/>
                  </a:cubicBezTo>
                  <a:cubicBezTo>
                    <a:pt x="175569" y="343608"/>
                    <a:pt x="190017" y="378504"/>
                    <a:pt x="215734" y="404222"/>
                  </a:cubicBezTo>
                  <a:cubicBezTo>
                    <a:pt x="241474" y="429939"/>
                    <a:pt x="276342" y="444404"/>
                    <a:pt x="312735" y="444404"/>
                  </a:cubicBezTo>
                  <a:cubicBezTo>
                    <a:pt x="336349" y="445410"/>
                    <a:pt x="358723" y="455297"/>
                    <a:pt x="375377" y="472087"/>
                  </a:cubicBezTo>
                  <a:cubicBezTo>
                    <a:pt x="392007" y="488849"/>
                    <a:pt x="401740" y="511309"/>
                    <a:pt x="402563" y="534929"/>
                  </a:cubicBezTo>
                  <a:cubicBezTo>
                    <a:pt x="402232" y="558704"/>
                    <a:pt x="392676" y="581433"/>
                    <a:pt x="375908" y="598309"/>
                  </a:cubicBezTo>
                  <a:cubicBezTo>
                    <a:pt x="359169" y="615185"/>
                    <a:pt x="336509" y="624918"/>
                    <a:pt x="312729" y="625455"/>
                  </a:cubicBezTo>
                  <a:cubicBezTo>
                    <a:pt x="200995" y="625455"/>
                    <a:pt x="97771" y="565848"/>
                    <a:pt x="41889" y="469098"/>
                  </a:cubicBezTo>
                  <a:cubicBezTo>
                    <a:pt x="-13963" y="372321"/>
                    <a:pt x="-13963" y="253112"/>
                    <a:pt x="41889" y="156357"/>
                  </a:cubicBezTo>
                  <a:cubicBezTo>
                    <a:pt x="97771" y="59601"/>
                    <a:pt x="200995" y="0"/>
                    <a:pt x="312729" y="0"/>
                  </a:cubicBezTo>
                  <a:lnTo>
                    <a:pt x="2444196" y="0"/>
                  </a:lnTo>
                  <a:cubicBezTo>
                    <a:pt x="2555907" y="0"/>
                    <a:pt x="2659154" y="59607"/>
                    <a:pt x="2715012" y="156357"/>
                  </a:cubicBezTo>
                  <a:cubicBezTo>
                    <a:pt x="2770894" y="253112"/>
                    <a:pt x="2770894" y="372321"/>
                    <a:pt x="2715012" y="469098"/>
                  </a:cubicBezTo>
                  <a:cubicBezTo>
                    <a:pt x="2659160" y="565853"/>
                    <a:pt x="2555907" y="625455"/>
                    <a:pt x="2444196" y="625455"/>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6" name="Freeform 185">
              <a:extLst>
                <a:ext uri="{FF2B5EF4-FFF2-40B4-BE49-F238E27FC236}">
                  <a16:creationId xmlns:a16="http://schemas.microsoft.com/office/drawing/2014/main" id="{9C940B05-AC13-88C8-7D17-E928F4DAF468}"/>
                </a:ext>
              </a:extLst>
            </p:cNvPr>
            <p:cNvSpPr/>
            <p:nvPr/>
          </p:nvSpPr>
          <p:spPr>
            <a:xfrm>
              <a:off x="4678902" y="5437934"/>
              <a:ext cx="2786188" cy="625452"/>
            </a:xfrm>
            <a:custGeom>
              <a:avLst/>
              <a:gdLst>
                <a:gd name="connsiteX0" fmla="*/ 2458828 w 2786188"/>
                <a:gd name="connsiteY0" fmla="*/ 625110 h 625452"/>
                <a:gd name="connsiteX1" fmla="*/ 327361 w 2786188"/>
                <a:gd name="connsiteY1" fmla="*/ 625110 h 625452"/>
                <a:gd name="connsiteX2" fmla="*/ 96818 w 2786188"/>
                <a:gd name="connsiteY2" fmla="*/ 538984 h 625452"/>
                <a:gd name="connsiteX3" fmla="*/ 0 w 2786188"/>
                <a:gd name="connsiteY3" fmla="*/ 312727 h 625452"/>
                <a:gd name="connsiteX4" fmla="*/ 96818 w 2786188"/>
                <a:gd name="connsiteY4" fmla="*/ 86471 h 625452"/>
                <a:gd name="connsiteX5" fmla="*/ 327361 w 2786188"/>
                <a:gd name="connsiteY5" fmla="*/ 346 h 625452"/>
                <a:gd name="connsiteX6" fmla="*/ 2458828 w 2786188"/>
                <a:gd name="connsiteY6" fmla="*/ 346 h 625452"/>
                <a:gd name="connsiteX7" fmla="*/ 2689348 w 2786188"/>
                <a:gd name="connsiteY7" fmla="*/ 86471 h 625452"/>
                <a:gd name="connsiteX8" fmla="*/ 2786188 w 2786188"/>
                <a:gd name="connsiteY8" fmla="*/ 312727 h 625452"/>
                <a:gd name="connsiteX9" fmla="*/ 2689348 w 2786188"/>
                <a:gd name="connsiteY9" fmla="*/ 538984 h 625452"/>
                <a:gd name="connsiteX10" fmla="*/ 2458828 w 2786188"/>
                <a:gd name="connsiteY10" fmla="*/ 625110 h 625452"/>
                <a:gd name="connsiteX11" fmla="*/ 327361 w 2786188"/>
                <a:gd name="connsiteY11" fmla="*/ 173847 h 625452"/>
                <a:gd name="connsiteX12" fmla="*/ 208575 w 2786188"/>
                <a:gd name="connsiteY12" fmla="*/ 242427 h 625452"/>
                <a:gd name="connsiteX13" fmla="*/ 208575 w 2786188"/>
                <a:gd name="connsiteY13" fmla="*/ 379593 h 625452"/>
                <a:gd name="connsiteX14" fmla="*/ 327361 w 2786188"/>
                <a:gd name="connsiteY14" fmla="*/ 448173 h 625452"/>
                <a:gd name="connsiteX15" fmla="*/ 2458828 w 2786188"/>
                <a:gd name="connsiteY15" fmla="*/ 448173 h 625452"/>
                <a:gd name="connsiteX16" fmla="*/ 2558486 w 2786188"/>
                <a:gd name="connsiteY16" fmla="*/ 409482 h 625452"/>
                <a:gd name="connsiteX17" fmla="*/ 2600097 w 2786188"/>
                <a:gd name="connsiteY17" fmla="*/ 311013 h 625452"/>
                <a:gd name="connsiteX18" fmla="*/ 2558486 w 2786188"/>
                <a:gd name="connsiteY18" fmla="*/ 212538 h 625452"/>
                <a:gd name="connsiteX19" fmla="*/ 2458828 w 2786188"/>
                <a:gd name="connsiteY19" fmla="*/ 173853 h 62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6188" h="625452">
                  <a:moveTo>
                    <a:pt x="2458828" y="625110"/>
                  </a:moveTo>
                  <a:lnTo>
                    <a:pt x="327361" y="625110"/>
                  </a:lnTo>
                  <a:cubicBezTo>
                    <a:pt x="241973" y="629110"/>
                    <a:pt x="158677" y="597963"/>
                    <a:pt x="96818" y="538984"/>
                  </a:cubicBezTo>
                  <a:cubicBezTo>
                    <a:pt x="34982" y="479948"/>
                    <a:pt x="0" y="398224"/>
                    <a:pt x="0" y="312727"/>
                  </a:cubicBezTo>
                  <a:cubicBezTo>
                    <a:pt x="0" y="227248"/>
                    <a:pt x="34982" y="145472"/>
                    <a:pt x="96818" y="86471"/>
                  </a:cubicBezTo>
                  <a:cubicBezTo>
                    <a:pt x="158677" y="27469"/>
                    <a:pt x="241967" y="-3672"/>
                    <a:pt x="327361" y="346"/>
                  </a:cubicBezTo>
                  <a:lnTo>
                    <a:pt x="2458828" y="346"/>
                  </a:lnTo>
                  <a:cubicBezTo>
                    <a:pt x="2544215" y="-3672"/>
                    <a:pt x="2627511" y="27469"/>
                    <a:pt x="2689348" y="86471"/>
                  </a:cubicBezTo>
                  <a:cubicBezTo>
                    <a:pt x="2751184" y="145472"/>
                    <a:pt x="2786188" y="227248"/>
                    <a:pt x="2786188" y="312727"/>
                  </a:cubicBezTo>
                  <a:cubicBezTo>
                    <a:pt x="2786188" y="398224"/>
                    <a:pt x="2751184" y="479948"/>
                    <a:pt x="2689348" y="538984"/>
                  </a:cubicBezTo>
                  <a:cubicBezTo>
                    <a:pt x="2627511" y="597963"/>
                    <a:pt x="2544215" y="629110"/>
                    <a:pt x="2458828" y="625110"/>
                  </a:cubicBezTo>
                  <a:close/>
                  <a:moveTo>
                    <a:pt x="327361" y="173847"/>
                  </a:moveTo>
                  <a:cubicBezTo>
                    <a:pt x="278361" y="173847"/>
                    <a:pt x="233086" y="199988"/>
                    <a:pt x="208575" y="242427"/>
                  </a:cubicBezTo>
                  <a:cubicBezTo>
                    <a:pt x="184086" y="284838"/>
                    <a:pt x="184086" y="337131"/>
                    <a:pt x="208575" y="379593"/>
                  </a:cubicBezTo>
                  <a:cubicBezTo>
                    <a:pt x="233086" y="421998"/>
                    <a:pt x="278361" y="448173"/>
                    <a:pt x="327361" y="448173"/>
                  </a:cubicBezTo>
                  <a:lnTo>
                    <a:pt x="2458828" y="448173"/>
                  </a:lnTo>
                  <a:cubicBezTo>
                    <a:pt x="2495906" y="449259"/>
                    <a:pt x="2531848" y="435314"/>
                    <a:pt x="2558486" y="409482"/>
                  </a:cubicBezTo>
                  <a:cubicBezTo>
                    <a:pt x="2585095" y="383651"/>
                    <a:pt x="2600119" y="348103"/>
                    <a:pt x="2600097" y="311013"/>
                  </a:cubicBezTo>
                  <a:cubicBezTo>
                    <a:pt x="2600119" y="273906"/>
                    <a:pt x="2585095" y="238370"/>
                    <a:pt x="2558486" y="212538"/>
                  </a:cubicBezTo>
                  <a:cubicBezTo>
                    <a:pt x="2531854" y="186689"/>
                    <a:pt x="2495912" y="172739"/>
                    <a:pt x="2458828" y="173853"/>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7" name="Freeform 186">
              <a:extLst>
                <a:ext uri="{FF2B5EF4-FFF2-40B4-BE49-F238E27FC236}">
                  <a16:creationId xmlns:a16="http://schemas.microsoft.com/office/drawing/2014/main" id="{F1D7400C-EDE6-BE15-71F4-FAF0729C8FAB}"/>
                </a:ext>
              </a:extLst>
            </p:cNvPr>
            <p:cNvSpPr/>
            <p:nvPr/>
          </p:nvSpPr>
          <p:spPr>
            <a:xfrm>
              <a:off x="5370770" y="5881764"/>
              <a:ext cx="1416527" cy="633337"/>
            </a:xfrm>
            <a:custGeom>
              <a:avLst/>
              <a:gdLst>
                <a:gd name="connsiteX0" fmla="*/ 867190 w 1416527"/>
                <a:gd name="connsiteY0" fmla="*/ 633336 h 633337"/>
                <a:gd name="connsiteX1" fmla="*/ 538692 w 1416527"/>
                <a:gd name="connsiteY1" fmla="*/ 633336 h 633337"/>
                <a:gd name="connsiteX2" fmla="*/ 158821 w 1416527"/>
                <a:gd name="connsiteY2" fmla="*/ 477259 h 633337"/>
                <a:gd name="connsiteX3" fmla="*/ 345 w 1416527"/>
                <a:gd name="connsiteY3" fmla="*/ 98412 h 633337"/>
                <a:gd name="connsiteX4" fmla="*/ 23787 w 1416527"/>
                <a:gd name="connsiteY4" fmla="*/ 29374 h 633337"/>
                <a:gd name="connsiteX5" fmla="*/ 90539 w 1416527"/>
                <a:gd name="connsiteY5" fmla="*/ 0 h 633337"/>
                <a:gd name="connsiteX6" fmla="*/ 157267 w 1416527"/>
                <a:gd name="connsiteY6" fmla="*/ 29374 h 633337"/>
                <a:gd name="connsiteX7" fmla="*/ 180704 w 1416527"/>
                <a:gd name="connsiteY7" fmla="*/ 98412 h 633337"/>
                <a:gd name="connsiteX8" fmla="*/ 287546 w 1416527"/>
                <a:gd name="connsiteY8" fmla="*/ 352958 h 633337"/>
                <a:gd name="connsiteX9" fmla="*/ 542132 w 1416527"/>
                <a:gd name="connsiteY9" fmla="*/ 459829 h 633337"/>
                <a:gd name="connsiteX10" fmla="*/ 874740 w 1416527"/>
                <a:gd name="connsiteY10" fmla="*/ 459829 h 633337"/>
                <a:gd name="connsiteX11" fmla="*/ 1129303 w 1416527"/>
                <a:gd name="connsiteY11" fmla="*/ 352958 h 633337"/>
                <a:gd name="connsiteX12" fmla="*/ 1236145 w 1416527"/>
                <a:gd name="connsiteY12" fmla="*/ 98412 h 633337"/>
                <a:gd name="connsiteX13" fmla="*/ 1262468 w 1416527"/>
                <a:gd name="connsiteY13" fmla="*/ 34176 h 633337"/>
                <a:gd name="connsiteX14" fmla="*/ 1326670 w 1416527"/>
                <a:gd name="connsiteY14" fmla="*/ 7887 h 633337"/>
                <a:gd name="connsiteX15" fmla="*/ 1389872 w 1416527"/>
                <a:gd name="connsiteY15" fmla="*/ 35033 h 633337"/>
                <a:gd name="connsiteX16" fmla="*/ 1416527 w 1416527"/>
                <a:gd name="connsiteY16" fmla="*/ 98412 h 633337"/>
                <a:gd name="connsiteX17" fmla="*/ 1249678 w 1416527"/>
                <a:gd name="connsiteY17" fmla="*/ 476573 h 633337"/>
                <a:gd name="connsiteX18" fmla="*/ 867196 w 1416527"/>
                <a:gd name="connsiteY18" fmla="*/ 633336 h 6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6527" h="633337">
                  <a:moveTo>
                    <a:pt x="867190" y="633336"/>
                  </a:moveTo>
                  <a:lnTo>
                    <a:pt x="538692" y="633336"/>
                  </a:lnTo>
                  <a:cubicBezTo>
                    <a:pt x="396400" y="633679"/>
                    <a:pt x="259771" y="577558"/>
                    <a:pt x="158821" y="477259"/>
                  </a:cubicBezTo>
                  <a:cubicBezTo>
                    <a:pt x="57894" y="376961"/>
                    <a:pt x="876" y="240716"/>
                    <a:pt x="345" y="98412"/>
                  </a:cubicBezTo>
                  <a:cubicBezTo>
                    <a:pt x="-1867" y="73152"/>
                    <a:pt x="6642" y="48063"/>
                    <a:pt x="23787" y="29374"/>
                  </a:cubicBezTo>
                  <a:cubicBezTo>
                    <a:pt x="40932" y="10687"/>
                    <a:pt x="65153" y="0"/>
                    <a:pt x="90539" y="0"/>
                  </a:cubicBezTo>
                  <a:cubicBezTo>
                    <a:pt x="115896" y="0"/>
                    <a:pt x="140116" y="10687"/>
                    <a:pt x="157267" y="29374"/>
                  </a:cubicBezTo>
                  <a:cubicBezTo>
                    <a:pt x="174412" y="48063"/>
                    <a:pt x="182916" y="73152"/>
                    <a:pt x="180704" y="98412"/>
                  </a:cubicBezTo>
                  <a:cubicBezTo>
                    <a:pt x="181596" y="193967"/>
                    <a:pt x="219972" y="285407"/>
                    <a:pt x="287546" y="352958"/>
                  </a:cubicBezTo>
                  <a:cubicBezTo>
                    <a:pt x="355143" y="420567"/>
                    <a:pt x="446537" y="458914"/>
                    <a:pt x="542132" y="459829"/>
                  </a:cubicBezTo>
                  <a:lnTo>
                    <a:pt x="874740" y="459829"/>
                  </a:lnTo>
                  <a:cubicBezTo>
                    <a:pt x="970311" y="458914"/>
                    <a:pt x="1061729" y="420567"/>
                    <a:pt x="1129303" y="352958"/>
                  </a:cubicBezTo>
                  <a:cubicBezTo>
                    <a:pt x="1196900" y="285407"/>
                    <a:pt x="1235253" y="193967"/>
                    <a:pt x="1236145" y="98412"/>
                  </a:cubicBezTo>
                  <a:cubicBezTo>
                    <a:pt x="1235967" y="74352"/>
                    <a:pt x="1245455" y="51206"/>
                    <a:pt x="1262468" y="34176"/>
                  </a:cubicBezTo>
                  <a:cubicBezTo>
                    <a:pt x="1279476" y="17202"/>
                    <a:pt x="1302605" y="7715"/>
                    <a:pt x="1326670" y="7887"/>
                  </a:cubicBezTo>
                  <a:cubicBezTo>
                    <a:pt x="1350468" y="8401"/>
                    <a:pt x="1373105" y="18173"/>
                    <a:pt x="1389872" y="35033"/>
                  </a:cubicBezTo>
                  <a:cubicBezTo>
                    <a:pt x="1406612" y="51892"/>
                    <a:pt x="1416167" y="74638"/>
                    <a:pt x="1416527" y="98412"/>
                  </a:cubicBezTo>
                  <a:cubicBezTo>
                    <a:pt x="1411904" y="241287"/>
                    <a:pt x="1352119" y="376847"/>
                    <a:pt x="1249678" y="476573"/>
                  </a:cubicBezTo>
                  <a:cubicBezTo>
                    <a:pt x="1147253" y="576358"/>
                    <a:pt x="1010162" y="632536"/>
                    <a:pt x="867196" y="633336"/>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8" name="Freeform 187">
              <a:extLst>
                <a:ext uri="{FF2B5EF4-FFF2-40B4-BE49-F238E27FC236}">
                  <a16:creationId xmlns:a16="http://schemas.microsoft.com/office/drawing/2014/main" id="{CBC1662E-F6CD-7168-928E-2B6ABCD78F99}"/>
                </a:ext>
              </a:extLst>
            </p:cNvPr>
            <p:cNvSpPr/>
            <p:nvPr/>
          </p:nvSpPr>
          <p:spPr>
            <a:xfrm>
              <a:off x="5981468" y="4061422"/>
              <a:ext cx="441530" cy="1098545"/>
            </a:xfrm>
            <a:custGeom>
              <a:avLst/>
              <a:gdLst>
                <a:gd name="connsiteX0" fmla="*/ 90529 w 441530"/>
                <a:gd name="connsiteY0" fmla="*/ 1098537 h 1098545"/>
                <a:gd name="connsiteX1" fmla="*/ 26303 w 441530"/>
                <a:gd name="connsiteY1" fmla="*/ 1072237 h 1098545"/>
                <a:gd name="connsiteX2" fmla="*/ 3 w 441530"/>
                <a:gd name="connsiteY2" fmla="*/ 1008011 h 1098545"/>
                <a:gd name="connsiteX3" fmla="*/ 3 w 441530"/>
                <a:gd name="connsiteY3" fmla="*/ 259118 h 1098545"/>
                <a:gd name="connsiteX4" fmla="*/ 39785 w 441530"/>
                <a:gd name="connsiteY4" fmla="*/ 183686 h 1098545"/>
                <a:gd name="connsiteX5" fmla="*/ 307253 w 441530"/>
                <a:gd name="connsiteY5" fmla="*/ 13596 h 1098545"/>
                <a:gd name="connsiteX6" fmla="*/ 307230 w 441530"/>
                <a:gd name="connsiteY6" fmla="*/ 13596 h 1098545"/>
                <a:gd name="connsiteX7" fmla="*/ 372084 w 441530"/>
                <a:gd name="connsiteY7" fmla="*/ 1897 h 1098545"/>
                <a:gd name="connsiteX8" fmla="*/ 426582 w 441530"/>
                <a:gd name="connsiteY8" fmla="*/ 38982 h 1098545"/>
                <a:gd name="connsiteX9" fmla="*/ 439704 w 441530"/>
                <a:gd name="connsiteY9" fmla="*/ 104122 h 1098545"/>
                <a:gd name="connsiteX10" fmla="*/ 401196 w 441530"/>
                <a:gd name="connsiteY10" fmla="*/ 158300 h 1098545"/>
                <a:gd name="connsiteX11" fmla="*/ 177619 w 441530"/>
                <a:gd name="connsiteY11" fmla="*/ 307113 h 1098545"/>
                <a:gd name="connsiteX12" fmla="*/ 177619 w 441530"/>
                <a:gd name="connsiteY12" fmla="*/ 1013486 h 1098545"/>
                <a:gd name="connsiteX13" fmla="*/ 151993 w 441530"/>
                <a:gd name="connsiteY13" fmla="*/ 1074363 h 1098545"/>
                <a:gd name="connsiteX14" fmla="*/ 90534 w 441530"/>
                <a:gd name="connsiteY14" fmla="*/ 1098520 h 109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1530" h="1098545">
                  <a:moveTo>
                    <a:pt x="90529" y="1098537"/>
                  </a:moveTo>
                  <a:cubicBezTo>
                    <a:pt x="66463" y="1098737"/>
                    <a:pt x="43334" y="1089250"/>
                    <a:pt x="26303" y="1072237"/>
                  </a:cubicBezTo>
                  <a:cubicBezTo>
                    <a:pt x="9290" y="1055206"/>
                    <a:pt x="-197" y="1032077"/>
                    <a:pt x="3" y="1008011"/>
                  </a:cubicBezTo>
                  <a:lnTo>
                    <a:pt x="3" y="259118"/>
                  </a:lnTo>
                  <a:cubicBezTo>
                    <a:pt x="1255" y="229274"/>
                    <a:pt x="15856" y="201568"/>
                    <a:pt x="39785" y="183686"/>
                  </a:cubicBezTo>
                  <a:lnTo>
                    <a:pt x="307253" y="13596"/>
                  </a:lnTo>
                  <a:lnTo>
                    <a:pt x="307230" y="13596"/>
                  </a:lnTo>
                  <a:cubicBezTo>
                    <a:pt x="326495" y="1366"/>
                    <a:pt x="349784" y="-2835"/>
                    <a:pt x="372084" y="1897"/>
                  </a:cubicBezTo>
                  <a:cubicBezTo>
                    <a:pt x="394412" y="6658"/>
                    <a:pt x="413963" y="19962"/>
                    <a:pt x="426582" y="38982"/>
                  </a:cubicBezTo>
                  <a:cubicBezTo>
                    <a:pt x="439749" y="57956"/>
                    <a:pt x="444504" y="81530"/>
                    <a:pt x="439704" y="104122"/>
                  </a:cubicBezTo>
                  <a:cubicBezTo>
                    <a:pt x="434909" y="126736"/>
                    <a:pt x="420953" y="146338"/>
                    <a:pt x="401196" y="158300"/>
                  </a:cubicBezTo>
                  <a:lnTo>
                    <a:pt x="177619" y="307113"/>
                  </a:lnTo>
                  <a:lnTo>
                    <a:pt x="177619" y="1013486"/>
                  </a:lnTo>
                  <a:cubicBezTo>
                    <a:pt x="177643" y="1036392"/>
                    <a:pt x="168401" y="1058361"/>
                    <a:pt x="151993" y="1074363"/>
                  </a:cubicBezTo>
                  <a:cubicBezTo>
                    <a:pt x="135608" y="1090370"/>
                    <a:pt x="113440" y="1099074"/>
                    <a:pt x="90534" y="1098520"/>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9" name="Freeform 188">
              <a:extLst>
                <a:ext uri="{FF2B5EF4-FFF2-40B4-BE49-F238E27FC236}">
                  <a16:creationId xmlns:a16="http://schemas.microsoft.com/office/drawing/2014/main" id="{721C008C-85D2-2BAB-3DE6-B446D7C75AA6}"/>
                </a:ext>
              </a:extLst>
            </p:cNvPr>
            <p:cNvSpPr/>
            <p:nvPr/>
          </p:nvSpPr>
          <p:spPr>
            <a:xfrm>
              <a:off x="5722081" y="4063403"/>
              <a:ext cx="439635" cy="345005"/>
            </a:xfrm>
            <a:custGeom>
              <a:avLst/>
              <a:gdLst>
                <a:gd name="connsiteX0" fmla="*/ 349916 w 439635"/>
                <a:gd name="connsiteY0" fmla="*/ 344919 h 345005"/>
                <a:gd name="connsiteX1" fmla="*/ 306693 w 439635"/>
                <a:gd name="connsiteY1" fmla="*/ 330523 h 345005"/>
                <a:gd name="connsiteX2" fmla="*/ 39232 w 439635"/>
                <a:gd name="connsiteY2" fmla="*/ 160427 h 345005"/>
                <a:gd name="connsiteX3" fmla="*/ 39249 w 439635"/>
                <a:gd name="connsiteY3" fmla="*/ 160427 h 345005"/>
                <a:gd name="connsiteX4" fmla="*/ 1878 w 439635"/>
                <a:gd name="connsiteY4" fmla="*/ 104174 h 345005"/>
                <a:gd name="connsiteX5" fmla="*/ 13868 w 439635"/>
                <a:gd name="connsiteY5" fmla="*/ 37692 h 345005"/>
                <a:gd name="connsiteX6" fmla="*/ 70481 w 439635"/>
                <a:gd name="connsiteY6" fmla="*/ 1973 h 345005"/>
                <a:gd name="connsiteX7" fmla="*/ 136627 w 439635"/>
                <a:gd name="connsiteY7" fmla="*/ 12306 h 345005"/>
                <a:gd name="connsiteX8" fmla="*/ 400654 w 439635"/>
                <a:gd name="connsiteY8" fmla="*/ 188556 h 345005"/>
                <a:gd name="connsiteX9" fmla="*/ 437738 w 439635"/>
                <a:gd name="connsiteY9" fmla="*/ 243026 h 345005"/>
                <a:gd name="connsiteX10" fmla="*/ 426040 w 439635"/>
                <a:gd name="connsiteY10" fmla="*/ 307886 h 345005"/>
                <a:gd name="connsiteX11" fmla="*/ 349916 w 439635"/>
                <a:gd name="connsiteY11" fmla="*/ 344919 h 3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9635" h="345005">
                  <a:moveTo>
                    <a:pt x="349916" y="344919"/>
                  </a:moveTo>
                  <a:cubicBezTo>
                    <a:pt x="334200" y="345748"/>
                    <a:pt x="318775" y="340587"/>
                    <a:pt x="306693" y="330523"/>
                  </a:cubicBezTo>
                  <a:lnTo>
                    <a:pt x="39232" y="160427"/>
                  </a:lnTo>
                  <a:lnTo>
                    <a:pt x="39249" y="160427"/>
                  </a:lnTo>
                  <a:cubicBezTo>
                    <a:pt x="19983" y="147214"/>
                    <a:pt x="6593" y="127034"/>
                    <a:pt x="1878" y="104174"/>
                  </a:cubicBezTo>
                  <a:cubicBezTo>
                    <a:pt x="-2854" y="81292"/>
                    <a:pt x="1432" y="57471"/>
                    <a:pt x="13868" y="37692"/>
                  </a:cubicBezTo>
                  <a:cubicBezTo>
                    <a:pt x="27802" y="19318"/>
                    <a:pt x="47913" y="6637"/>
                    <a:pt x="70481" y="1973"/>
                  </a:cubicBezTo>
                  <a:cubicBezTo>
                    <a:pt x="93050" y="-2696"/>
                    <a:pt x="116561" y="990"/>
                    <a:pt x="136627" y="12306"/>
                  </a:cubicBezTo>
                  <a:lnTo>
                    <a:pt x="400654" y="188556"/>
                  </a:lnTo>
                  <a:cubicBezTo>
                    <a:pt x="419673" y="201169"/>
                    <a:pt x="432978" y="220726"/>
                    <a:pt x="437738" y="243026"/>
                  </a:cubicBezTo>
                  <a:cubicBezTo>
                    <a:pt x="442470" y="265355"/>
                    <a:pt x="438270" y="288638"/>
                    <a:pt x="426040" y="307886"/>
                  </a:cubicBezTo>
                  <a:cubicBezTo>
                    <a:pt x="408358" y="332060"/>
                    <a:pt x="379851" y="345925"/>
                    <a:pt x="349916" y="344919"/>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0" name="Freeform 189">
              <a:extLst>
                <a:ext uri="{FF2B5EF4-FFF2-40B4-BE49-F238E27FC236}">
                  <a16:creationId xmlns:a16="http://schemas.microsoft.com/office/drawing/2014/main" id="{AA85E570-E4C2-B580-713C-4F971BF7C53C}"/>
                </a:ext>
              </a:extLst>
            </p:cNvPr>
            <p:cNvSpPr/>
            <p:nvPr/>
          </p:nvSpPr>
          <p:spPr>
            <a:xfrm>
              <a:off x="5531292" y="2098884"/>
              <a:ext cx="1120599" cy="1120597"/>
            </a:xfrm>
            <a:custGeom>
              <a:avLst/>
              <a:gdLst>
                <a:gd name="connsiteX0" fmla="*/ 540705 w 1120599"/>
                <a:gd name="connsiteY0" fmla="*/ 1120260 h 1120597"/>
                <a:gd name="connsiteX1" fmla="*/ 71829 w 1120599"/>
                <a:gd name="connsiteY1" fmla="*/ 834779 h 1120597"/>
                <a:gd name="connsiteX2" fmla="*/ 71829 w 1120599"/>
                <a:gd name="connsiteY2" fmla="*/ 285825 h 1120597"/>
                <a:gd name="connsiteX3" fmla="*/ 540705 w 1120599"/>
                <a:gd name="connsiteY3" fmla="*/ 343 h 1120597"/>
                <a:gd name="connsiteX4" fmla="*/ 949504 w 1120599"/>
                <a:gd name="connsiteY4" fmla="*/ 157237 h 1120597"/>
                <a:gd name="connsiteX5" fmla="*/ 1120600 w 1120599"/>
                <a:gd name="connsiteY5" fmla="*/ 560299 h 1120597"/>
                <a:gd name="connsiteX6" fmla="*/ 949504 w 1120599"/>
                <a:gd name="connsiteY6" fmla="*/ 963361 h 1120597"/>
                <a:gd name="connsiteX7" fmla="*/ 540705 w 1120599"/>
                <a:gd name="connsiteY7" fmla="*/ 1120255 h 1120597"/>
                <a:gd name="connsiteX8" fmla="*/ 540705 w 1120599"/>
                <a:gd name="connsiteY8" fmla="*/ 177285 h 1120597"/>
                <a:gd name="connsiteX9" fmla="*/ 271454 w 1120599"/>
                <a:gd name="connsiteY9" fmla="*/ 291185 h 1120597"/>
                <a:gd name="connsiteX10" fmla="*/ 160794 w 1120599"/>
                <a:gd name="connsiteY10" fmla="*/ 561779 h 1120597"/>
                <a:gd name="connsiteX11" fmla="*/ 273066 w 1120599"/>
                <a:gd name="connsiteY11" fmla="*/ 831699 h 1120597"/>
                <a:gd name="connsiteX12" fmla="*/ 543008 w 1120599"/>
                <a:gd name="connsiteY12" fmla="*/ 943987 h 1120597"/>
                <a:gd name="connsiteX13" fmla="*/ 813602 w 1120599"/>
                <a:gd name="connsiteY13" fmla="*/ 833327 h 1120597"/>
                <a:gd name="connsiteX14" fmla="*/ 927502 w 1120599"/>
                <a:gd name="connsiteY14" fmla="*/ 564076 h 1120597"/>
                <a:gd name="connsiteX15" fmla="*/ 814808 w 1120599"/>
                <a:gd name="connsiteY15" fmla="*/ 289956 h 1120597"/>
                <a:gd name="connsiteX16" fmla="*/ 540711 w 1120599"/>
                <a:gd name="connsiteY16" fmla="*/ 177285 h 112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0599" h="1120597">
                  <a:moveTo>
                    <a:pt x="540705" y="1120260"/>
                  </a:moveTo>
                  <a:cubicBezTo>
                    <a:pt x="345303" y="1113408"/>
                    <a:pt x="167601" y="1005223"/>
                    <a:pt x="71829" y="834779"/>
                  </a:cubicBezTo>
                  <a:cubicBezTo>
                    <a:pt x="-23943" y="664312"/>
                    <a:pt x="-23943" y="456274"/>
                    <a:pt x="71829" y="285825"/>
                  </a:cubicBezTo>
                  <a:cubicBezTo>
                    <a:pt x="167601" y="115380"/>
                    <a:pt x="345303" y="7173"/>
                    <a:pt x="540705" y="343"/>
                  </a:cubicBezTo>
                  <a:cubicBezTo>
                    <a:pt x="692598" y="-4972"/>
                    <a:pt x="840159" y="51647"/>
                    <a:pt x="949504" y="157237"/>
                  </a:cubicBezTo>
                  <a:cubicBezTo>
                    <a:pt x="1058849" y="262810"/>
                    <a:pt x="1120600" y="408297"/>
                    <a:pt x="1120600" y="560299"/>
                  </a:cubicBezTo>
                  <a:cubicBezTo>
                    <a:pt x="1120600" y="712306"/>
                    <a:pt x="1058849" y="857770"/>
                    <a:pt x="949504" y="963361"/>
                  </a:cubicBezTo>
                  <a:cubicBezTo>
                    <a:pt x="840159" y="1068934"/>
                    <a:pt x="692598" y="1125569"/>
                    <a:pt x="540705" y="1120255"/>
                  </a:cubicBezTo>
                  <a:close/>
                  <a:moveTo>
                    <a:pt x="540705" y="177285"/>
                  </a:moveTo>
                  <a:cubicBezTo>
                    <a:pt x="439418" y="178177"/>
                    <a:pt x="342623" y="219142"/>
                    <a:pt x="271454" y="291185"/>
                  </a:cubicBezTo>
                  <a:cubicBezTo>
                    <a:pt x="200262" y="363223"/>
                    <a:pt x="160480" y="460492"/>
                    <a:pt x="160794" y="561779"/>
                  </a:cubicBezTo>
                  <a:cubicBezTo>
                    <a:pt x="161086" y="663043"/>
                    <a:pt x="201445" y="760084"/>
                    <a:pt x="273066" y="831699"/>
                  </a:cubicBezTo>
                  <a:cubicBezTo>
                    <a:pt x="344686" y="903313"/>
                    <a:pt x="441727" y="943678"/>
                    <a:pt x="543008" y="943987"/>
                  </a:cubicBezTo>
                  <a:cubicBezTo>
                    <a:pt x="644272" y="944278"/>
                    <a:pt x="741558" y="904496"/>
                    <a:pt x="813602" y="833327"/>
                  </a:cubicBezTo>
                  <a:cubicBezTo>
                    <a:pt x="885639" y="762135"/>
                    <a:pt x="926587" y="665335"/>
                    <a:pt x="927502" y="564076"/>
                  </a:cubicBezTo>
                  <a:cubicBezTo>
                    <a:pt x="928062" y="461321"/>
                    <a:pt x="887474" y="362623"/>
                    <a:pt x="814808" y="289956"/>
                  </a:cubicBezTo>
                  <a:cubicBezTo>
                    <a:pt x="742164" y="217290"/>
                    <a:pt x="643449" y="176731"/>
                    <a:pt x="540711" y="177285"/>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1" name="Freeform 190">
              <a:extLst>
                <a:ext uri="{FF2B5EF4-FFF2-40B4-BE49-F238E27FC236}">
                  <a16:creationId xmlns:a16="http://schemas.microsoft.com/office/drawing/2014/main" id="{AE8AF97A-5C29-12F5-1490-9A0D2DA0A0E3}"/>
                </a:ext>
              </a:extLst>
            </p:cNvPr>
            <p:cNvSpPr/>
            <p:nvPr/>
          </p:nvSpPr>
          <p:spPr>
            <a:xfrm>
              <a:off x="4962372" y="1549894"/>
              <a:ext cx="2226112" cy="2215174"/>
            </a:xfrm>
            <a:custGeom>
              <a:avLst/>
              <a:gdLst>
                <a:gd name="connsiteX0" fmla="*/ 1297534 w 2226112"/>
                <a:gd name="connsiteY0" fmla="*/ 2215148 h 2215174"/>
                <a:gd name="connsiteX1" fmla="*/ 927887 w 2226112"/>
                <a:gd name="connsiteY1" fmla="*/ 2215148 h 2215174"/>
                <a:gd name="connsiteX2" fmla="*/ 866137 w 2226112"/>
                <a:gd name="connsiteY2" fmla="*/ 2191865 h 2215174"/>
                <a:gd name="connsiteX3" fmla="*/ 838053 w 2226112"/>
                <a:gd name="connsiteY3" fmla="*/ 2132172 h 2215174"/>
                <a:gd name="connsiteX4" fmla="*/ 838053 w 2226112"/>
                <a:gd name="connsiteY4" fmla="*/ 1962082 h 2215174"/>
                <a:gd name="connsiteX5" fmla="*/ 707745 w 2226112"/>
                <a:gd name="connsiteY5" fmla="*/ 1904486 h 2215174"/>
                <a:gd name="connsiteX6" fmla="*/ 578129 w 2226112"/>
                <a:gd name="connsiteY6" fmla="*/ 2027245 h 2215174"/>
                <a:gd name="connsiteX7" fmla="*/ 515041 w 2226112"/>
                <a:gd name="connsiteY7" fmla="*/ 2051333 h 2215174"/>
                <a:gd name="connsiteX8" fmla="*/ 451931 w 2226112"/>
                <a:gd name="connsiteY8" fmla="*/ 2027245 h 2215174"/>
                <a:gd name="connsiteX9" fmla="*/ 192013 w 2226112"/>
                <a:gd name="connsiteY9" fmla="*/ 1763217 h 2215174"/>
                <a:gd name="connsiteX10" fmla="*/ 192013 w 2226112"/>
                <a:gd name="connsiteY10" fmla="*/ 1763194 h 2215174"/>
                <a:gd name="connsiteX11" fmla="*/ 164889 w 2226112"/>
                <a:gd name="connsiteY11" fmla="*/ 1701827 h 2215174"/>
                <a:gd name="connsiteX12" fmla="*/ 192013 w 2226112"/>
                <a:gd name="connsiteY12" fmla="*/ 1640436 h 2215174"/>
                <a:gd name="connsiteX13" fmla="*/ 314771 w 2226112"/>
                <a:gd name="connsiteY13" fmla="*/ 1514260 h 2215174"/>
                <a:gd name="connsiteX14" fmla="*/ 256483 w 2226112"/>
                <a:gd name="connsiteY14" fmla="*/ 1383953 h 2215174"/>
                <a:gd name="connsiteX15" fmla="*/ 90526 w 2226112"/>
                <a:gd name="connsiteY15" fmla="*/ 1383953 h 2215174"/>
                <a:gd name="connsiteX16" fmla="*/ 26900 w 2226112"/>
                <a:gd name="connsiteY16" fmla="*/ 1357052 h 2215174"/>
                <a:gd name="connsiteX17" fmla="*/ 0 w 2226112"/>
                <a:gd name="connsiteY17" fmla="*/ 1293427 h 2215174"/>
                <a:gd name="connsiteX18" fmla="*/ 0 w 2226112"/>
                <a:gd name="connsiteY18" fmla="*/ 918980 h 2215174"/>
                <a:gd name="connsiteX19" fmla="*/ 26900 w 2226112"/>
                <a:gd name="connsiteY19" fmla="*/ 855355 h 2215174"/>
                <a:gd name="connsiteX20" fmla="*/ 90526 w 2226112"/>
                <a:gd name="connsiteY20" fmla="*/ 828455 h 2215174"/>
                <a:gd name="connsiteX21" fmla="*/ 264027 w 2226112"/>
                <a:gd name="connsiteY21" fmla="*/ 828455 h 2215174"/>
                <a:gd name="connsiteX22" fmla="*/ 318205 w 2226112"/>
                <a:gd name="connsiteY22" fmla="*/ 698147 h 2215174"/>
                <a:gd name="connsiteX23" fmla="*/ 198882 w 2226112"/>
                <a:gd name="connsiteY23" fmla="*/ 582932 h 2215174"/>
                <a:gd name="connsiteX24" fmla="*/ 171759 w 2226112"/>
                <a:gd name="connsiteY24" fmla="*/ 519507 h 2215174"/>
                <a:gd name="connsiteX25" fmla="*/ 198882 w 2226112"/>
                <a:gd name="connsiteY25" fmla="*/ 456059 h 2215174"/>
                <a:gd name="connsiteX26" fmla="*/ 459497 w 2226112"/>
                <a:gd name="connsiteY26" fmla="*/ 192032 h 2215174"/>
                <a:gd name="connsiteX27" fmla="*/ 459474 w 2226112"/>
                <a:gd name="connsiteY27" fmla="*/ 192032 h 2215174"/>
                <a:gd name="connsiteX28" fmla="*/ 522562 w 2226112"/>
                <a:gd name="connsiteY28" fmla="*/ 165286 h 2215174"/>
                <a:gd name="connsiteX29" fmla="*/ 585673 w 2226112"/>
                <a:gd name="connsiteY29" fmla="*/ 192032 h 2215174"/>
                <a:gd name="connsiteX30" fmla="*/ 708431 w 2226112"/>
                <a:gd name="connsiteY30" fmla="*/ 311356 h 2215174"/>
                <a:gd name="connsiteX31" fmla="*/ 838739 w 2226112"/>
                <a:gd name="connsiteY31" fmla="*/ 257172 h 2215174"/>
                <a:gd name="connsiteX32" fmla="*/ 838722 w 2226112"/>
                <a:gd name="connsiteY32" fmla="*/ 90522 h 2215174"/>
                <a:gd name="connsiteX33" fmla="*/ 864548 w 2226112"/>
                <a:gd name="connsiteY33" fmla="*/ 26812 h 2215174"/>
                <a:gd name="connsiteX34" fmla="*/ 927882 w 2226112"/>
                <a:gd name="connsiteY34" fmla="*/ 2 h 2215174"/>
                <a:gd name="connsiteX35" fmla="*/ 1296162 w 2226112"/>
                <a:gd name="connsiteY35" fmla="*/ 2 h 2215174"/>
                <a:gd name="connsiteX36" fmla="*/ 1360364 w 2226112"/>
                <a:gd name="connsiteY36" fmla="*/ 26320 h 2215174"/>
                <a:gd name="connsiteX37" fmla="*/ 1386688 w 2226112"/>
                <a:gd name="connsiteY37" fmla="*/ 90528 h 2215174"/>
                <a:gd name="connsiteX38" fmla="*/ 1386688 w 2226112"/>
                <a:gd name="connsiteY38" fmla="*/ 259921 h 2215174"/>
                <a:gd name="connsiteX39" fmla="*/ 1516304 w 2226112"/>
                <a:gd name="connsiteY39" fmla="*/ 314105 h 2215174"/>
                <a:gd name="connsiteX40" fmla="*/ 1635627 w 2226112"/>
                <a:gd name="connsiteY40" fmla="*/ 194781 h 2215174"/>
                <a:gd name="connsiteX41" fmla="*/ 1699075 w 2226112"/>
                <a:gd name="connsiteY41" fmla="*/ 167972 h 2215174"/>
                <a:gd name="connsiteX42" fmla="*/ 1762500 w 2226112"/>
                <a:gd name="connsiteY42" fmla="*/ 194781 h 2215174"/>
                <a:gd name="connsiteX43" fmla="*/ 2025167 w 2226112"/>
                <a:gd name="connsiteY43" fmla="*/ 458808 h 2215174"/>
                <a:gd name="connsiteX44" fmla="*/ 2050548 w 2226112"/>
                <a:gd name="connsiteY44" fmla="*/ 520536 h 2215174"/>
                <a:gd name="connsiteX45" fmla="*/ 2025167 w 2226112"/>
                <a:gd name="connsiteY45" fmla="*/ 581572 h 2215174"/>
                <a:gd name="connsiteX46" fmla="*/ 1908593 w 2226112"/>
                <a:gd name="connsiteY46" fmla="*/ 700896 h 2215174"/>
                <a:gd name="connsiteX47" fmla="*/ 1962748 w 2226112"/>
                <a:gd name="connsiteY47" fmla="*/ 831204 h 2215174"/>
                <a:gd name="connsiteX48" fmla="*/ 2136273 w 2226112"/>
                <a:gd name="connsiteY48" fmla="*/ 831204 h 2215174"/>
                <a:gd name="connsiteX49" fmla="*/ 2199269 w 2226112"/>
                <a:gd name="connsiteY49" fmla="*/ 856584 h 2215174"/>
                <a:gd name="connsiteX50" fmla="*/ 2226101 w 2226112"/>
                <a:gd name="connsiteY50" fmla="*/ 918980 h 2215174"/>
                <a:gd name="connsiteX51" fmla="*/ 2226101 w 2226112"/>
                <a:gd name="connsiteY51" fmla="*/ 1290678 h 2215174"/>
                <a:gd name="connsiteX52" fmla="*/ 2200229 w 2226112"/>
                <a:gd name="connsiteY52" fmla="*/ 1354858 h 2215174"/>
                <a:gd name="connsiteX53" fmla="*/ 2136273 w 2226112"/>
                <a:gd name="connsiteY53" fmla="*/ 1381204 h 2215174"/>
                <a:gd name="connsiteX54" fmla="*/ 1962748 w 2226112"/>
                <a:gd name="connsiteY54" fmla="*/ 1381204 h 2215174"/>
                <a:gd name="connsiteX55" fmla="*/ 1908593 w 2226112"/>
                <a:gd name="connsiteY55" fmla="*/ 1511512 h 2215174"/>
                <a:gd name="connsiteX56" fmla="*/ 2025167 w 2226112"/>
                <a:gd name="connsiteY56" fmla="*/ 1633578 h 2215174"/>
                <a:gd name="connsiteX57" fmla="*/ 2050548 w 2226112"/>
                <a:gd name="connsiteY57" fmla="*/ 1694614 h 2215174"/>
                <a:gd name="connsiteX58" fmla="*/ 2025167 w 2226112"/>
                <a:gd name="connsiteY58" fmla="*/ 1756342 h 2215174"/>
                <a:gd name="connsiteX59" fmla="*/ 1763883 w 2226112"/>
                <a:gd name="connsiteY59" fmla="*/ 2016260 h 2215174"/>
                <a:gd name="connsiteX60" fmla="*/ 1700435 w 2226112"/>
                <a:gd name="connsiteY60" fmla="*/ 2043361 h 2215174"/>
                <a:gd name="connsiteX61" fmla="*/ 1636988 w 2226112"/>
                <a:gd name="connsiteY61" fmla="*/ 2016260 h 2215174"/>
                <a:gd name="connsiteX62" fmla="*/ 1517664 w 2226112"/>
                <a:gd name="connsiteY62" fmla="*/ 1896937 h 2215174"/>
                <a:gd name="connsiteX63" fmla="*/ 1388048 w 2226112"/>
                <a:gd name="connsiteY63" fmla="*/ 1951115 h 2215174"/>
                <a:gd name="connsiteX64" fmla="*/ 1388048 w 2226112"/>
                <a:gd name="connsiteY64" fmla="*/ 2121205 h 2215174"/>
                <a:gd name="connsiteX65" fmla="*/ 1388048 w 2226112"/>
                <a:gd name="connsiteY65" fmla="*/ 2121182 h 2215174"/>
                <a:gd name="connsiteX66" fmla="*/ 1362776 w 2226112"/>
                <a:gd name="connsiteY66" fmla="*/ 2187419 h 2215174"/>
                <a:gd name="connsiteX67" fmla="*/ 1297522 w 2226112"/>
                <a:gd name="connsiteY67" fmla="*/ 2215148 h 2215174"/>
                <a:gd name="connsiteX68" fmla="*/ 1015670 w 2226112"/>
                <a:gd name="connsiteY68" fmla="*/ 2041646 h 2215174"/>
                <a:gd name="connsiteX69" fmla="*/ 1211117 w 2226112"/>
                <a:gd name="connsiteY69" fmla="*/ 2041646 h 2215174"/>
                <a:gd name="connsiteX70" fmla="*/ 1211117 w 2226112"/>
                <a:gd name="connsiteY70" fmla="*/ 1890085 h 2215174"/>
                <a:gd name="connsiteX71" fmla="*/ 1275588 w 2226112"/>
                <a:gd name="connsiteY71" fmla="*/ 1810520 h 2215174"/>
                <a:gd name="connsiteX72" fmla="*/ 1485437 w 2226112"/>
                <a:gd name="connsiteY72" fmla="*/ 1719995 h 2215174"/>
                <a:gd name="connsiteX73" fmla="*/ 1542364 w 2226112"/>
                <a:gd name="connsiteY73" fmla="*/ 1706599 h 2215174"/>
                <a:gd name="connsiteX74" fmla="*/ 1593799 w 2226112"/>
                <a:gd name="connsiteY74" fmla="*/ 1734397 h 2215174"/>
                <a:gd name="connsiteX75" fmla="*/ 1698721 w 2226112"/>
                <a:gd name="connsiteY75" fmla="*/ 1839312 h 2215174"/>
                <a:gd name="connsiteX76" fmla="*/ 1835881 w 2226112"/>
                <a:gd name="connsiteY76" fmla="*/ 1702152 h 2215174"/>
                <a:gd name="connsiteX77" fmla="*/ 1731651 w 2226112"/>
                <a:gd name="connsiteY77" fmla="*/ 1597237 h 2215174"/>
                <a:gd name="connsiteX78" fmla="*/ 1720666 w 2226112"/>
                <a:gd name="connsiteY78" fmla="*/ 1488874 h 2215174"/>
                <a:gd name="connsiteX79" fmla="*/ 1811192 w 2226112"/>
                <a:gd name="connsiteY79" fmla="*/ 1275585 h 2215174"/>
                <a:gd name="connsiteX80" fmla="*/ 1841242 w 2226112"/>
                <a:gd name="connsiteY80" fmla="*/ 1228436 h 2215174"/>
                <a:gd name="connsiteX81" fmla="*/ 1894168 w 2226112"/>
                <a:gd name="connsiteY81" fmla="*/ 1210445 h 2215174"/>
                <a:gd name="connsiteX82" fmla="*/ 2045753 w 2226112"/>
                <a:gd name="connsiteY82" fmla="*/ 1210445 h 2215174"/>
                <a:gd name="connsiteX83" fmla="*/ 2045753 w 2226112"/>
                <a:gd name="connsiteY83" fmla="*/ 1011557 h 2215174"/>
                <a:gd name="connsiteX84" fmla="*/ 1897609 w 2226112"/>
                <a:gd name="connsiteY84" fmla="*/ 1011557 h 2215174"/>
                <a:gd name="connsiteX85" fmla="*/ 1844853 w 2226112"/>
                <a:gd name="connsiteY85" fmla="*/ 993830 h 2215174"/>
                <a:gd name="connsiteX86" fmla="*/ 1814627 w 2226112"/>
                <a:gd name="connsiteY86" fmla="*/ 947109 h 2215174"/>
                <a:gd name="connsiteX87" fmla="*/ 1724101 w 2226112"/>
                <a:gd name="connsiteY87" fmla="*/ 737237 h 2215174"/>
                <a:gd name="connsiteX88" fmla="*/ 1707802 w 2226112"/>
                <a:gd name="connsiteY88" fmla="*/ 679219 h 2215174"/>
                <a:gd name="connsiteX89" fmla="*/ 1735062 w 2226112"/>
                <a:gd name="connsiteY89" fmla="*/ 625458 h 2215174"/>
                <a:gd name="connsiteX90" fmla="*/ 1839293 w 2226112"/>
                <a:gd name="connsiteY90" fmla="*/ 520536 h 2215174"/>
                <a:gd name="connsiteX91" fmla="*/ 1702133 w 2226112"/>
                <a:gd name="connsiteY91" fmla="*/ 383376 h 2215174"/>
                <a:gd name="connsiteX92" fmla="*/ 1597211 w 2226112"/>
                <a:gd name="connsiteY92" fmla="*/ 480754 h 2215174"/>
                <a:gd name="connsiteX93" fmla="*/ 1597234 w 2226112"/>
                <a:gd name="connsiteY93" fmla="*/ 480754 h 2215174"/>
                <a:gd name="connsiteX94" fmla="*/ 1545730 w 2226112"/>
                <a:gd name="connsiteY94" fmla="*/ 508106 h 2215174"/>
                <a:gd name="connsiteX95" fmla="*/ 1488872 w 2226112"/>
                <a:gd name="connsiteY95" fmla="*/ 495156 h 2215174"/>
                <a:gd name="connsiteX96" fmla="*/ 1279023 w 2226112"/>
                <a:gd name="connsiteY96" fmla="*/ 404630 h 2215174"/>
                <a:gd name="connsiteX97" fmla="*/ 1214552 w 2226112"/>
                <a:gd name="connsiteY97" fmla="*/ 321648 h 2215174"/>
                <a:gd name="connsiteX98" fmla="*/ 1214552 w 2226112"/>
                <a:gd name="connsiteY98" fmla="*/ 180379 h 2215174"/>
                <a:gd name="connsiteX99" fmla="*/ 1015664 w 2226112"/>
                <a:gd name="connsiteY99" fmla="*/ 180379 h 2215174"/>
                <a:gd name="connsiteX100" fmla="*/ 1015664 w 2226112"/>
                <a:gd name="connsiteY100" fmla="*/ 325083 h 2215174"/>
                <a:gd name="connsiteX101" fmla="*/ 1015664 w 2226112"/>
                <a:gd name="connsiteY101" fmla="*/ 325060 h 2215174"/>
                <a:gd name="connsiteX102" fmla="*/ 947084 w 2226112"/>
                <a:gd name="connsiteY102" fmla="*/ 408059 h 2215174"/>
                <a:gd name="connsiteX103" fmla="*/ 741344 w 2226112"/>
                <a:gd name="connsiteY103" fmla="*/ 498585 h 2215174"/>
                <a:gd name="connsiteX104" fmla="*/ 684125 w 2226112"/>
                <a:gd name="connsiteY104" fmla="*/ 511804 h 2215174"/>
                <a:gd name="connsiteX105" fmla="*/ 632308 w 2226112"/>
                <a:gd name="connsiteY105" fmla="*/ 484189 h 2215174"/>
                <a:gd name="connsiteX106" fmla="*/ 523945 w 2226112"/>
                <a:gd name="connsiteY106" fmla="*/ 386811 h 2215174"/>
                <a:gd name="connsiteX107" fmla="*/ 386785 w 2226112"/>
                <a:gd name="connsiteY107" fmla="*/ 523971 h 2215174"/>
                <a:gd name="connsiteX108" fmla="*/ 495148 w 2226112"/>
                <a:gd name="connsiteY108" fmla="*/ 632333 h 2215174"/>
                <a:gd name="connsiteX109" fmla="*/ 495148 w 2226112"/>
                <a:gd name="connsiteY109" fmla="*/ 632310 h 2215174"/>
                <a:gd name="connsiteX110" fmla="*/ 520134 w 2226112"/>
                <a:gd name="connsiteY110" fmla="*/ 682339 h 2215174"/>
                <a:gd name="connsiteX111" fmla="*/ 509549 w 2226112"/>
                <a:gd name="connsiteY111" fmla="*/ 737232 h 2215174"/>
                <a:gd name="connsiteX112" fmla="*/ 419692 w 2226112"/>
                <a:gd name="connsiteY112" fmla="*/ 947104 h 2215174"/>
                <a:gd name="connsiteX113" fmla="*/ 386963 w 2226112"/>
                <a:gd name="connsiteY113" fmla="*/ 993938 h 2215174"/>
                <a:gd name="connsiteX114" fmla="*/ 332607 w 2226112"/>
                <a:gd name="connsiteY114" fmla="*/ 1011552 h 2215174"/>
                <a:gd name="connsiteX115" fmla="*/ 181045 w 2226112"/>
                <a:gd name="connsiteY115" fmla="*/ 1011552 h 2215174"/>
                <a:gd name="connsiteX116" fmla="*/ 181045 w 2226112"/>
                <a:gd name="connsiteY116" fmla="*/ 1206999 h 2215174"/>
                <a:gd name="connsiteX117" fmla="*/ 332607 w 2226112"/>
                <a:gd name="connsiteY117" fmla="*/ 1206999 h 2215174"/>
                <a:gd name="connsiteX118" fmla="*/ 387145 w 2226112"/>
                <a:gd name="connsiteY118" fmla="*/ 1224904 h 2215174"/>
                <a:gd name="connsiteX119" fmla="*/ 419692 w 2226112"/>
                <a:gd name="connsiteY119" fmla="*/ 1272167 h 2215174"/>
                <a:gd name="connsiteX120" fmla="*/ 509549 w 2226112"/>
                <a:gd name="connsiteY120" fmla="*/ 1485451 h 2215174"/>
                <a:gd name="connsiteX121" fmla="*/ 520711 w 2226112"/>
                <a:gd name="connsiteY121" fmla="*/ 1539183 h 2215174"/>
                <a:gd name="connsiteX122" fmla="*/ 499257 w 2226112"/>
                <a:gd name="connsiteY122" fmla="*/ 1589681 h 2215174"/>
                <a:gd name="connsiteX123" fmla="*/ 394335 w 2226112"/>
                <a:gd name="connsiteY123" fmla="*/ 1694603 h 2215174"/>
                <a:gd name="connsiteX124" fmla="*/ 531495 w 2226112"/>
                <a:gd name="connsiteY124" fmla="*/ 1828323 h 2215174"/>
                <a:gd name="connsiteX125" fmla="*/ 635725 w 2226112"/>
                <a:gd name="connsiteY125" fmla="*/ 1723401 h 2215174"/>
                <a:gd name="connsiteX126" fmla="*/ 635725 w 2226112"/>
                <a:gd name="connsiteY126" fmla="*/ 1723423 h 2215174"/>
                <a:gd name="connsiteX127" fmla="*/ 687966 w 2226112"/>
                <a:gd name="connsiteY127" fmla="*/ 1698889 h 2215174"/>
                <a:gd name="connsiteX128" fmla="*/ 744779 w 2226112"/>
                <a:gd name="connsiteY128" fmla="*/ 1708999 h 2215174"/>
                <a:gd name="connsiteX129" fmla="*/ 950519 w 2226112"/>
                <a:gd name="connsiteY129" fmla="*/ 1799525 h 2215174"/>
                <a:gd name="connsiteX130" fmla="*/ 999833 w 2226112"/>
                <a:gd name="connsiteY130" fmla="*/ 1831248 h 2215174"/>
                <a:gd name="connsiteX131" fmla="*/ 1019099 w 2226112"/>
                <a:gd name="connsiteY131" fmla="*/ 1886638 h 221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226112" h="2215174">
                  <a:moveTo>
                    <a:pt x="1297534" y="2215148"/>
                  </a:moveTo>
                  <a:lnTo>
                    <a:pt x="927887" y="2215148"/>
                  </a:lnTo>
                  <a:cubicBezTo>
                    <a:pt x="905073" y="2215708"/>
                    <a:pt x="882905" y="2207359"/>
                    <a:pt x="866137" y="2191865"/>
                  </a:cubicBezTo>
                  <a:cubicBezTo>
                    <a:pt x="849369" y="2176372"/>
                    <a:pt x="839282" y="2154963"/>
                    <a:pt x="838053" y="2132172"/>
                  </a:cubicBezTo>
                  <a:lnTo>
                    <a:pt x="838053" y="1962082"/>
                  </a:lnTo>
                  <a:cubicBezTo>
                    <a:pt x="793293" y="1946029"/>
                    <a:pt x="749739" y="1926763"/>
                    <a:pt x="707745" y="1904486"/>
                  </a:cubicBezTo>
                  <a:lnTo>
                    <a:pt x="578129" y="2027245"/>
                  </a:lnTo>
                  <a:cubicBezTo>
                    <a:pt x="560784" y="2042761"/>
                    <a:pt x="538301" y="2051333"/>
                    <a:pt x="515041" y="2051333"/>
                  </a:cubicBezTo>
                  <a:cubicBezTo>
                    <a:pt x="491759" y="2051333"/>
                    <a:pt x="469299" y="2042761"/>
                    <a:pt x="451931" y="2027245"/>
                  </a:cubicBezTo>
                  <a:lnTo>
                    <a:pt x="192013" y="1763217"/>
                  </a:lnTo>
                  <a:lnTo>
                    <a:pt x="192013" y="1763194"/>
                  </a:lnTo>
                  <a:cubicBezTo>
                    <a:pt x="174736" y="1747478"/>
                    <a:pt x="164889" y="1725201"/>
                    <a:pt x="164889" y="1701827"/>
                  </a:cubicBezTo>
                  <a:cubicBezTo>
                    <a:pt x="164889" y="1678452"/>
                    <a:pt x="174736" y="1656175"/>
                    <a:pt x="192013" y="1640436"/>
                  </a:cubicBezTo>
                  <a:lnTo>
                    <a:pt x="314771" y="1514260"/>
                  </a:lnTo>
                  <a:cubicBezTo>
                    <a:pt x="291888" y="1472449"/>
                    <a:pt x="272400" y="1428872"/>
                    <a:pt x="256483" y="1383953"/>
                  </a:cubicBezTo>
                  <a:lnTo>
                    <a:pt x="90526" y="1383953"/>
                  </a:lnTo>
                  <a:cubicBezTo>
                    <a:pt x="66614" y="1383593"/>
                    <a:pt x="43800" y="1373951"/>
                    <a:pt x="26900" y="1357052"/>
                  </a:cubicBezTo>
                  <a:cubicBezTo>
                    <a:pt x="10001" y="1340153"/>
                    <a:pt x="354" y="1317339"/>
                    <a:pt x="0" y="1293427"/>
                  </a:cubicBezTo>
                  <a:lnTo>
                    <a:pt x="0" y="918980"/>
                  </a:lnTo>
                  <a:cubicBezTo>
                    <a:pt x="354" y="895069"/>
                    <a:pt x="10001" y="872254"/>
                    <a:pt x="26900" y="855355"/>
                  </a:cubicBezTo>
                  <a:cubicBezTo>
                    <a:pt x="43800" y="838456"/>
                    <a:pt x="66614" y="828809"/>
                    <a:pt x="90526" y="828455"/>
                  </a:cubicBezTo>
                  <a:lnTo>
                    <a:pt x="264027" y="828455"/>
                  </a:lnTo>
                  <a:cubicBezTo>
                    <a:pt x="278223" y="783517"/>
                    <a:pt x="296351" y="739918"/>
                    <a:pt x="318205" y="698147"/>
                  </a:cubicBezTo>
                  <a:lnTo>
                    <a:pt x="198882" y="582932"/>
                  </a:lnTo>
                  <a:cubicBezTo>
                    <a:pt x="181560" y="566365"/>
                    <a:pt x="171759" y="543465"/>
                    <a:pt x="171759" y="519507"/>
                  </a:cubicBezTo>
                  <a:cubicBezTo>
                    <a:pt x="171759" y="495533"/>
                    <a:pt x="181560" y="472627"/>
                    <a:pt x="198882" y="456059"/>
                  </a:cubicBezTo>
                  <a:lnTo>
                    <a:pt x="459497" y="192032"/>
                  </a:lnTo>
                  <a:lnTo>
                    <a:pt x="459474" y="192032"/>
                  </a:lnTo>
                  <a:cubicBezTo>
                    <a:pt x="476020" y="174933"/>
                    <a:pt x="498788" y="165286"/>
                    <a:pt x="522562" y="165286"/>
                  </a:cubicBezTo>
                  <a:cubicBezTo>
                    <a:pt x="546365" y="165286"/>
                    <a:pt x="569134" y="174933"/>
                    <a:pt x="585673" y="192032"/>
                  </a:cubicBezTo>
                  <a:lnTo>
                    <a:pt x="708431" y="311356"/>
                  </a:lnTo>
                  <a:cubicBezTo>
                    <a:pt x="748213" y="293519"/>
                    <a:pt x="795522" y="271574"/>
                    <a:pt x="838739" y="257172"/>
                  </a:cubicBezTo>
                  <a:lnTo>
                    <a:pt x="838722" y="90522"/>
                  </a:lnTo>
                  <a:cubicBezTo>
                    <a:pt x="838539" y="66702"/>
                    <a:pt x="847826" y="43779"/>
                    <a:pt x="864548" y="26812"/>
                  </a:cubicBezTo>
                  <a:cubicBezTo>
                    <a:pt x="881270" y="9826"/>
                    <a:pt x="904061" y="180"/>
                    <a:pt x="927882" y="2"/>
                  </a:cubicBezTo>
                  <a:lnTo>
                    <a:pt x="1296162" y="2"/>
                  </a:lnTo>
                  <a:cubicBezTo>
                    <a:pt x="1320228" y="-175"/>
                    <a:pt x="1343356" y="9312"/>
                    <a:pt x="1360364" y="26320"/>
                  </a:cubicBezTo>
                  <a:cubicBezTo>
                    <a:pt x="1377378" y="43334"/>
                    <a:pt x="1386865" y="66462"/>
                    <a:pt x="1386688" y="90528"/>
                  </a:cubicBezTo>
                  <a:lnTo>
                    <a:pt x="1386688" y="259921"/>
                  </a:lnTo>
                  <a:cubicBezTo>
                    <a:pt x="1430773" y="275774"/>
                    <a:pt x="1474041" y="293856"/>
                    <a:pt x="1516304" y="314105"/>
                  </a:cubicBezTo>
                  <a:lnTo>
                    <a:pt x="1635627" y="194781"/>
                  </a:lnTo>
                  <a:cubicBezTo>
                    <a:pt x="1652281" y="177636"/>
                    <a:pt x="1675164" y="167972"/>
                    <a:pt x="1699075" y="167972"/>
                  </a:cubicBezTo>
                  <a:cubicBezTo>
                    <a:pt x="1722958" y="167972"/>
                    <a:pt x="1745841" y="177636"/>
                    <a:pt x="1762500" y="194781"/>
                  </a:cubicBezTo>
                  <a:lnTo>
                    <a:pt x="2025167" y="458808"/>
                  </a:lnTo>
                  <a:cubicBezTo>
                    <a:pt x="2041821" y="474970"/>
                    <a:pt x="2051016" y="497316"/>
                    <a:pt x="2050548" y="520536"/>
                  </a:cubicBezTo>
                  <a:cubicBezTo>
                    <a:pt x="2051616" y="543642"/>
                    <a:pt x="2042312" y="566033"/>
                    <a:pt x="2025167" y="581572"/>
                  </a:cubicBezTo>
                  <a:lnTo>
                    <a:pt x="1908593" y="700896"/>
                  </a:lnTo>
                  <a:cubicBezTo>
                    <a:pt x="1930132" y="742798"/>
                    <a:pt x="1948261" y="786375"/>
                    <a:pt x="1962748" y="831204"/>
                  </a:cubicBezTo>
                  <a:lnTo>
                    <a:pt x="2136273" y="831204"/>
                  </a:lnTo>
                  <a:cubicBezTo>
                    <a:pt x="2159801" y="831026"/>
                    <a:pt x="2182438" y="840130"/>
                    <a:pt x="2199269" y="856584"/>
                  </a:cubicBezTo>
                  <a:cubicBezTo>
                    <a:pt x="2216100" y="873014"/>
                    <a:pt x="2225747" y="895451"/>
                    <a:pt x="2226101" y="918980"/>
                  </a:cubicBezTo>
                  <a:lnTo>
                    <a:pt x="2226101" y="1290678"/>
                  </a:lnTo>
                  <a:cubicBezTo>
                    <a:pt x="2226484" y="1314681"/>
                    <a:pt x="2217152" y="1337827"/>
                    <a:pt x="2200229" y="1354858"/>
                  </a:cubicBezTo>
                  <a:cubicBezTo>
                    <a:pt x="2183330" y="1371894"/>
                    <a:pt x="2160270" y="1381404"/>
                    <a:pt x="2136273" y="1381204"/>
                  </a:cubicBezTo>
                  <a:lnTo>
                    <a:pt x="1962748" y="1381204"/>
                  </a:lnTo>
                  <a:cubicBezTo>
                    <a:pt x="1948261" y="1426032"/>
                    <a:pt x="1930132" y="1469609"/>
                    <a:pt x="1908593" y="1511512"/>
                  </a:cubicBezTo>
                  <a:lnTo>
                    <a:pt x="2025167" y="1633578"/>
                  </a:lnTo>
                  <a:cubicBezTo>
                    <a:pt x="2042312" y="1649117"/>
                    <a:pt x="2051616" y="1671503"/>
                    <a:pt x="2050548" y="1694614"/>
                  </a:cubicBezTo>
                  <a:cubicBezTo>
                    <a:pt x="2051639" y="1717943"/>
                    <a:pt x="2042329" y="1740534"/>
                    <a:pt x="2025167" y="1756342"/>
                  </a:cubicBezTo>
                  <a:lnTo>
                    <a:pt x="1763883" y="2016260"/>
                  </a:lnTo>
                  <a:cubicBezTo>
                    <a:pt x="1747316" y="2033583"/>
                    <a:pt x="1724387" y="2043361"/>
                    <a:pt x="1700435" y="2043361"/>
                  </a:cubicBezTo>
                  <a:cubicBezTo>
                    <a:pt x="1676478" y="2043361"/>
                    <a:pt x="1653549" y="2033583"/>
                    <a:pt x="1636988" y="2016260"/>
                  </a:cubicBezTo>
                  <a:lnTo>
                    <a:pt x="1517664" y="1896937"/>
                  </a:lnTo>
                  <a:cubicBezTo>
                    <a:pt x="1475533" y="1917454"/>
                    <a:pt x="1432253" y="1935559"/>
                    <a:pt x="1388048" y="1951115"/>
                  </a:cubicBezTo>
                  <a:lnTo>
                    <a:pt x="1388048" y="2121205"/>
                  </a:lnTo>
                  <a:lnTo>
                    <a:pt x="1388048" y="2121182"/>
                  </a:lnTo>
                  <a:cubicBezTo>
                    <a:pt x="1388985" y="2145785"/>
                    <a:pt x="1379852" y="2169697"/>
                    <a:pt x="1362776" y="2187419"/>
                  </a:cubicBezTo>
                  <a:cubicBezTo>
                    <a:pt x="1345694" y="2205147"/>
                    <a:pt x="1322142" y="2215171"/>
                    <a:pt x="1297522" y="2215148"/>
                  </a:cubicBezTo>
                  <a:close/>
                  <a:moveTo>
                    <a:pt x="1015670" y="2041646"/>
                  </a:moveTo>
                  <a:lnTo>
                    <a:pt x="1211117" y="2041646"/>
                  </a:lnTo>
                  <a:lnTo>
                    <a:pt x="1211117" y="1890085"/>
                  </a:lnTo>
                  <a:cubicBezTo>
                    <a:pt x="1210986" y="1851600"/>
                    <a:pt x="1237926" y="1818333"/>
                    <a:pt x="1275588" y="1810520"/>
                  </a:cubicBezTo>
                  <a:cubicBezTo>
                    <a:pt x="1349323" y="1790003"/>
                    <a:pt x="1419915" y="1759531"/>
                    <a:pt x="1485437" y="1719995"/>
                  </a:cubicBezTo>
                  <a:cubicBezTo>
                    <a:pt x="1502136" y="1708719"/>
                    <a:pt x="1522384" y="1703941"/>
                    <a:pt x="1542364" y="1706599"/>
                  </a:cubicBezTo>
                  <a:cubicBezTo>
                    <a:pt x="1562321" y="1709256"/>
                    <a:pt x="1580626" y="1719143"/>
                    <a:pt x="1593799" y="1734397"/>
                  </a:cubicBezTo>
                  <a:lnTo>
                    <a:pt x="1698721" y="1839312"/>
                  </a:lnTo>
                  <a:lnTo>
                    <a:pt x="1835881" y="1702152"/>
                  </a:lnTo>
                  <a:lnTo>
                    <a:pt x="1731651" y="1597237"/>
                  </a:lnTo>
                  <a:cubicBezTo>
                    <a:pt x="1699635" y="1569839"/>
                    <a:pt x="1694795" y="1522130"/>
                    <a:pt x="1720666" y="1488874"/>
                  </a:cubicBezTo>
                  <a:cubicBezTo>
                    <a:pt x="1762054" y="1423083"/>
                    <a:pt x="1792618" y="1351063"/>
                    <a:pt x="1811192" y="1275585"/>
                  </a:cubicBezTo>
                  <a:cubicBezTo>
                    <a:pt x="1815570" y="1256925"/>
                    <a:pt x="1826171" y="1240295"/>
                    <a:pt x="1841242" y="1228436"/>
                  </a:cubicBezTo>
                  <a:cubicBezTo>
                    <a:pt x="1856329" y="1216606"/>
                    <a:pt x="1874994" y="1210245"/>
                    <a:pt x="1894168" y="1210445"/>
                  </a:cubicBezTo>
                  <a:lnTo>
                    <a:pt x="2045753" y="1210445"/>
                  </a:lnTo>
                  <a:lnTo>
                    <a:pt x="2045753" y="1011557"/>
                  </a:lnTo>
                  <a:lnTo>
                    <a:pt x="1897609" y="1011557"/>
                  </a:lnTo>
                  <a:cubicBezTo>
                    <a:pt x="1878521" y="1011780"/>
                    <a:pt x="1859924" y="1005528"/>
                    <a:pt x="1844853" y="993830"/>
                  </a:cubicBezTo>
                  <a:cubicBezTo>
                    <a:pt x="1829783" y="982114"/>
                    <a:pt x="1819113" y="965637"/>
                    <a:pt x="1814627" y="947109"/>
                  </a:cubicBezTo>
                  <a:cubicBezTo>
                    <a:pt x="1796184" y="872660"/>
                    <a:pt x="1765603" y="801754"/>
                    <a:pt x="1724101" y="737237"/>
                  </a:cubicBezTo>
                  <a:cubicBezTo>
                    <a:pt x="1711574" y="720630"/>
                    <a:pt x="1705773" y="699913"/>
                    <a:pt x="1707802" y="679219"/>
                  </a:cubicBezTo>
                  <a:cubicBezTo>
                    <a:pt x="1709836" y="658502"/>
                    <a:pt x="1719569" y="639322"/>
                    <a:pt x="1735062" y="625458"/>
                  </a:cubicBezTo>
                  <a:lnTo>
                    <a:pt x="1839293" y="520536"/>
                  </a:lnTo>
                  <a:lnTo>
                    <a:pt x="1702133" y="383376"/>
                  </a:lnTo>
                  <a:lnTo>
                    <a:pt x="1597211" y="480754"/>
                  </a:lnTo>
                  <a:lnTo>
                    <a:pt x="1597234" y="480754"/>
                  </a:lnTo>
                  <a:cubicBezTo>
                    <a:pt x="1583884" y="495756"/>
                    <a:pt x="1565618" y="505449"/>
                    <a:pt x="1545730" y="508106"/>
                  </a:cubicBezTo>
                  <a:cubicBezTo>
                    <a:pt x="1525836" y="510741"/>
                    <a:pt x="1505657" y="506140"/>
                    <a:pt x="1488872" y="495156"/>
                  </a:cubicBezTo>
                  <a:cubicBezTo>
                    <a:pt x="1423349" y="455619"/>
                    <a:pt x="1352741" y="425147"/>
                    <a:pt x="1279023" y="404630"/>
                  </a:cubicBezTo>
                  <a:cubicBezTo>
                    <a:pt x="1240041" y="396572"/>
                    <a:pt x="1212717" y="361391"/>
                    <a:pt x="1214552" y="321648"/>
                  </a:cubicBezTo>
                  <a:lnTo>
                    <a:pt x="1214552" y="180379"/>
                  </a:lnTo>
                  <a:lnTo>
                    <a:pt x="1015664" y="180379"/>
                  </a:lnTo>
                  <a:lnTo>
                    <a:pt x="1015664" y="325083"/>
                  </a:lnTo>
                  <a:lnTo>
                    <a:pt x="1015664" y="325060"/>
                  </a:lnTo>
                  <a:cubicBezTo>
                    <a:pt x="1016870" y="366025"/>
                    <a:pt x="987535" y="401521"/>
                    <a:pt x="947084" y="408059"/>
                  </a:cubicBezTo>
                  <a:cubicBezTo>
                    <a:pt x="874755" y="428867"/>
                    <a:pt x="805546" y="459317"/>
                    <a:pt x="741344" y="498585"/>
                  </a:cubicBezTo>
                  <a:cubicBezTo>
                    <a:pt x="724490" y="509746"/>
                    <a:pt x="704174" y="514455"/>
                    <a:pt x="684125" y="511804"/>
                  </a:cubicBezTo>
                  <a:cubicBezTo>
                    <a:pt x="664077" y="509169"/>
                    <a:pt x="645658" y="499345"/>
                    <a:pt x="632308" y="484189"/>
                  </a:cubicBezTo>
                  <a:lnTo>
                    <a:pt x="523945" y="386811"/>
                  </a:lnTo>
                  <a:lnTo>
                    <a:pt x="386785" y="523971"/>
                  </a:lnTo>
                  <a:lnTo>
                    <a:pt x="495148" y="632333"/>
                  </a:lnTo>
                  <a:lnTo>
                    <a:pt x="495148" y="632310"/>
                  </a:lnTo>
                  <a:cubicBezTo>
                    <a:pt x="508743" y="645792"/>
                    <a:pt x="517522" y="663360"/>
                    <a:pt x="520134" y="682339"/>
                  </a:cubicBezTo>
                  <a:cubicBezTo>
                    <a:pt x="522722" y="701290"/>
                    <a:pt x="519013" y="720601"/>
                    <a:pt x="509549" y="737232"/>
                  </a:cubicBezTo>
                  <a:cubicBezTo>
                    <a:pt x="468538" y="801926"/>
                    <a:pt x="438203" y="872786"/>
                    <a:pt x="419692" y="947104"/>
                  </a:cubicBezTo>
                  <a:cubicBezTo>
                    <a:pt x="414177" y="965855"/>
                    <a:pt x="402679" y="982308"/>
                    <a:pt x="386963" y="993938"/>
                  </a:cubicBezTo>
                  <a:cubicBezTo>
                    <a:pt x="371246" y="1005574"/>
                    <a:pt x="352158" y="1011758"/>
                    <a:pt x="332607" y="1011552"/>
                  </a:cubicBezTo>
                  <a:lnTo>
                    <a:pt x="181045" y="1011552"/>
                  </a:lnTo>
                  <a:lnTo>
                    <a:pt x="181045" y="1206999"/>
                  </a:lnTo>
                  <a:lnTo>
                    <a:pt x="332607" y="1206999"/>
                  </a:lnTo>
                  <a:cubicBezTo>
                    <a:pt x="352250" y="1206845"/>
                    <a:pt x="371406" y="1213143"/>
                    <a:pt x="387145" y="1224904"/>
                  </a:cubicBezTo>
                  <a:cubicBezTo>
                    <a:pt x="402862" y="1236671"/>
                    <a:pt x="414309" y="1253279"/>
                    <a:pt x="419692" y="1272167"/>
                  </a:cubicBezTo>
                  <a:cubicBezTo>
                    <a:pt x="438312" y="1347514"/>
                    <a:pt x="468624" y="1419483"/>
                    <a:pt x="509549" y="1485451"/>
                  </a:cubicBezTo>
                  <a:cubicBezTo>
                    <a:pt x="518659" y="1501790"/>
                    <a:pt x="522540" y="1520541"/>
                    <a:pt x="520711" y="1539183"/>
                  </a:cubicBezTo>
                  <a:cubicBezTo>
                    <a:pt x="518859" y="1557803"/>
                    <a:pt x="511378" y="1575417"/>
                    <a:pt x="499257" y="1589681"/>
                  </a:cubicBezTo>
                  <a:lnTo>
                    <a:pt x="394335" y="1694603"/>
                  </a:lnTo>
                  <a:lnTo>
                    <a:pt x="531495" y="1828323"/>
                  </a:lnTo>
                  <a:lnTo>
                    <a:pt x="635725" y="1723401"/>
                  </a:lnTo>
                  <a:lnTo>
                    <a:pt x="635725" y="1723423"/>
                  </a:lnTo>
                  <a:cubicBezTo>
                    <a:pt x="650190" y="1710051"/>
                    <a:pt x="668432" y="1701478"/>
                    <a:pt x="687966" y="1698889"/>
                  </a:cubicBezTo>
                  <a:cubicBezTo>
                    <a:pt x="707500" y="1696323"/>
                    <a:pt x="727342" y="1699849"/>
                    <a:pt x="744779" y="1708999"/>
                  </a:cubicBezTo>
                  <a:cubicBezTo>
                    <a:pt x="808112" y="1749901"/>
                    <a:pt x="877561" y="1780459"/>
                    <a:pt x="950519" y="1799525"/>
                  </a:cubicBezTo>
                  <a:cubicBezTo>
                    <a:pt x="970030" y="1804302"/>
                    <a:pt x="987398" y="1815469"/>
                    <a:pt x="999833" y="1831248"/>
                  </a:cubicBezTo>
                  <a:cubicBezTo>
                    <a:pt x="1012269" y="1847033"/>
                    <a:pt x="1019053" y="1866544"/>
                    <a:pt x="1019099" y="1886638"/>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2" name="Freeform 191">
              <a:extLst>
                <a:ext uri="{FF2B5EF4-FFF2-40B4-BE49-F238E27FC236}">
                  <a16:creationId xmlns:a16="http://schemas.microsoft.com/office/drawing/2014/main" id="{EFE0D260-8EEA-C7FC-FF79-339810FC23C6}"/>
                </a:ext>
              </a:extLst>
            </p:cNvPr>
            <p:cNvSpPr/>
            <p:nvPr/>
          </p:nvSpPr>
          <p:spPr>
            <a:xfrm>
              <a:off x="7541379" y="1457973"/>
              <a:ext cx="544842" cy="393771"/>
            </a:xfrm>
            <a:custGeom>
              <a:avLst/>
              <a:gdLst>
                <a:gd name="connsiteX0" fmla="*/ 88069 w 544842"/>
                <a:gd name="connsiteY0" fmla="*/ 393687 h 393771"/>
                <a:gd name="connsiteX1" fmla="*/ 11946 w 544842"/>
                <a:gd name="connsiteY1" fmla="*/ 347052 h 393771"/>
                <a:gd name="connsiteX2" fmla="*/ 2590 w 544842"/>
                <a:gd name="connsiteY2" fmla="*/ 281444 h 393771"/>
                <a:gd name="connsiteX3" fmla="*/ 41435 w 544842"/>
                <a:gd name="connsiteY3" fmla="*/ 227729 h 393771"/>
                <a:gd name="connsiteX4" fmla="*/ 413133 w 544842"/>
                <a:gd name="connsiteY4" fmla="*/ 11005 h 393771"/>
                <a:gd name="connsiteX5" fmla="*/ 479301 w 544842"/>
                <a:gd name="connsiteY5" fmla="*/ 3084 h 393771"/>
                <a:gd name="connsiteX6" fmla="*/ 532456 w 544842"/>
                <a:gd name="connsiteY6" fmla="*/ 43243 h 393771"/>
                <a:gd name="connsiteX7" fmla="*/ 542389 w 544842"/>
                <a:gd name="connsiteY7" fmla="*/ 108788 h 393771"/>
                <a:gd name="connsiteX8" fmla="*/ 503658 w 544842"/>
                <a:gd name="connsiteY8" fmla="*/ 162566 h 393771"/>
                <a:gd name="connsiteX9" fmla="*/ 131961 w 544842"/>
                <a:gd name="connsiteY9" fmla="*/ 377233 h 393771"/>
                <a:gd name="connsiteX10" fmla="*/ 88069 w 544842"/>
                <a:gd name="connsiteY10" fmla="*/ 393687 h 39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842" h="393771">
                  <a:moveTo>
                    <a:pt x="88069" y="393687"/>
                  </a:moveTo>
                  <a:cubicBezTo>
                    <a:pt x="55545" y="395184"/>
                    <a:pt x="25382" y="376719"/>
                    <a:pt x="11946" y="347052"/>
                  </a:cubicBezTo>
                  <a:cubicBezTo>
                    <a:pt x="447" y="327227"/>
                    <a:pt x="-2925" y="303698"/>
                    <a:pt x="2590" y="281444"/>
                  </a:cubicBezTo>
                  <a:cubicBezTo>
                    <a:pt x="8082" y="259161"/>
                    <a:pt x="22015" y="239919"/>
                    <a:pt x="41435" y="227729"/>
                  </a:cubicBezTo>
                  <a:lnTo>
                    <a:pt x="413133" y="11005"/>
                  </a:lnTo>
                  <a:cubicBezTo>
                    <a:pt x="433335" y="-88"/>
                    <a:pt x="457047" y="-2923"/>
                    <a:pt x="479301" y="3084"/>
                  </a:cubicBezTo>
                  <a:cubicBezTo>
                    <a:pt x="501538" y="9107"/>
                    <a:pt x="520604" y="23486"/>
                    <a:pt x="532456" y="43243"/>
                  </a:cubicBezTo>
                  <a:cubicBezTo>
                    <a:pt x="544224" y="62954"/>
                    <a:pt x="547773" y="86483"/>
                    <a:pt x="542389" y="108788"/>
                  </a:cubicBezTo>
                  <a:cubicBezTo>
                    <a:pt x="537011" y="131088"/>
                    <a:pt x="523101" y="150399"/>
                    <a:pt x="503658" y="162566"/>
                  </a:cubicBezTo>
                  <a:lnTo>
                    <a:pt x="131961" y="377233"/>
                  </a:lnTo>
                  <a:cubicBezTo>
                    <a:pt x="119725" y="387703"/>
                    <a:pt x="104191" y="393532"/>
                    <a:pt x="88069" y="393687"/>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3" name="Freeform 192">
              <a:extLst>
                <a:ext uri="{FF2B5EF4-FFF2-40B4-BE49-F238E27FC236}">
                  <a16:creationId xmlns:a16="http://schemas.microsoft.com/office/drawing/2014/main" id="{C3608728-2F85-B955-B0BF-F8781B634B90}"/>
                </a:ext>
              </a:extLst>
            </p:cNvPr>
            <p:cNvSpPr/>
            <p:nvPr/>
          </p:nvSpPr>
          <p:spPr>
            <a:xfrm>
              <a:off x="6883518" y="648239"/>
              <a:ext cx="390655" cy="543680"/>
            </a:xfrm>
            <a:custGeom>
              <a:avLst/>
              <a:gdLst>
                <a:gd name="connsiteX0" fmla="*/ 88249 w 390655"/>
                <a:gd name="connsiteY0" fmla="*/ 543681 h 543680"/>
                <a:gd name="connsiteX1" fmla="*/ 41614 w 390655"/>
                <a:gd name="connsiteY1" fmla="*/ 532719 h 543680"/>
                <a:gd name="connsiteX2" fmla="*/ 2569 w 390655"/>
                <a:gd name="connsiteY2" fmla="*/ 479433 h 543680"/>
                <a:gd name="connsiteX3" fmla="*/ 12148 w 390655"/>
                <a:gd name="connsiteY3" fmla="*/ 414064 h 543680"/>
                <a:gd name="connsiteX4" fmla="*/ 221997 w 390655"/>
                <a:gd name="connsiteY4" fmla="*/ 41675 h 543680"/>
                <a:gd name="connsiteX5" fmla="*/ 277535 w 390655"/>
                <a:gd name="connsiteY5" fmla="*/ 2384 h 543680"/>
                <a:gd name="connsiteX6" fmla="*/ 344755 w 390655"/>
                <a:gd name="connsiteY6" fmla="*/ 12877 h 543680"/>
                <a:gd name="connsiteX7" fmla="*/ 387440 w 390655"/>
                <a:gd name="connsiteY7" fmla="*/ 62923 h 543680"/>
                <a:gd name="connsiteX8" fmla="*/ 378353 w 390655"/>
                <a:gd name="connsiteY8" fmla="*/ 128086 h 543680"/>
                <a:gd name="connsiteX9" fmla="*/ 167813 w 390655"/>
                <a:gd name="connsiteY9" fmla="*/ 497046 h 543680"/>
                <a:gd name="connsiteX10" fmla="*/ 134374 w 390655"/>
                <a:gd name="connsiteY10" fmla="*/ 531153 h 543680"/>
                <a:gd name="connsiteX11" fmla="*/ 88249 w 390655"/>
                <a:gd name="connsiteY11" fmla="*/ 543681 h 54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655" h="543680">
                  <a:moveTo>
                    <a:pt x="88249" y="543681"/>
                  </a:moveTo>
                  <a:cubicBezTo>
                    <a:pt x="72132" y="543281"/>
                    <a:pt x="56256" y="539549"/>
                    <a:pt x="41614" y="532719"/>
                  </a:cubicBezTo>
                  <a:cubicBezTo>
                    <a:pt x="22126" y="520775"/>
                    <a:pt x="8084" y="501641"/>
                    <a:pt x="2569" y="479433"/>
                  </a:cubicBezTo>
                  <a:cubicBezTo>
                    <a:pt x="-2946" y="457241"/>
                    <a:pt x="495" y="433758"/>
                    <a:pt x="12148" y="414064"/>
                  </a:cubicBezTo>
                  <a:lnTo>
                    <a:pt x="221997" y="41675"/>
                  </a:lnTo>
                  <a:cubicBezTo>
                    <a:pt x="234695" y="21873"/>
                    <a:pt x="254612" y="7762"/>
                    <a:pt x="277535" y="2384"/>
                  </a:cubicBezTo>
                  <a:cubicBezTo>
                    <a:pt x="300441" y="-2976"/>
                    <a:pt x="324552" y="779"/>
                    <a:pt x="344755" y="12877"/>
                  </a:cubicBezTo>
                  <a:cubicBezTo>
                    <a:pt x="365472" y="22696"/>
                    <a:pt x="381034" y="40915"/>
                    <a:pt x="387440" y="62923"/>
                  </a:cubicBezTo>
                  <a:cubicBezTo>
                    <a:pt x="393870" y="84960"/>
                    <a:pt x="390566" y="108666"/>
                    <a:pt x="378353" y="128086"/>
                  </a:cubicBezTo>
                  <a:lnTo>
                    <a:pt x="167813" y="497046"/>
                  </a:lnTo>
                  <a:cubicBezTo>
                    <a:pt x="159892" y="511197"/>
                    <a:pt x="148347" y="522964"/>
                    <a:pt x="134374" y="531153"/>
                  </a:cubicBezTo>
                  <a:cubicBezTo>
                    <a:pt x="120378" y="539372"/>
                    <a:pt x="104456" y="543681"/>
                    <a:pt x="88249" y="543681"/>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4" name="Freeform 193">
              <a:extLst>
                <a:ext uri="{FF2B5EF4-FFF2-40B4-BE49-F238E27FC236}">
                  <a16:creationId xmlns:a16="http://schemas.microsoft.com/office/drawing/2014/main" id="{3DA4772A-D264-5626-7D51-BB0D9A41D0FF}"/>
                </a:ext>
              </a:extLst>
            </p:cNvPr>
            <p:cNvSpPr/>
            <p:nvPr/>
          </p:nvSpPr>
          <p:spPr>
            <a:xfrm>
              <a:off x="5981473" y="349751"/>
              <a:ext cx="177614" cy="600113"/>
            </a:xfrm>
            <a:custGeom>
              <a:avLst/>
              <a:gdLst>
                <a:gd name="connsiteX0" fmla="*/ 90523 w 177614"/>
                <a:gd name="connsiteY0" fmla="*/ 600082 h 600113"/>
                <a:gd name="connsiteX1" fmla="*/ 26344 w 177614"/>
                <a:gd name="connsiteY1" fmla="*/ 574233 h 600113"/>
                <a:gd name="connsiteX2" fmla="*/ 3 w 177614"/>
                <a:gd name="connsiteY2" fmla="*/ 510253 h 600113"/>
                <a:gd name="connsiteX3" fmla="*/ 3 w 177614"/>
                <a:gd name="connsiteY3" fmla="*/ 79574 h 600113"/>
                <a:gd name="connsiteX4" fmla="*/ 48089 w 177614"/>
                <a:gd name="connsiteY4" fmla="*/ 9766 h 600113"/>
                <a:gd name="connsiteX5" fmla="*/ 132808 w 177614"/>
                <a:gd name="connsiteY5" fmla="*/ 11730 h 600113"/>
                <a:gd name="connsiteX6" fmla="*/ 177614 w 177614"/>
                <a:gd name="connsiteY6" fmla="*/ 83682 h 600113"/>
                <a:gd name="connsiteX7" fmla="*/ 177614 w 177614"/>
                <a:gd name="connsiteY7" fmla="*/ 517105 h 600113"/>
                <a:gd name="connsiteX8" fmla="*/ 151268 w 177614"/>
                <a:gd name="connsiteY8" fmla="*/ 576644 h 600113"/>
                <a:gd name="connsiteX9" fmla="*/ 90523 w 177614"/>
                <a:gd name="connsiteY9" fmla="*/ 600087 h 60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614" h="600113">
                  <a:moveTo>
                    <a:pt x="90523" y="600082"/>
                  </a:moveTo>
                  <a:cubicBezTo>
                    <a:pt x="66526" y="600459"/>
                    <a:pt x="43374" y="591132"/>
                    <a:pt x="26344" y="574233"/>
                  </a:cubicBezTo>
                  <a:cubicBezTo>
                    <a:pt x="9307" y="557311"/>
                    <a:pt x="-203" y="534245"/>
                    <a:pt x="3" y="510253"/>
                  </a:cubicBezTo>
                  <a:lnTo>
                    <a:pt x="3" y="79574"/>
                  </a:lnTo>
                  <a:cubicBezTo>
                    <a:pt x="3238" y="49682"/>
                    <a:pt x="21297" y="23429"/>
                    <a:pt x="48089" y="9766"/>
                  </a:cubicBezTo>
                  <a:cubicBezTo>
                    <a:pt x="74853" y="-3919"/>
                    <a:pt x="106714" y="-3182"/>
                    <a:pt x="132808" y="11730"/>
                  </a:cubicBezTo>
                  <a:cubicBezTo>
                    <a:pt x="158926" y="26620"/>
                    <a:pt x="175780" y="53677"/>
                    <a:pt x="177614" y="83682"/>
                  </a:cubicBezTo>
                  <a:lnTo>
                    <a:pt x="177614" y="517105"/>
                  </a:lnTo>
                  <a:cubicBezTo>
                    <a:pt x="177077" y="539657"/>
                    <a:pt x="167590" y="561088"/>
                    <a:pt x="151268" y="576644"/>
                  </a:cubicBezTo>
                  <a:cubicBezTo>
                    <a:pt x="134929" y="592206"/>
                    <a:pt x="113069" y="600647"/>
                    <a:pt x="90523" y="600087"/>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5" name="Freeform 194">
              <a:extLst>
                <a:ext uri="{FF2B5EF4-FFF2-40B4-BE49-F238E27FC236}">
                  <a16:creationId xmlns:a16="http://schemas.microsoft.com/office/drawing/2014/main" id="{6AFA2F45-EBB1-D5F6-4DB0-786E950A7628}"/>
                </a:ext>
              </a:extLst>
            </p:cNvPr>
            <p:cNvSpPr/>
            <p:nvPr/>
          </p:nvSpPr>
          <p:spPr>
            <a:xfrm>
              <a:off x="4877950" y="642745"/>
              <a:ext cx="384651" cy="549271"/>
            </a:xfrm>
            <a:custGeom>
              <a:avLst/>
              <a:gdLst>
                <a:gd name="connsiteX0" fmla="*/ 297706 w 384651"/>
                <a:gd name="connsiteY0" fmla="*/ 549175 h 549271"/>
                <a:gd name="connsiteX1" fmla="*/ 222273 w 384651"/>
                <a:gd name="connsiteY1" fmla="*/ 502541 h 549271"/>
                <a:gd name="connsiteX2" fmla="*/ 12424 w 384651"/>
                <a:gd name="connsiteY2" fmla="*/ 133586 h 549271"/>
                <a:gd name="connsiteX3" fmla="*/ 12401 w 384651"/>
                <a:gd name="connsiteY3" fmla="*/ 133586 h 549271"/>
                <a:gd name="connsiteX4" fmla="*/ 2423 w 384651"/>
                <a:gd name="connsiteY4" fmla="*/ 66481 h 549271"/>
                <a:gd name="connsiteX5" fmla="*/ 41199 w 384651"/>
                <a:gd name="connsiteY5" fmla="*/ 10822 h 549271"/>
                <a:gd name="connsiteX6" fmla="*/ 107522 w 384651"/>
                <a:gd name="connsiteY6" fmla="*/ 3216 h 549271"/>
                <a:gd name="connsiteX7" fmla="*/ 160546 w 384651"/>
                <a:gd name="connsiteY7" fmla="*/ 43752 h 549271"/>
                <a:gd name="connsiteX8" fmla="*/ 373824 w 384651"/>
                <a:gd name="connsiteY8" fmla="*/ 415450 h 549271"/>
                <a:gd name="connsiteX9" fmla="*/ 381436 w 384651"/>
                <a:gd name="connsiteY9" fmla="*/ 481756 h 549271"/>
                <a:gd name="connsiteX10" fmla="*/ 340900 w 384651"/>
                <a:gd name="connsiteY10" fmla="*/ 534779 h 549271"/>
                <a:gd name="connsiteX11" fmla="*/ 297700 w 384651"/>
                <a:gd name="connsiteY11" fmla="*/ 549175 h 54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651" h="549271">
                  <a:moveTo>
                    <a:pt x="297706" y="549175"/>
                  </a:moveTo>
                  <a:cubicBezTo>
                    <a:pt x="265313" y="550781"/>
                    <a:pt x="235309" y="532230"/>
                    <a:pt x="222273" y="502541"/>
                  </a:cubicBezTo>
                  <a:lnTo>
                    <a:pt x="12424" y="133586"/>
                  </a:lnTo>
                  <a:lnTo>
                    <a:pt x="12401" y="133586"/>
                  </a:lnTo>
                  <a:cubicBezTo>
                    <a:pt x="634" y="113315"/>
                    <a:pt x="-2915" y="89318"/>
                    <a:pt x="2423" y="66481"/>
                  </a:cubicBezTo>
                  <a:cubicBezTo>
                    <a:pt x="7778" y="43666"/>
                    <a:pt x="21665" y="23750"/>
                    <a:pt x="41199" y="10822"/>
                  </a:cubicBezTo>
                  <a:cubicBezTo>
                    <a:pt x="61493" y="-202"/>
                    <a:pt x="85268" y="-2928"/>
                    <a:pt x="107522" y="3216"/>
                  </a:cubicBezTo>
                  <a:cubicBezTo>
                    <a:pt x="129782" y="9354"/>
                    <a:pt x="148778" y="23887"/>
                    <a:pt x="160546" y="43752"/>
                  </a:cubicBezTo>
                  <a:lnTo>
                    <a:pt x="373824" y="415450"/>
                  </a:lnTo>
                  <a:cubicBezTo>
                    <a:pt x="384854" y="435721"/>
                    <a:pt x="387580" y="459496"/>
                    <a:pt x="381436" y="481756"/>
                  </a:cubicBezTo>
                  <a:cubicBezTo>
                    <a:pt x="375298" y="504015"/>
                    <a:pt x="360765" y="523035"/>
                    <a:pt x="340900" y="534779"/>
                  </a:cubicBezTo>
                  <a:cubicBezTo>
                    <a:pt x="328549" y="544352"/>
                    <a:pt x="313325" y="549444"/>
                    <a:pt x="297700" y="549175"/>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6" name="Freeform 195">
              <a:extLst>
                <a:ext uri="{FF2B5EF4-FFF2-40B4-BE49-F238E27FC236}">
                  <a16:creationId xmlns:a16="http://schemas.microsoft.com/office/drawing/2014/main" id="{C04DE7CD-05E2-4CAF-CE94-161D8759B751}"/>
                </a:ext>
              </a:extLst>
            </p:cNvPr>
            <p:cNvSpPr/>
            <p:nvPr/>
          </p:nvSpPr>
          <p:spPr>
            <a:xfrm>
              <a:off x="4057884" y="1455423"/>
              <a:ext cx="541538" cy="396238"/>
            </a:xfrm>
            <a:custGeom>
              <a:avLst/>
              <a:gdLst>
                <a:gd name="connsiteX0" fmla="*/ 460775 w 541538"/>
                <a:gd name="connsiteY0" fmla="*/ 396237 h 396238"/>
                <a:gd name="connsiteX1" fmla="*/ 414141 w 541538"/>
                <a:gd name="connsiteY1" fmla="*/ 385252 h 396238"/>
                <a:gd name="connsiteX2" fmla="*/ 44495 w 541538"/>
                <a:gd name="connsiteY2" fmla="*/ 163059 h 396238"/>
                <a:gd name="connsiteX3" fmla="*/ 2969 w 541538"/>
                <a:gd name="connsiteY3" fmla="*/ 110264 h 396238"/>
                <a:gd name="connsiteX4" fmla="*/ 12256 w 541538"/>
                <a:gd name="connsiteY4" fmla="*/ 43735 h 396238"/>
                <a:gd name="connsiteX5" fmla="*/ 67177 w 541538"/>
                <a:gd name="connsiteY5" fmla="*/ 3016 h 396238"/>
                <a:gd name="connsiteX6" fmla="*/ 135020 w 541538"/>
                <a:gd name="connsiteY6" fmla="*/ 11497 h 396238"/>
                <a:gd name="connsiteX7" fmla="*/ 499866 w 541538"/>
                <a:gd name="connsiteY7" fmla="*/ 228221 h 396238"/>
                <a:gd name="connsiteX8" fmla="*/ 538974 w 541538"/>
                <a:gd name="connsiteY8" fmla="*/ 281845 h 396238"/>
                <a:gd name="connsiteX9" fmla="*/ 529355 w 541538"/>
                <a:gd name="connsiteY9" fmla="*/ 347545 h 396238"/>
                <a:gd name="connsiteX10" fmla="*/ 460775 w 541538"/>
                <a:gd name="connsiteY10" fmla="*/ 396237 h 3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538" h="396238">
                  <a:moveTo>
                    <a:pt x="460775" y="396237"/>
                  </a:moveTo>
                  <a:cubicBezTo>
                    <a:pt x="444636" y="395837"/>
                    <a:pt x="428760" y="392082"/>
                    <a:pt x="414141" y="385252"/>
                  </a:cubicBezTo>
                  <a:lnTo>
                    <a:pt x="44495" y="163059"/>
                  </a:lnTo>
                  <a:cubicBezTo>
                    <a:pt x="24046" y="151852"/>
                    <a:pt x="9045" y="132787"/>
                    <a:pt x="2969" y="110264"/>
                  </a:cubicBezTo>
                  <a:cubicBezTo>
                    <a:pt x="-3123" y="87735"/>
                    <a:pt x="249" y="63715"/>
                    <a:pt x="12256" y="43735"/>
                  </a:cubicBezTo>
                  <a:cubicBezTo>
                    <a:pt x="24646" y="23596"/>
                    <a:pt x="44317" y="9022"/>
                    <a:pt x="67177" y="3016"/>
                  </a:cubicBezTo>
                  <a:cubicBezTo>
                    <a:pt x="90037" y="-2990"/>
                    <a:pt x="114349" y="44"/>
                    <a:pt x="135020" y="11497"/>
                  </a:cubicBezTo>
                  <a:lnTo>
                    <a:pt x="499866" y="228221"/>
                  </a:lnTo>
                  <a:cubicBezTo>
                    <a:pt x="519423" y="240280"/>
                    <a:pt x="533464" y="259545"/>
                    <a:pt x="538974" y="281845"/>
                  </a:cubicBezTo>
                  <a:cubicBezTo>
                    <a:pt x="544489" y="304168"/>
                    <a:pt x="541031" y="327742"/>
                    <a:pt x="529355" y="347545"/>
                  </a:cubicBezTo>
                  <a:cubicBezTo>
                    <a:pt x="519331" y="376834"/>
                    <a:pt x="491716" y="396437"/>
                    <a:pt x="460775" y="396237"/>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7" name="Freeform 196">
              <a:extLst>
                <a:ext uri="{FF2B5EF4-FFF2-40B4-BE49-F238E27FC236}">
                  <a16:creationId xmlns:a16="http://schemas.microsoft.com/office/drawing/2014/main" id="{BF8B48D5-1713-7C55-A5A5-C8512661D6CD}"/>
                </a:ext>
              </a:extLst>
            </p:cNvPr>
            <p:cNvSpPr/>
            <p:nvPr/>
          </p:nvSpPr>
          <p:spPr>
            <a:xfrm>
              <a:off x="3755372" y="2562840"/>
              <a:ext cx="611047" cy="180362"/>
            </a:xfrm>
            <a:custGeom>
              <a:avLst/>
              <a:gdLst>
                <a:gd name="connsiteX0" fmla="*/ 520514 w 611047"/>
                <a:gd name="connsiteY0" fmla="*/ 180360 h 180362"/>
                <a:gd name="connsiteX1" fmla="*/ 90529 w 611047"/>
                <a:gd name="connsiteY1" fmla="*/ 180360 h 180362"/>
                <a:gd name="connsiteX2" fmla="*/ 26304 w 611047"/>
                <a:gd name="connsiteY2" fmla="*/ 154042 h 180362"/>
                <a:gd name="connsiteX3" fmla="*/ 3 w 611047"/>
                <a:gd name="connsiteY3" fmla="*/ 89834 h 180362"/>
                <a:gd name="connsiteX4" fmla="*/ 27132 w 611047"/>
                <a:gd name="connsiteY4" fmla="*/ 26655 h 180362"/>
                <a:gd name="connsiteX5" fmla="*/ 90534 w 611047"/>
                <a:gd name="connsiteY5" fmla="*/ 0 h 180362"/>
                <a:gd name="connsiteX6" fmla="*/ 520520 w 611047"/>
                <a:gd name="connsiteY6" fmla="*/ 0 h 180362"/>
                <a:gd name="connsiteX7" fmla="*/ 583899 w 611047"/>
                <a:gd name="connsiteY7" fmla="*/ 26655 h 180362"/>
                <a:gd name="connsiteX8" fmla="*/ 611045 w 611047"/>
                <a:gd name="connsiteY8" fmla="*/ 89834 h 180362"/>
                <a:gd name="connsiteX9" fmla="*/ 584745 w 611047"/>
                <a:gd name="connsiteY9" fmla="*/ 154042 h 180362"/>
                <a:gd name="connsiteX10" fmla="*/ 520520 w 611047"/>
                <a:gd name="connsiteY10" fmla="*/ 180360 h 1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047" h="180362">
                  <a:moveTo>
                    <a:pt x="520514" y="180360"/>
                  </a:moveTo>
                  <a:lnTo>
                    <a:pt x="90529" y="180360"/>
                  </a:lnTo>
                  <a:cubicBezTo>
                    <a:pt x="66463" y="180537"/>
                    <a:pt x="43311" y="171073"/>
                    <a:pt x="26304" y="154042"/>
                  </a:cubicBezTo>
                  <a:cubicBezTo>
                    <a:pt x="9290" y="137029"/>
                    <a:pt x="-197" y="113900"/>
                    <a:pt x="3" y="89834"/>
                  </a:cubicBezTo>
                  <a:cubicBezTo>
                    <a:pt x="517" y="66060"/>
                    <a:pt x="10250" y="43400"/>
                    <a:pt x="27132" y="26655"/>
                  </a:cubicBezTo>
                  <a:cubicBezTo>
                    <a:pt x="44026" y="9893"/>
                    <a:pt x="66731" y="337"/>
                    <a:pt x="90534" y="0"/>
                  </a:cubicBezTo>
                  <a:lnTo>
                    <a:pt x="520520" y="0"/>
                  </a:lnTo>
                  <a:cubicBezTo>
                    <a:pt x="544294" y="337"/>
                    <a:pt x="567017" y="9893"/>
                    <a:pt x="583899" y="26655"/>
                  </a:cubicBezTo>
                  <a:cubicBezTo>
                    <a:pt x="600798" y="43400"/>
                    <a:pt x="610508" y="66060"/>
                    <a:pt x="611045" y="89834"/>
                  </a:cubicBezTo>
                  <a:cubicBezTo>
                    <a:pt x="611222" y="113900"/>
                    <a:pt x="601758" y="137029"/>
                    <a:pt x="584745" y="154042"/>
                  </a:cubicBezTo>
                  <a:cubicBezTo>
                    <a:pt x="567708" y="171073"/>
                    <a:pt x="544585" y="180537"/>
                    <a:pt x="520520" y="180360"/>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grpSp>
        <p:nvGrpSpPr>
          <p:cNvPr id="201" name="Graphic 199">
            <a:extLst>
              <a:ext uri="{FF2B5EF4-FFF2-40B4-BE49-F238E27FC236}">
                <a16:creationId xmlns:a16="http://schemas.microsoft.com/office/drawing/2014/main" id="{5CC5F0E5-EF41-72B3-0CE4-A55C20FA3797}"/>
              </a:ext>
            </a:extLst>
          </p:cNvPr>
          <p:cNvGrpSpPr/>
          <p:nvPr/>
        </p:nvGrpSpPr>
        <p:grpSpPr>
          <a:xfrm>
            <a:off x="3359446" y="5687881"/>
            <a:ext cx="617252" cy="617714"/>
            <a:chOff x="3118359" y="449141"/>
            <a:chExt cx="5955302" cy="5959773"/>
          </a:xfrm>
          <a:solidFill>
            <a:schemeClr val="accent6"/>
          </a:solidFill>
        </p:grpSpPr>
        <p:sp>
          <p:nvSpPr>
            <p:cNvPr id="202" name="Freeform 201">
              <a:extLst>
                <a:ext uri="{FF2B5EF4-FFF2-40B4-BE49-F238E27FC236}">
                  <a16:creationId xmlns:a16="http://schemas.microsoft.com/office/drawing/2014/main" id="{7A4BD151-CE96-1251-8318-B6B60B528325}"/>
                </a:ext>
              </a:extLst>
            </p:cNvPr>
            <p:cNvSpPr/>
            <p:nvPr/>
          </p:nvSpPr>
          <p:spPr>
            <a:xfrm>
              <a:off x="5218330" y="449197"/>
              <a:ext cx="3855331" cy="5959603"/>
            </a:xfrm>
            <a:custGeom>
              <a:avLst/>
              <a:gdLst>
                <a:gd name="connsiteX0" fmla="*/ 3668876 w 3855331"/>
                <a:gd name="connsiteY0" fmla="*/ 5959604 h 5959603"/>
                <a:gd name="connsiteX1" fmla="*/ 265593 w 3855331"/>
                <a:gd name="connsiteY1" fmla="*/ 5959604 h 5959603"/>
                <a:gd name="connsiteX2" fmla="*/ 77913 w 3855331"/>
                <a:gd name="connsiteY2" fmla="*/ 5881708 h 5959603"/>
                <a:gd name="connsiteX3" fmla="*/ 0 w 3855331"/>
                <a:gd name="connsiteY3" fmla="*/ 5694028 h 5959603"/>
                <a:gd name="connsiteX4" fmla="*/ 0 w 3855331"/>
                <a:gd name="connsiteY4" fmla="*/ 186350 h 5959603"/>
                <a:gd name="connsiteX5" fmla="*/ 65008 w 3855331"/>
                <a:gd name="connsiteY5" fmla="*/ 44950 h 5959603"/>
                <a:gd name="connsiteX6" fmla="*/ 214650 w 3855331"/>
                <a:gd name="connsiteY6" fmla="*/ 2154 h 5959603"/>
                <a:gd name="connsiteX7" fmla="*/ 344597 w 3855331"/>
                <a:gd name="connsiteY7" fmla="*/ 87765 h 5959603"/>
                <a:gd name="connsiteX8" fmla="*/ 3827067 w 3855331"/>
                <a:gd name="connsiteY8" fmla="*/ 5674654 h 5959603"/>
                <a:gd name="connsiteX9" fmla="*/ 3853185 w 3855331"/>
                <a:gd name="connsiteY9" fmla="*/ 5801469 h 5959603"/>
                <a:gd name="connsiteX10" fmla="*/ 3790320 w 3855331"/>
                <a:gd name="connsiteY10" fmla="*/ 5914684 h 5959603"/>
                <a:gd name="connsiteX11" fmla="*/ 3668876 w 3855331"/>
                <a:gd name="connsiteY11" fmla="*/ 5959604 h 5959603"/>
                <a:gd name="connsiteX12" fmla="*/ 214330 w 3855331"/>
                <a:gd name="connsiteY12" fmla="*/ 283980 h 5959603"/>
                <a:gd name="connsiteX13" fmla="*/ 214330 w 3855331"/>
                <a:gd name="connsiteY13" fmla="*/ 5694028 h 5959603"/>
                <a:gd name="connsiteX14" fmla="*/ 265610 w 3855331"/>
                <a:gd name="connsiteY14" fmla="*/ 5745291 h 5959603"/>
                <a:gd name="connsiteX15" fmla="*/ 3618526 w 3855331"/>
                <a:gd name="connsiteY15" fmla="*/ 5745291 h 595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55331" h="5959603">
                  <a:moveTo>
                    <a:pt x="3668876" y="5959604"/>
                  </a:moveTo>
                  <a:lnTo>
                    <a:pt x="265593" y="5959604"/>
                  </a:lnTo>
                  <a:cubicBezTo>
                    <a:pt x="195184" y="5959489"/>
                    <a:pt x="127696" y="5931486"/>
                    <a:pt x="77913" y="5881708"/>
                  </a:cubicBezTo>
                  <a:cubicBezTo>
                    <a:pt x="28106" y="5831931"/>
                    <a:pt x="114" y="5764436"/>
                    <a:pt x="0" y="5694028"/>
                  </a:cubicBezTo>
                  <a:lnTo>
                    <a:pt x="0" y="186350"/>
                  </a:lnTo>
                  <a:cubicBezTo>
                    <a:pt x="23" y="131989"/>
                    <a:pt x="23774" y="80354"/>
                    <a:pt x="65008" y="44950"/>
                  </a:cubicBezTo>
                  <a:cubicBezTo>
                    <a:pt x="106265" y="9544"/>
                    <a:pt x="160912" y="-6084"/>
                    <a:pt x="214650" y="2154"/>
                  </a:cubicBezTo>
                  <a:cubicBezTo>
                    <a:pt x="268382" y="10369"/>
                    <a:pt x="315845" y="41646"/>
                    <a:pt x="344597" y="87765"/>
                  </a:cubicBezTo>
                  <a:lnTo>
                    <a:pt x="3827067" y="5674654"/>
                  </a:lnTo>
                  <a:cubicBezTo>
                    <a:pt x="3850670" y="5712430"/>
                    <a:pt x="3859928" y="5757407"/>
                    <a:pt x="3853185" y="5801469"/>
                  </a:cubicBezTo>
                  <a:cubicBezTo>
                    <a:pt x="3846441" y="5845475"/>
                    <a:pt x="3824152" y="5885708"/>
                    <a:pt x="3790320" y="5914684"/>
                  </a:cubicBezTo>
                  <a:cubicBezTo>
                    <a:pt x="3756544" y="5943659"/>
                    <a:pt x="3713453" y="5959604"/>
                    <a:pt x="3668876" y="5959604"/>
                  </a:cubicBezTo>
                  <a:close/>
                  <a:moveTo>
                    <a:pt x="214330" y="283980"/>
                  </a:moveTo>
                  <a:lnTo>
                    <a:pt x="214330" y="5694028"/>
                  </a:lnTo>
                  <a:cubicBezTo>
                    <a:pt x="214375" y="5722317"/>
                    <a:pt x="237298" y="5745234"/>
                    <a:pt x="265610" y="5745291"/>
                  </a:cubicBezTo>
                  <a:lnTo>
                    <a:pt x="3618526" y="5745291"/>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03" name="Freeform 202">
              <a:extLst>
                <a:ext uri="{FF2B5EF4-FFF2-40B4-BE49-F238E27FC236}">
                  <a16:creationId xmlns:a16="http://schemas.microsoft.com/office/drawing/2014/main" id="{BF026096-32CA-6EB3-93A7-08751C8EF944}"/>
                </a:ext>
              </a:extLst>
            </p:cNvPr>
            <p:cNvSpPr/>
            <p:nvPr/>
          </p:nvSpPr>
          <p:spPr>
            <a:xfrm>
              <a:off x="6089942" y="3297710"/>
              <a:ext cx="1476630" cy="2239575"/>
            </a:xfrm>
            <a:custGeom>
              <a:avLst/>
              <a:gdLst>
                <a:gd name="connsiteX0" fmla="*/ 1369486 w 1476630"/>
                <a:gd name="connsiteY0" fmla="*/ 2239553 h 2239575"/>
                <a:gd name="connsiteX1" fmla="*/ 107156 w 1476630"/>
                <a:gd name="connsiteY1" fmla="*/ 2239553 h 2239575"/>
                <a:gd name="connsiteX2" fmla="*/ 31364 w 1476630"/>
                <a:gd name="connsiteY2" fmla="*/ 2208189 h 2239575"/>
                <a:gd name="connsiteX3" fmla="*/ 0 w 1476630"/>
                <a:gd name="connsiteY3" fmla="*/ 2132397 h 2239575"/>
                <a:gd name="connsiteX4" fmla="*/ 0 w 1476630"/>
                <a:gd name="connsiteY4" fmla="*/ 107115 h 2239575"/>
                <a:gd name="connsiteX5" fmla="*/ 37370 w 1476630"/>
                <a:gd name="connsiteY5" fmla="*/ 25854 h 2239575"/>
                <a:gd name="connsiteX6" fmla="*/ 123364 w 1476630"/>
                <a:gd name="connsiteY6" fmla="*/ 1228 h 2239575"/>
                <a:gd name="connsiteX7" fmla="*/ 198105 w 1476630"/>
                <a:gd name="connsiteY7" fmla="*/ 50411 h 2239575"/>
                <a:gd name="connsiteX8" fmla="*/ 1460434 w 1476630"/>
                <a:gd name="connsiteY8" fmla="*/ 2075693 h 2239575"/>
                <a:gd name="connsiteX9" fmla="*/ 1475390 w 1476630"/>
                <a:gd name="connsiteY9" fmla="*/ 2148627 h 2239575"/>
                <a:gd name="connsiteX10" fmla="*/ 1439294 w 1476630"/>
                <a:gd name="connsiteY10" fmla="*/ 2213704 h 2239575"/>
                <a:gd name="connsiteX11" fmla="*/ 1369486 w 1476630"/>
                <a:gd name="connsiteY11" fmla="*/ 2239576 h 2239575"/>
                <a:gd name="connsiteX12" fmla="*/ 214313 w 1476630"/>
                <a:gd name="connsiteY12" fmla="*/ 2025241 h 2239575"/>
                <a:gd name="connsiteX13" fmla="*/ 1176433 w 1476630"/>
                <a:gd name="connsiteY13" fmla="*/ 2025241 h 2239575"/>
                <a:gd name="connsiteX14" fmla="*/ 214313 w 1476630"/>
                <a:gd name="connsiteY14" fmla="*/ 481619 h 223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630" h="2239575">
                  <a:moveTo>
                    <a:pt x="1369486" y="2239553"/>
                  </a:moveTo>
                  <a:lnTo>
                    <a:pt x="107156" y="2239553"/>
                  </a:lnTo>
                  <a:cubicBezTo>
                    <a:pt x="78735" y="2239576"/>
                    <a:pt x="51481" y="2228277"/>
                    <a:pt x="31364" y="2208189"/>
                  </a:cubicBezTo>
                  <a:cubicBezTo>
                    <a:pt x="11270" y="2188095"/>
                    <a:pt x="-23" y="2160817"/>
                    <a:pt x="0" y="2132397"/>
                  </a:cubicBezTo>
                  <a:lnTo>
                    <a:pt x="0" y="107115"/>
                  </a:lnTo>
                  <a:cubicBezTo>
                    <a:pt x="23" y="75883"/>
                    <a:pt x="13659" y="46193"/>
                    <a:pt x="37370" y="25854"/>
                  </a:cubicBezTo>
                  <a:cubicBezTo>
                    <a:pt x="61076" y="5491"/>
                    <a:pt x="92486" y="-3481"/>
                    <a:pt x="123364" y="1228"/>
                  </a:cubicBezTo>
                  <a:cubicBezTo>
                    <a:pt x="154259" y="5937"/>
                    <a:pt x="181543" y="23910"/>
                    <a:pt x="198105" y="50411"/>
                  </a:cubicBezTo>
                  <a:lnTo>
                    <a:pt x="1460434" y="2075693"/>
                  </a:lnTo>
                  <a:cubicBezTo>
                    <a:pt x="1473962" y="2097432"/>
                    <a:pt x="1479276" y="2123310"/>
                    <a:pt x="1475390" y="2148627"/>
                  </a:cubicBezTo>
                  <a:cubicBezTo>
                    <a:pt x="1471527" y="2173916"/>
                    <a:pt x="1458714" y="2197022"/>
                    <a:pt x="1439294" y="2213704"/>
                  </a:cubicBezTo>
                  <a:cubicBezTo>
                    <a:pt x="1419846" y="2230380"/>
                    <a:pt x="1395089" y="2239553"/>
                    <a:pt x="1369486" y="2239576"/>
                  </a:cubicBezTo>
                  <a:close/>
                  <a:moveTo>
                    <a:pt x="214313" y="2025241"/>
                  </a:moveTo>
                  <a:lnTo>
                    <a:pt x="1176433" y="2025241"/>
                  </a:lnTo>
                  <a:lnTo>
                    <a:pt x="214313" y="481619"/>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04" name="Freeform 203">
              <a:extLst>
                <a:ext uri="{FF2B5EF4-FFF2-40B4-BE49-F238E27FC236}">
                  <a16:creationId xmlns:a16="http://schemas.microsoft.com/office/drawing/2014/main" id="{90DE2615-396E-BF75-623B-774E688B91F6}"/>
                </a:ext>
              </a:extLst>
            </p:cNvPr>
            <p:cNvSpPr/>
            <p:nvPr/>
          </p:nvSpPr>
          <p:spPr>
            <a:xfrm>
              <a:off x="3118359" y="449141"/>
              <a:ext cx="1660498" cy="5959773"/>
            </a:xfrm>
            <a:custGeom>
              <a:avLst/>
              <a:gdLst>
                <a:gd name="connsiteX0" fmla="*/ 1394814 w 1660498"/>
                <a:gd name="connsiteY0" fmla="*/ 0 h 5959773"/>
                <a:gd name="connsiteX1" fmla="*/ 265702 w 1660498"/>
                <a:gd name="connsiteY1" fmla="*/ 0 h 5959773"/>
                <a:gd name="connsiteX2" fmla="*/ 77935 w 1660498"/>
                <a:gd name="connsiteY2" fmla="*/ 77867 h 5959773"/>
                <a:gd name="connsiteX3" fmla="*/ 0 w 1660498"/>
                <a:gd name="connsiteY3" fmla="*/ 265593 h 5959773"/>
                <a:gd name="connsiteX4" fmla="*/ 0 w 1660498"/>
                <a:gd name="connsiteY4" fmla="*/ 5694140 h 5959773"/>
                <a:gd name="connsiteX5" fmla="*/ 77935 w 1660498"/>
                <a:gd name="connsiteY5" fmla="*/ 5881878 h 5959773"/>
                <a:gd name="connsiteX6" fmla="*/ 265702 w 1660498"/>
                <a:gd name="connsiteY6" fmla="*/ 5959774 h 5959773"/>
                <a:gd name="connsiteX7" fmla="*/ 1394814 w 1660498"/>
                <a:gd name="connsiteY7" fmla="*/ 5959774 h 5959773"/>
                <a:gd name="connsiteX8" fmla="*/ 1582564 w 1660498"/>
                <a:gd name="connsiteY8" fmla="*/ 5881878 h 5959773"/>
                <a:gd name="connsiteX9" fmla="*/ 1660499 w 1660498"/>
                <a:gd name="connsiteY9" fmla="*/ 5694140 h 5959773"/>
                <a:gd name="connsiteX10" fmla="*/ 1660499 w 1660498"/>
                <a:gd name="connsiteY10" fmla="*/ 265593 h 5959773"/>
                <a:gd name="connsiteX11" fmla="*/ 1582564 w 1660498"/>
                <a:gd name="connsiteY11" fmla="*/ 77867 h 5959773"/>
                <a:gd name="connsiteX12" fmla="*/ 1394814 w 1660498"/>
                <a:gd name="connsiteY12" fmla="*/ 0 h 5959773"/>
                <a:gd name="connsiteX13" fmla="*/ 1446181 w 1660498"/>
                <a:gd name="connsiteY13" fmla="*/ 5694140 h 5959773"/>
                <a:gd name="connsiteX14" fmla="*/ 1394814 w 1660498"/>
                <a:gd name="connsiteY14" fmla="*/ 5745404 h 5959773"/>
                <a:gd name="connsiteX15" fmla="*/ 265702 w 1660498"/>
                <a:gd name="connsiteY15" fmla="*/ 5745404 h 5959773"/>
                <a:gd name="connsiteX16" fmla="*/ 214313 w 1660498"/>
                <a:gd name="connsiteY16" fmla="*/ 5694140 h 5959773"/>
                <a:gd name="connsiteX17" fmla="*/ 214313 w 1660498"/>
                <a:gd name="connsiteY17" fmla="*/ 5172064 h 5959773"/>
                <a:gd name="connsiteX18" fmla="*/ 830275 w 1660498"/>
                <a:gd name="connsiteY18" fmla="*/ 5172064 h 5959773"/>
                <a:gd name="connsiteX19" fmla="*/ 923075 w 1660498"/>
                <a:gd name="connsiteY19" fmla="*/ 5118486 h 5959773"/>
                <a:gd name="connsiteX20" fmla="*/ 923075 w 1660498"/>
                <a:gd name="connsiteY20" fmla="*/ 5011330 h 5959773"/>
                <a:gd name="connsiteX21" fmla="*/ 830275 w 1660498"/>
                <a:gd name="connsiteY21" fmla="*/ 4957751 h 5959773"/>
                <a:gd name="connsiteX22" fmla="*/ 214313 w 1660498"/>
                <a:gd name="connsiteY22" fmla="*/ 4957751 h 5959773"/>
                <a:gd name="connsiteX23" fmla="*/ 214313 w 1660498"/>
                <a:gd name="connsiteY23" fmla="*/ 4650839 h 5959773"/>
                <a:gd name="connsiteX24" fmla="*/ 606413 w 1660498"/>
                <a:gd name="connsiteY24" fmla="*/ 4650839 h 5959773"/>
                <a:gd name="connsiteX25" fmla="*/ 699213 w 1660498"/>
                <a:gd name="connsiteY25" fmla="*/ 4597261 h 5959773"/>
                <a:gd name="connsiteX26" fmla="*/ 699213 w 1660498"/>
                <a:gd name="connsiteY26" fmla="*/ 4490104 h 5959773"/>
                <a:gd name="connsiteX27" fmla="*/ 606413 w 1660498"/>
                <a:gd name="connsiteY27" fmla="*/ 4436526 h 5959773"/>
                <a:gd name="connsiteX28" fmla="*/ 214313 w 1660498"/>
                <a:gd name="connsiteY28" fmla="*/ 4436526 h 5959773"/>
                <a:gd name="connsiteX29" fmla="*/ 214313 w 1660498"/>
                <a:gd name="connsiteY29" fmla="*/ 4129499 h 5959773"/>
                <a:gd name="connsiteX30" fmla="*/ 830275 w 1660498"/>
                <a:gd name="connsiteY30" fmla="*/ 4129499 h 5959773"/>
                <a:gd name="connsiteX31" fmla="*/ 923075 w 1660498"/>
                <a:gd name="connsiteY31" fmla="*/ 4075921 h 5959773"/>
                <a:gd name="connsiteX32" fmla="*/ 923075 w 1660498"/>
                <a:gd name="connsiteY32" fmla="*/ 3968765 h 5959773"/>
                <a:gd name="connsiteX33" fmla="*/ 830275 w 1660498"/>
                <a:gd name="connsiteY33" fmla="*/ 3915187 h 5959773"/>
                <a:gd name="connsiteX34" fmla="*/ 214313 w 1660498"/>
                <a:gd name="connsiteY34" fmla="*/ 3915187 h 5959773"/>
                <a:gd name="connsiteX35" fmla="*/ 214313 w 1660498"/>
                <a:gd name="connsiteY35" fmla="*/ 3608251 h 5959773"/>
                <a:gd name="connsiteX36" fmla="*/ 606413 w 1660498"/>
                <a:gd name="connsiteY36" fmla="*/ 3608251 h 5959773"/>
                <a:gd name="connsiteX37" fmla="*/ 699213 w 1660498"/>
                <a:gd name="connsiteY37" fmla="*/ 3554673 h 5959773"/>
                <a:gd name="connsiteX38" fmla="*/ 699213 w 1660498"/>
                <a:gd name="connsiteY38" fmla="*/ 3447517 h 5959773"/>
                <a:gd name="connsiteX39" fmla="*/ 606413 w 1660498"/>
                <a:gd name="connsiteY39" fmla="*/ 3393939 h 5959773"/>
                <a:gd name="connsiteX40" fmla="*/ 214313 w 1660498"/>
                <a:gd name="connsiteY40" fmla="*/ 3393939 h 5959773"/>
                <a:gd name="connsiteX41" fmla="*/ 214313 w 1660498"/>
                <a:gd name="connsiteY41" fmla="*/ 3087026 h 5959773"/>
                <a:gd name="connsiteX42" fmla="*/ 830275 w 1660498"/>
                <a:gd name="connsiteY42" fmla="*/ 3087026 h 5959773"/>
                <a:gd name="connsiteX43" fmla="*/ 923075 w 1660498"/>
                <a:gd name="connsiteY43" fmla="*/ 3033448 h 5959773"/>
                <a:gd name="connsiteX44" fmla="*/ 923075 w 1660498"/>
                <a:gd name="connsiteY44" fmla="*/ 2926292 h 5959773"/>
                <a:gd name="connsiteX45" fmla="*/ 830275 w 1660498"/>
                <a:gd name="connsiteY45" fmla="*/ 2872714 h 5959773"/>
                <a:gd name="connsiteX46" fmla="*/ 214313 w 1660498"/>
                <a:gd name="connsiteY46" fmla="*/ 2872714 h 5959773"/>
                <a:gd name="connsiteX47" fmla="*/ 214313 w 1660498"/>
                <a:gd name="connsiteY47" fmla="*/ 2565801 h 5959773"/>
                <a:gd name="connsiteX48" fmla="*/ 606413 w 1660498"/>
                <a:gd name="connsiteY48" fmla="*/ 2565801 h 5959773"/>
                <a:gd name="connsiteX49" fmla="*/ 699213 w 1660498"/>
                <a:gd name="connsiteY49" fmla="*/ 2512223 h 5959773"/>
                <a:gd name="connsiteX50" fmla="*/ 699213 w 1660498"/>
                <a:gd name="connsiteY50" fmla="*/ 2405067 h 5959773"/>
                <a:gd name="connsiteX51" fmla="*/ 606413 w 1660498"/>
                <a:gd name="connsiteY51" fmla="*/ 2351488 h 5959773"/>
                <a:gd name="connsiteX52" fmla="*/ 214313 w 1660498"/>
                <a:gd name="connsiteY52" fmla="*/ 2351488 h 5959773"/>
                <a:gd name="connsiteX53" fmla="*/ 214313 w 1660498"/>
                <a:gd name="connsiteY53" fmla="*/ 2044553 h 5959773"/>
                <a:gd name="connsiteX54" fmla="*/ 830275 w 1660498"/>
                <a:gd name="connsiteY54" fmla="*/ 2044553 h 5959773"/>
                <a:gd name="connsiteX55" fmla="*/ 923075 w 1660498"/>
                <a:gd name="connsiteY55" fmla="*/ 1990975 h 5959773"/>
                <a:gd name="connsiteX56" fmla="*/ 923075 w 1660498"/>
                <a:gd name="connsiteY56" fmla="*/ 1883818 h 5959773"/>
                <a:gd name="connsiteX57" fmla="*/ 830275 w 1660498"/>
                <a:gd name="connsiteY57" fmla="*/ 1830240 h 5959773"/>
                <a:gd name="connsiteX58" fmla="*/ 214313 w 1660498"/>
                <a:gd name="connsiteY58" fmla="*/ 1830240 h 5959773"/>
                <a:gd name="connsiteX59" fmla="*/ 214313 w 1660498"/>
                <a:gd name="connsiteY59" fmla="*/ 1523213 h 5959773"/>
                <a:gd name="connsiteX60" fmla="*/ 606413 w 1660498"/>
                <a:gd name="connsiteY60" fmla="*/ 1523213 h 5959773"/>
                <a:gd name="connsiteX61" fmla="*/ 699213 w 1660498"/>
                <a:gd name="connsiteY61" fmla="*/ 1469635 h 5959773"/>
                <a:gd name="connsiteX62" fmla="*/ 699213 w 1660498"/>
                <a:gd name="connsiteY62" fmla="*/ 1362479 h 5959773"/>
                <a:gd name="connsiteX63" fmla="*/ 606413 w 1660498"/>
                <a:gd name="connsiteY63" fmla="*/ 1308901 h 5959773"/>
                <a:gd name="connsiteX64" fmla="*/ 214313 w 1660498"/>
                <a:gd name="connsiteY64" fmla="*/ 1308901 h 5959773"/>
                <a:gd name="connsiteX65" fmla="*/ 214313 w 1660498"/>
                <a:gd name="connsiteY65" fmla="*/ 1001988 h 5959773"/>
                <a:gd name="connsiteX66" fmla="*/ 830275 w 1660498"/>
                <a:gd name="connsiteY66" fmla="*/ 1001988 h 5959773"/>
                <a:gd name="connsiteX67" fmla="*/ 923075 w 1660498"/>
                <a:gd name="connsiteY67" fmla="*/ 948410 h 5959773"/>
                <a:gd name="connsiteX68" fmla="*/ 923075 w 1660498"/>
                <a:gd name="connsiteY68" fmla="*/ 841254 h 5959773"/>
                <a:gd name="connsiteX69" fmla="*/ 830275 w 1660498"/>
                <a:gd name="connsiteY69" fmla="*/ 787676 h 5959773"/>
                <a:gd name="connsiteX70" fmla="*/ 214313 w 1660498"/>
                <a:gd name="connsiteY70" fmla="*/ 787676 h 5959773"/>
                <a:gd name="connsiteX71" fmla="*/ 214313 w 1660498"/>
                <a:gd name="connsiteY71" fmla="*/ 265599 h 5959773"/>
                <a:gd name="connsiteX72" fmla="*/ 265702 w 1660498"/>
                <a:gd name="connsiteY72" fmla="*/ 214318 h 5959773"/>
                <a:gd name="connsiteX73" fmla="*/ 1394814 w 1660498"/>
                <a:gd name="connsiteY73" fmla="*/ 214318 h 5959773"/>
                <a:gd name="connsiteX74" fmla="*/ 1446181 w 1660498"/>
                <a:gd name="connsiteY74" fmla="*/ 265599 h 595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60498" h="5959773">
                  <a:moveTo>
                    <a:pt x="1394814" y="0"/>
                  </a:moveTo>
                  <a:lnTo>
                    <a:pt x="265702" y="0"/>
                  </a:lnTo>
                  <a:cubicBezTo>
                    <a:pt x="195270" y="67"/>
                    <a:pt x="127759" y="28062"/>
                    <a:pt x="77935" y="77867"/>
                  </a:cubicBezTo>
                  <a:cubicBezTo>
                    <a:pt x="28130" y="127650"/>
                    <a:pt x="114" y="195156"/>
                    <a:pt x="0" y="265593"/>
                  </a:cubicBezTo>
                  <a:lnTo>
                    <a:pt x="0" y="5694140"/>
                  </a:lnTo>
                  <a:cubicBezTo>
                    <a:pt x="111" y="5764607"/>
                    <a:pt x="28129" y="5832100"/>
                    <a:pt x="77935" y="5881878"/>
                  </a:cubicBezTo>
                  <a:cubicBezTo>
                    <a:pt x="127765" y="5931713"/>
                    <a:pt x="195270" y="5959660"/>
                    <a:pt x="265702" y="5959774"/>
                  </a:cubicBezTo>
                  <a:lnTo>
                    <a:pt x="1394814" y="5959774"/>
                  </a:lnTo>
                  <a:cubicBezTo>
                    <a:pt x="1465246" y="5959660"/>
                    <a:pt x="1532757" y="5931713"/>
                    <a:pt x="1582564" y="5881878"/>
                  </a:cubicBezTo>
                  <a:cubicBezTo>
                    <a:pt x="1632370" y="5832100"/>
                    <a:pt x="1660408" y="5764607"/>
                    <a:pt x="1660499" y="5694140"/>
                  </a:cubicBezTo>
                  <a:lnTo>
                    <a:pt x="1660499" y="265593"/>
                  </a:lnTo>
                  <a:cubicBezTo>
                    <a:pt x="1660408" y="195162"/>
                    <a:pt x="1632370" y="127650"/>
                    <a:pt x="1582564" y="77867"/>
                  </a:cubicBezTo>
                  <a:cubicBezTo>
                    <a:pt x="1532757" y="28062"/>
                    <a:pt x="1465252" y="69"/>
                    <a:pt x="1394814" y="0"/>
                  </a:cubicBezTo>
                  <a:close/>
                  <a:moveTo>
                    <a:pt x="1446181" y="5694140"/>
                  </a:moveTo>
                  <a:cubicBezTo>
                    <a:pt x="1446135" y="5722487"/>
                    <a:pt x="1423144" y="5745404"/>
                    <a:pt x="1394814" y="5745404"/>
                  </a:cubicBezTo>
                  <a:lnTo>
                    <a:pt x="265702" y="5745404"/>
                  </a:lnTo>
                  <a:cubicBezTo>
                    <a:pt x="237350" y="5745404"/>
                    <a:pt x="214381" y="5722487"/>
                    <a:pt x="214313" y="5694140"/>
                  </a:cubicBezTo>
                  <a:lnTo>
                    <a:pt x="214313" y="5172064"/>
                  </a:lnTo>
                  <a:lnTo>
                    <a:pt x="830275" y="5172064"/>
                  </a:lnTo>
                  <a:cubicBezTo>
                    <a:pt x="868560" y="5172064"/>
                    <a:pt x="903924" y="5151661"/>
                    <a:pt x="923075" y="5118486"/>
                  </a:cubicBezTo>
                  <a:cubicBezTo>
                    <a:pt x="942209" y="5085333"/>
                    <a:pt x="942209" y="5044505"/>
                    <a:pt x="923075" y="5011330"/>
                  </a:cubicBezTo>
                  <a:cubicBezTo>
                    <a:pt x="903919" y="4978177"/>
                    <a:pt x="868560" y="4957751"/>
                    <a:pt x="830275" y="4957751"/>
                  </a:cubicBezTo>
                  <a:lnTo>
                    <a:pt x="214313" y="4957751"/>
                  </a:lnTo>
                  <a:lnTo>
                    <a:pt x="214313" y="4650839"/>
                  </a:lnTo>
                  <a:lnTo>
                    <a:pt x="606413" y="4650839"/>
                  </a:lnTo>
                  <a:cubicBezTo>
                    <a:pt x="644698" y="4650839"/>
                    <a:pt x="680085" y="4630413"/>
                    <a:pt x="699213" y="4597261"/>
                  </a:cubicBezTo>
                  <a:cubicBezTo>
                    <a:pt x="718364" y="4564108"/>
                    <a:pt x="718364" y="4523257"/>
                    <a:pt x="699213" y="4490104"/>
                  </a:cubicBezTo>
                  <a:cubicBezTo>
                    <a:pt x="680079" y="4456952"/>
                    <a:pt x="644698" y="4436526"/>
                    <a:pt x="606413" y="4436526"/>
                  </a:cubicBezTo>
                  <a:lnTo>
                    <a:pt x="214313" y="4436526"/>
                  </a:lnTo>
                  <a:lnTo>
                    <a:pt x="214313" y="4129499"/>
                  </a:lnTo>
                  <a:lnTo>
                    <a:pt x="830275" y="4129499"/>
                  </a:lnTo>
                  <a:cubicBezTo>
                    <a:pt x="868560" y="4129499"/>
                    <a:pt x="903924" y="4109074"/>
                    <a:pt x="923075" y="4075921"/>
                  </a:cubicBezTo>
                  <a:cubicBezTo>
                    <a:pt x="942209" y="4042768"/>
                    <a:pt x="942209" y="4001918"/>
                    <a:pt x="923075" y="3968765"/>
                  </a:cubicBezTo>
                  <a:cubicBezTo>
                    <a:pt x="903919" y="3935612"/>
                    <a:pt x="868560" y="3915187"/>
                    <a:pt x="830275" y="3915187"/>
                  </a:cubicBezTo>
                  <a:lnTo>
                    <a:pt x="214313" y="3915187"/>
                  </a:lnTo>
                  <a:lnTo>
                    <a:pt x="214313" y="3608251"/>
                  </a:lnTo>
                  <a:lnTo>
                    <a:pt x="606413" y="3608251"/>
                  </a:lnTo>
                  <a:cubicBezTo>
                    <a:pt x="644698" y="3608251"/>
                    <a:pt x="680085" y="3587849"/>
                    <a:pt x="699213" y="3554673"/>
                  </a:cubicBezTo>
                  <a:cubicBezTo>
                    <a:pt x="718364" y="3521520"/>
                    <a:pt x="718364" y="3480692"/>
                    <a:pt x="699213" y="3447517"/>
                  </a:cubicBezTo>
                  <a:cubicBezTo>
                    <a:pt x="680079" y="3414364"/>
                    <a:pt x="644698" y="3393939"/>
                    <a:pt x="606413" y="3393939"/>
                  </a:cubicBezTo>
                  <a:lnTo>
                    <a:pt x="214313" y="3393939"/>
                  </a:lnTo>
                  <a:lnTo>
                    <a:pt x="214313" y="3087026"/>
                  </a:lnTo>
                  <a:lnTo>
                    <a:pt x="830275" y="3087026"/>
                  </a:lnTo>
                  <a:cubicBezTo>
                    <a:pt x="868560" y="3087026"/>
                    <a:pt x="903924" y="3066600"/>
                    <a:pt x="923075" y="3033448"/>
                  </a:cubicBezTo>
                  <a:cubicBezTo>
                    <a:pt x="942209" y="3000295"/>
                    <a:pt x="942209" y="2959444"/>
                    <a:pt x="923075" y="2926292"/>
                  </a:cubicBezTo>
                  <a:cubicBezTo>
                    <a:pt x="903919" y="2893139"/>
                    <a:pt x="868560" y="2872714"/>
                    <a:pt x="830275" y="2872714"/>
                  </a:cubicBezTo>
                  <a:lnTo>
                    <a:pt x="214313" y="2872714"/>
                  </a:lnTo>
                  <a:lnTo>
                    <a:pt x="214313" y="2565801"/>
                  </a:lnTo>
                  <a:lnTo>
                    <a:pt x="606413" y="2565801"/>
                  </a:lnTo>
                  <a:cubicBezTo>
                    <a:pt x="644698" y="2565801"/>
                    <a:pt x="680085" y="2545375"/>
                    <a:pt x="699213" y="2512223"/>
                  </a:cubicBezTo>
                  <a:cubicBezTo>
                    <a:pt x="718364" y="2479047"/>
                    <a:pt x="718364" y="2438219"/>
                    <a:pt x="699213" y="2405067"/>
                  </a:cubicBezTo>
                  <a:cubicBezTo>
                    <a:pt x="680079" y="2371891"/>
                    <a:pt x="644698" y="2351488"/>
                    <a:pt x="606413" y="2351488"/>
                  </a:cubicBezTo>
                  <a:lnTo>
                    <a:pt x="214313" y="2351488"/>
                  </a:lnTo>
                  <a:lnTo>
                    <a:pt x="214313" y="2044553"/>
                  </a:lnTo>
                  <a:lnTo>
                    <a:pt x="830275" y="2044553"/>
                  </a:lnTo>
                  <a:cubicBezTo>
                    <a:pt x="868560" y="2044553"/>
                    <a:pt x="903924" y="2024127"/>
                    <a:pt x="923075" y="1990975"/>
                  </a:cubicBezTo>
                  <a:cubicBezTo>
                    <a:pt x="942209" y="1957822"/>
                    <a:pt x="942209" y="1916971"/>
                    <a:pt x="923075" y="1883818"/>
                  </a:cubicBezTo>
                  <a:cubicBezTo>
                    <a:pt x="903919" y="1850666"/>
                    <a:pt x="868560" y="1830240"/>
                    <a:pt x="830275" y="1830240"/>
                  </a:cubicBezTo>
                  <a:lnTo>
                    <a:pt x="214313" y="1830240"/>
                  </a:lnTo>
                  <a:lnTo>
                    <a:pt x="214313" y="1523213"/>
                  </a:lnTo>
                  <a:lnTo>
                    <a:pt x="606413" y="1523213"/>
                  </a:lnTo>
                  <a:cubicBezTo>
                    <a:pt x="644698" y="1523213"/>
                    <a:pt x="680085" y="1502788"/>
                    <a:pt x="699213" y="1469635"/>
                  </a:cubicBezTo>
                  <a:cubicBezTo>
                    <a:pt x="718364" y="1436482"/>
                    <a:pt x="718364" y="1395632"/>
                    <a:pt x="699213" y="1362479"/>
                  </a:cubicBezTo>
                  <a:cubicBezTo>
                    <a:pt x="680079" y="1329326"/>
                    <a:pt x="644698" y="1308901"/>
                    <a:pt x="606413" y="1308901"/>
                  </a:cubicBezTo>
                  <a:lnTo>
                    <a:pt x="214313" y="1308901"/>
                  </a:lnTo>
                  <a:lnTo>
                    <a:pt x="214313" y="1001988"/>
                  </a:lnTo>
                  <a:lnTo>
                    <a:pt x="830275" y="1001988"/>
                  </a:lnTo>
                  <a:cubicBezTo>
                    <a:pt x="868560" y="1001988"/>
                    <a:pt x="903924" y="981563"/>
                    <a:pt x="923075" y="948410"/>
                  </a:cubicBezTo>
                  <a:cubicBezTo>
                    <a:pt x="942209" y="915234"/>
                    <a:pt x="942209" y="874406"/>
                    <a:pt x="923075" y="841254"/>
                  </a:cubicBezTo>
                  <a:cubicBezTo>
                    <a:pt x="903919" y="808078"/>
                    <a:pt x="868560" y="787676"/>
                    <a:pt x="830275" y="787676"/>
                  </a:cubicBezTo>
                  <a:lnTo>
                    <a:pt x="214313" y="787676"/>
                  </a:lnTo>
                  <a:lnTo>
                    <a:pt x="214313" y="265599"/>
                  </a:lnTo>
                  <a:cubicBezTo>
                    <a:pt x="214381" y="237247"/>
                    <a:pt x="237350" y="214318"/>
                    <a:pt x="265702" y="214318"/>
                  </a:cubicBezTo>
                  <a:lnTo>
                    <a:pt x="1394814" y="214318"/>
                  </a:lnTo>
                  <a:cubicBezTo>
                    <a:pt x="1423144" y="214318"/>
                    <a:pt x="1446141" y="237247"/>
                    <a:pt x="1446181" y="265599"/>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220" name="TextBox 219">
            <a:extLst>
              <a:ext uri="{FF2B5EF4-FFF2-40B4-BE49-F238E27FC236}">
                <a16:creationId xmlns:a16="http://schemas.microsoft.com/office/drawing/2014/main" id="{079C43D4-B18A-7887-FC1D-C1A31A20881B}"/>
              </a:ext>
            </a:extLst>
          </p:cNvPr>
          <p:cNvSpPr txBox="1"/>
          <p:nvPr/>
        </p:nvSpPr>
        <p:spPr>
          <a:xfrm>
            <a:off x="583431" y="1392461"/>
            <a:ext cx="473405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C4981"/>
                </a:solidFill>
                <a:effectLst/>
                <a:uLnTx/>
                <a:uFillTx/>
                <a:latin typeface="AvenirNextLTPro"/>
                <a:ea typeface="+mn-ea"/>
                <a:cs typeface="+mn-cs"/>
              </a:rPr>
              <a:t>106 years </a:t>
            </a:r>
            <a:r>
              <a:rPr kumimoji="0" lang="en-US" sz="1600" b="0" i="0" u="none" strike="noStrike" kern="1200" cap="none" spc="0" normalizeH="0" baseline="0" noProof="0">
                <a:ln>
                  <a:noFill/>
                </a:ln>
                <a:solidFill>
                  <a:srgbClr val="3C4981"/>
                </a:solidFill>
                <a:effectLst/>
                <a:uLnTx/>
                <a:uFillTx/>
                <a:latin typeface="AvenirNextLTPro"/>
                <a:ea typeface="+mn-ea"/>
                <a:cs typeface="+mn-cs"/>
              </a:rPr>
              <a:t>of no drinking water quality violations, ever. </a:t>
            </a:r>
            <a:endParaRPr kumimoji="0" lang="en-US" sz="4000" b="0" i="0" u="none" strike="noStrike" kern="1200" cap="none" spc="0" normalizeH="0" baseline="0" noProof="0">
              <a:ln>
                <a:noFill/>
              </a:ln>
              <a:solidFill>
                <a:srgbClr val="3C4981"/>
              </a:solidFill>
              <a:effectLst/>
              <a:uLnTx/>
              <a:uFillTx/>
              <a:latin typeface="Avenir Next LT Pro"/>
              <a:ea typeface="+mn-ea"/>
              <a:cs typeface="+mn-cs"/>
            </a:endParaRPr>
          </a:p>
        </p:txBody>
      </p:sp>
      <p:sp>
        <p:nvSpPr>
          <p:cNvPr id="223" name="Graphic 221">
            <a:extLst>
              <a:ext uri="{FF2B5EF4-FFF2-40B4-BE49-F238E27FC236}">
                <a16:creationId xmlns:a16="http://schemas.microsoft.com/office/drawing/2014/main" id="{C9B46C0D-49F1-FB57-0F89-4EFC7DCE9CC8}"/>
              </a:ext>
            </a:extLst>
          </p:cNvPr>
          <p:cNvSpPr/>
          <p:nvPr/>
        </p:nvSpPr>
        <p:spPr>
          <a:xfrm>
            <a:off x="366295" y="1380780"/>
            <a:ext cx="259234" cy="345473"/>
          </a:xfrm>
          <a:custGeom>
            <a:avLst/>
            <a:gdLst>
              <a:gd name="connsiteX0" fmla="*/ 1351461 w 2700874"/>
              <a:gd name="connsiteY0" fmla="*/ 0 h 3599372"/>
              <a:gd name="connsiteX1" fmla="*/ 1306301 w 2700874"/>
              <a:gd name="connsiteY1" fmla="*/ 12122 h 3599372"/>
              <a:gd name="connsiteX2" fmla="*/ 1053949 w 2700874"/>
              <a:gd name="connsiteY2" fmla="*/ 153591 h 3599372"/>
              <a:gd name="connsiteX3" fmla="*/ 764336 w 2700874"/>
              <a:gd name="connsiteY3" fmla="*/ 156762 h 3599372"/>
              <a:gd name="connsiteX4" fmla="*/ 687898 w 2700874"/>
              <a:gd name="connsiteY4" fmla="*/ 201385 h 3599372"/>
              <a:gd name="connsiteX5" fmla="*/ 540445 w 2700874"/>
              <a:gd name="connsiteY5" fmla="*/ 449696 h 3599372"/>
              <a:gd name="connsiteX6" fmla="*/ 291420 w 2700874"/>
              <a:gd name="connsiteY6" fmla="*/ 597841 h 3599372"/>
              <a:gd name="connsiteX7" fmla="*/ 247483 w 2700874"/>
              <a:gd name="connsiteY7" fmla="*/ 674279 h 3599372"/>
              <a:gd name="connsiteX8" fmla="*/ 243620 w 2700874"/>
              <a:gd name="connsiteY8" fmla="*/ 963200 h 3599372"/>
              <a:gd name="connsiteX9" fmla="*/ 102150 w 2700874"/>
              <a:gd name="connsiteY9" fmla="*/ 1216266 h 3599372"/>
              <a:gd name="connsiteX10" fmla="*/ 102150 w 2700874"/>
              <a:gd name="connsiteY10" fmla="*/ 1303958 h 3599372"/>
              <a:gd name="connsiteX11" fmla="*/ 243620 w 2700874"/>
              <a:gd name="connsiteY11" fmla="*/ 1556309 h 3599372"/>
              <a:gd name="connsiteX12" fmla="*/ 247483 w 2700874"/>
              <a:gd name="connsiteY12" fmla="*/ 1845922 h 3599372"/>
              <a:gd name="connsiteX13" fmla="*/ 291420 w 2700874"/>
              <a:gd name="connsiteY13" fmla="*/ 1922183 h 3599372"/>
              <a:gd name="connsiteX14" fmla="*/ 540445 w 2700874"/>
              <a:gd name="connsiteY14" fmla="*/ 2069636 h 3599372"/>
              <a:gd name="connsiteX15" fmla="*/ 594223 w 2700874"/>
              <a:gd name="connsiteY15" fmla="*/ 2160493 h 3599372"/>
              <a:gd name="connsiteX16" fmla="*/ 475437 w 2700874"/>
              <a:gd name="connsiteY16" fmla="*/ 2393871 h 3599372"/>
              <a:gd name="connsiteX17" fmla="*/ 24329 w 2700874"/>
              <a:gd name="connsiteY17" fmla="*/ 2998232 h 3599372"/>
              <a:gd name="connsiteX18" fmla="*/ 99361 w 2700874"/>
              <a:gd name="connsiteY18" fmla="*/ 3149011 h 3599372"/>
              <a:gd name="connsiteX19" fmla="*/ 643447 w 2700874"/>
              <a:gd name="connsiteY19" fmla="*/ 3095947 h 3599372"/>
              <a:gd name="connsiteX20" fmla="*/ 784201 w 2700874"/>
              <a:gd name="connsiteY20" fmla="*/ 3536871 h 3599372"/>
              <a:gd name="connsiteX21" fmla="*/ 933574 w 2700874"/>
              <a:gd name="connsiteY21" fmla="*/ 3572904 h 3599372"/>
              <a:gd name="connsiteX22" fmla="*/ 1350078 w 2700874"/>
              <a:gd name="connsiteY22" fmla="*/ 3033036 h 3599372"/>
              <a:gd name="connsiteX23" fmla="*/ 1766581 w 2700874"/>
              <a:gd name="connsiteY23" fmla="*/ 3572904 h 3599372"/>
              <a:gd name="connsiteX24" fmla="*/ 1915954 w 2700874"/>
              <a:gd name="connsiteY24" fmla="*/ 3536871 h 3599372"/>
              <a:gd name="connsiteX25" fmla="*/ 2057423 w 2700874"/>
              <a:gd name="connsiteY25" fmla="*/ 3095947 h 3599372"/>
              <a:gd name="connsiteX26" fmla="*/ 2601509 w 2700874"/>
              <a:gd name="connsiteY26" fmla="*/ 3149011 h 3599372"/>
              <a:gd name="connsiteX27" fmla="*/ 2676541 w 2700874"/>
              <a:gd name="connsiteY27" fmla="*/ 2998232 h 3599372"/>
              <a:gd name="connsiteX28" fmla="*/ 2224902 w 2700874"/>
              <a:gd name="connsiteY28" fmla="*/ 2393871 h 3599372"/>
              <a:gd name="connsiteX29" fmla="*/ 2106069 w 2700874"/>
              <a:gd name="connsiteY29" fmla="*/ 2160870 h 3599372"/>
              <a:gd name="connsiteX30" fmla="*/ 2160362 w 2700874"/>
              <a:gd name="connsiteY30" fmla="*/ 2069653 h 3599372"/>
              <a:gd name="connsiteX31" fmla="*/ 2408850 w 2700874"/>
              <a:gd name="connsiteY31" fmla="*/ 1922200 h 3599372"/>
              <a:gd name="connsiteX32" fmla="*/ 2453319 w 2700874"/>
              <a:gd name="connsiteY32" fmla="*/ 1845939 h 3599372"/>
              <a:gd name="connsiteX33" fmla="*/ 2456645 w 2700874"/>
              <a:gd name="connsiteY33" fmla="*/ 1556326 h 3599372"/>
              <a:gd name="connsiteX34" fmla="*/ 2598114 w 2700874"/>
              <a:gd name="connsiteY34" fmla="*/ 1303975 h 3599372"/>
              <a:gd name="connsiteX35" fmla="*/ 2598114 w 2700874"/>
              <a:gd name="connsiteY35" fmla="*/ 1216283 h 3599372"/>
              <a:gd name="connsiteX36" fmla="*/ 2456668 w 2700874"/>
              <a:gd name="connsiteY36" fmla="*/ 963218 h 3599372"/>
              <a:gd name="connsiteX37" fmla="*/ 2453319 w 2700874"/>
              <a:gd name="connsiteY37" fmla="*/ 674296 h 3599372"/>
              <a:gd name="connsiteX38" fmla="*/ 2408850 w 2700874"/>
              <a:gd name="connsiteY38" fmla="*/ 597858 h 3599372"/>
              <a:gd name="connsiteX39" fmla="*/ 2160379 w 2700874"/>
              <a:gd name="connsiteY39" fmla="*/ 449713 h 3599372"/>
              <a:gd name="connsiteX40" fmla="*/ 2012212 w 2700874"/>
              <a:gd name="connsiteY40" fmla="*/ 201402 h 3599372"/>
              <a:gd name="connsiteX41" fmla="*/ 1935951 w 2700874"/>
              <a:gd name="connsiteY41" fmla="*/ 156757 h 3599372"/>
              <a:gd name="connsiteX42" fmla="*/ 1647029 w 2700874"/>
              <a:gd name="connsiteY42" fmla="*/ 153608 h 3599372"/>
              <a:gd name="connsiteX43" fmla="*/ 1393986 w 2700874"/>
              <a:gd name="connsiteY43" fmla="*/ 12139 h 3599372"/>
              <a:gd name="connsiteX44" fmla="*/ 1351461 w 2700874"/>
              <a:gd name="connsiteY44" fmla="*/ 17 h 3599372"/>
              <a:gd name="connsiteX45" fmla="*/ 1350078 w 2700874"/>
              <a:gd name="connsiteY45" fmla="*/ 193304 h 3599372"/>
              <a:gd name="connsiteX46" fmla="*/ 1578546 w 2700874"/>
              <a:gd name="connsiteY46" fmla="*/ 321600 h 3599372"/>
              <a:gd name="connsiteX47" fmla="*/ 1621786 w 2700874"/>
              <a:gd name="connsiteY47" fmla="*/ 332853 h 3599372"/>
              <a:gd name="connsiteX48" fmla="*/ 1883447 w 2700874"/>
              <a:gd name="connsiteY48" fmla="*/ 336179 h 3599372"/>
              <a:gd name="connsiteX49" fmla="*/ 2017012 w 2700874"/>
              <a:gd name="connsiteY49" fmla="*/ 561299 h 3599372"/>
              <a:gd name="connsiteX50" fmla="*/ 2048828 w 2700874"/>
              <a:gd name="connsiteY50" fmla="*/ 593291 h 3599372"/>
              <a:gd name="connsiteX51" fmla="*/ 2274125 w 2700874"/>
              <a:gd name="connsiteY51" fmla="*/ 726680 h 3599372"/>
              <a:gd name="connsiteX52" fmla="*/ 2277291 w 2700874"/>
              <a:gd name="connsiteY52" fmla="*/ 988341 h 3599372"/>
              <a:gd name="connsiteX53" fmla="*/ 2288721 w 2700874"/>
              <a:gd name="connsiteY53" fmla="*/ 1031580 h 3599372"/>
              <a:gd name="connsiteX54" fmla="*/ 2416771 w 2700874"/>
              <a:gd name="connsiteY54" fmla="*/ 1260026 h 3599372"/>
              <a:gd name="connsiteX55" fmla="*/ 2288675 w 2700874"/>
              <a:gd name="connsiteY55" fmla="*/ 1488495 h 3599372"/>
              <a:gd name="connsiteX56" fmla="*/ 2277245 w 2700874"/>
              <a:gd name="connsiteY56" fmla="*/ 1531020 h 3599372"/>
              <a:gd name="connsiteX57" fmla="*/ 2274079 w 2700874"/>
              <a:gd name="connsiteY57" fmla="*/ 1793396 h 3599372"/>
              <a:gd name="connsiteX58" fmla="*/ 2048782 w 2700874"/>
              <a:gd name="connsiteY58" fmla="*/ 1926961 h 3599372"/>
              <a:gd name="connsiteX59" fmla="*/ 2016967 w 2700874"/>
              <a:gd name="connsiteY59" fmla="*/ 1958239 h 3599372"/>
              <a:gd name="connsiteX60" fmla="*/ 1883402 w 2700874"/>
              <a:gd name="connsiteY60" fmla="*/ 2183359 h 3599372"/>
              <a:gd name="connsiteX61" fmla="*/ 1621740 w 2700874"/>
              <a:gd name="connsiteY61" fmla="*/ 2186685 h 3599372"/>
              <a:gd name="connsiteX62" fmla="*/ 1578501 w 2700874"/>
              <a:gd name="connsiteY62" fmla="*/ 2198629 h 3599372"/>
              <a:gd name="connsiteX63" fmla="*/ 1516996 w 2700874"/>
              <a:gd name="connsiteY63" fmla="*/ 2233073 h 3599372"/>
              <a:gd name="connsiteX64" fmla="*/ 1514184 w 2700874"/>
              <a:gd name="connsiteY64" fmla="*/ 2232359 h 3599372"/>
              <a:gd name="connsiteX65" fmla="*/ 1513310 w 2700874"/>
              <a:gd name="connsiteY65" fmla="*/ 2235171 h 3599372"/>
              <a:gd name="connsiteX66" fmla="*/ 1350055 w 2700874"/>
              <a:gd name="connsiteY66" fmla="*/ 2326725 h 3599372"/>
              <a:gd name="connsiteX67" fmla="*/ 1121586 w 2700874"/>
              <a:gd name="connsiteY67" fmla="*/ 2198606 h 3599372"/>
              <a:gd name="connsiteX68" fmla="*/ 1079061 w 2700874"/>
              <a:gd name="connsiteY68" fmla="*/ 2186668 h 3599372"/>
              <a:gd name="connsiteX69" fmla="*/ 816685 w 2700874"/>
              <a:gd name="connsiteY69" fmla="*/ 2183359 h 3599372"/>
              <a:gd name="connsiteX70" fmla="*/ 683297 w 2700874"/>
              <a:gd name="connsiteY70" fmla="*/ 1958239 h 3599372"/>
              <a:gd name="connsiteX71" fmla="*/ 652019 w 2700874"/>
              <a:gd name="connsiteY71" fmla="*/ 1926967 h 3599372"/>
              <a:gd name="connsiteX72" fmla="*/ 426899 w 2700874"/>
              <a:gd name="connsiteY72" fmla="*/ 1793401 h 3599372"/>
              <a:gd name="connsiteX73" fmla="*/ 423573 w 2700874"/>
              <a:gd name="connsiteY73" fmla="*/ 1531026 h 3599372"/>
              <a:gd name="connsiteX74" fmla="*/ 411629 w 2700874"/>
              <a:gd name="connsiteY74" fmla="*/ 1488495 h 3599372"/>
              <a:gd name="connsiteX75" fmla="*/ 284024 w 2700874"/>
              <a:gd name="connsiteY75" fmla="*/ 1260026 h 3599372"/>
              <a:gd name="connsiteX76" fmla="*/ 411606 w 2700874"/>
              <a:gd name="connsiteY76" fmla="*/ 1031580 h 3599372"/>
              <a:gd name="connsiteX77" fmla="*/ 423550 w 2700874"/>
              <a:gd name="connsiteY77" fmla="*/ 988341 h 3599372"/>
              <a:gd name="connsiteX78" fmla="*/ 426877 w 2700874"/>
              <a:gd name="connsiteY78" fmla="*/ 726680 h 3599372"/>
              <a:gd name="connsiteX79" fmla="*/ 651996 w 2700874"/>
              <a:gd name="connsiteY79" fmla="*/ 593291 h 3599372"/>
              <a:gd name="connsiteX80" fmla="*/ 683274 w 2700874"/>
              <a:gd name="connsiteY80" fmla="*/ 561299 h 3599372"/>
              <a:gd name="connsiteX81" fmla="*/ 816663 w 2700874"/>
              <a:gd name="connsiteY81" fmla="*/ 336179 h 3599372"/>
              <a:gd name="connsiteX82" fmla="*/ 1079038 w 2700874"/>
              <a:gd name="connsiteY82" fmla="*/ 332853 h 3599372"/>
              <a:gd name="connsiteX83" fmla="*/ 1121564 w 2700874"/>
              <a:gd name="connsiteY83" fmla="*/ 321600 h 3599372"/>
              <a:gd name="connsiteX84" fmla="*/ 1350078 w 2700874"/>
              <a:gd name="connsiteY84" fmla="*/ 382568 h 3599372"/>
              <a:gd name="connsiteX85" fmla="*/ 489342 w 2700874"/>
              <a:gd name="connsiteY85" fmla="*/ 1244218 h 3599372"/>
              <a:gd name="connsiteX86" fmla="*/ 1350078 w 2700874"/>
              <a:gd name="connsiteY86" fmla="*/ 2104955 h 3599372"/>
              <a:gd name="connsiteX87" fmla="*/ 2211557 w 2700874"/>
              <a:gd name="connsiteY87" fmla="*/ 1244218 h 3599372"/>
              <a:gd name="connsiteX88" fmla="*/ 1350078 w 2700874"/>
              <a:gd name="connsiteY88" fmla="*/ 382568 h 3599372"/>
              <a:gd name="connsiteX89" fmla="*/ 1350078 w 2700874"/>
              <a:gd name="connsiteY89" fmla="*/ 562705 h 3599372"/>
              <a:gd name="connsiteX90" fmla="*/ 2031592 w 2700874"/>
              <a:gd name="connsiteY90" fmla="*/ 1244218 h 3599372"/>
              <a:gd name="connsiteX91" fmla="*/ 1350078 w 2700874"/>
              <a:gd name="connsiteY91" fmla="*/ 1924989 h 3599372"/>
              <a:gd name="connsiteX92" fmla="*/ 668564 w 2700874"/>
              <a:gd name="connsiteY92" fmla="*/ 1244218 h 3599372"/>
              <a:gd name="connsiteX93" fmla="*/ 1350078 w 2700874"/>
              <a:gd name="connsiteY93" fmla="*/ 562705 h 3599372"/>
              <a:gd name="connsiteX94" fmla="*/ 1350769 w 2700874"/>
              <a:gd name="connsiteY94" fmla="*/ 725628 h 3599372"/>
              <a:gd name="connsiteX95" fmla="*/ 1269399 w 2700874"/>
              <a:gd name="connsiteY95" fmla="*/ 897147 h 3599372"/>
              <a:gd name="connsiteX96" fmla="*/ 1199099 w 2700874"/>
              <a:gd name="connsiteY96" fmla="*/ 1046337 h 3599372"/>
              <a:gd name="connsiteX97" fmla="*/ 852027 w 2700874"/>
              <a:gd name="connsiteY97" fmla="*/ 1092034 h 3599372"/>
              <a:gd name="connsiteX98" fmla="*/ 1105785 w 2700874"/>
              <a:gd name="connsiteY98" fmla="*/ 1337019 h 3599372"/>
              <a:gd name="connsiteX99" fmla="*/ 1042182 w 2700874"/>
              <a:gd name="connsiteY99" fmla="*/ 1685502 h 3599372"/>
              <a:gd name="connsiteX100" fmla="*/ 1350078 w 2700874"/>
              <a:gd name="connsiteY100" fmla="*/ 1516081 h 3599372"/>
              <a:gd name="connsiteX101" fmla="*/ 1657259 w 2700874"/>
              <a:gd name="connsiteY101" fmla="*/ 1685502 h 3599372"/>
              <a:gd name="connsiteX102" fmla="*/ 1594348 w 2700874"/>
              <a:gd name="connsiteY102" fmla="*/ 1337019 h 3599372"/>
              <a:gd name="connsiteX103" fmla="*/ 1848106 w 2700874"/>
              <a:gd name="connsiteY103" fmla="*/ 1092748 h 3599372"/>
              <a:gd name="connsiteX104" fmla="*/ 1501034 w 2700874"/>
              <a:gd name="connsiteY104" fmla="*/ 1046337 h 3599372"/>
              <a:gd name="connsiteX105" fmla="*/ 1350055 w 2700874"/>
              <a:gd name="connsiteY105" fmla="*/ 1147401 h 3599372"/>
              <a:gd name="connsiteX106" fmla="*/ 1381150 w 2700874"/>
              <a:gd name="connsiteY106" fmla="*/ 1213477 h 3599372"/>
              <a:gd name="connsiteX107" fmla="*/ 1453725 w 2700874"/>
              <a:gd name="connsiteY107" fmla="*/ 1223142 h 3599372"/>
              <a:gd name="connsiteX108" fmla="*/ 1401175 w 2700874"/>
              <a:gd name="connsiteY108" fmla="*/ 1273394 h 3599372"/>
              <a:gd name="connsiteX109" fmla="*/ 1414349 w 2700874"/>
              <a:gd name="connsiteY109" fmla="*/ 1345277 h 3599372"/>
              <a:gd name="connsiteX110" fmla="*/ 1350055 w 2700874"/>
              <a:gd name="connsiteY110" fmla="*/ 1310118 h 3599372"/>
              <a:gd name="connsiteX111" fmla="*/ 1286453 w 2700874"/>
              <a:gd name="connsiteY111" fmla="*/ 1345277 h 3599372"/>
              <a:gd name="connsiteX112" fmla="*/ 1299803 w 2700874"/>
              <a:gd name="connsiteY112" fmla="*/ 1273394 h 3599372"/>
              <a:gd name="connsiteX113" fmla="*/ 1247248 w 2700874"/>
              <a:gd name="connsiteY113" fmla="*/ 1223142 h 3599372"/>
              <a:gd name="connsiteX114" fmla="*/ 1318954 w 2700874"/>
              <a:gd name="connsiteY114" fmla="*/ 1213477 h 3599372"/>
              <a:gd name="connsiteX115" fmla="*/ 1993107 w 2700874"/>
              <a:gd name="connsiteY115" fmla="*/ 2341379 h 3599372"/>
              <a:gd name="connsiteX116" fmla="*/ 2069368 w 2700874"/>
              <a:gd name="connsiteY116" fmla="*/ 2483539 h 3599372"/>
              <a:gd name="connsiteX117" fmla="*/ 2397626 w 2700874"/>
              <a:gd name="connsiteY117" fmla="*/ 2948483 h 3599372"/>
              <a:gd name="connsiteX118" fmla="*/ 2002422 w 2700874"/>
              <a:gd name="connsiteY118" fmla="*/ 2910038 h 3599372"/>
              <a:gd name="connsiteX119" fmla="*/ 1908056 w 2700874"/>
              <a:gd name="connsiteY119" fmla="*/ 2972434 h 3599372"/>
              <a:gd name="connsiteX120" fmla="*/ 1791904 w 2700874"/>
              <a:gd name="connsiteY120" fmla="*/ 3333417 h 3599372"/>
              <a:gd name="connsiteX121" fmla="*/ 1453068 w 2700874"/>
              <a:gd name="connsiteY121" fmla="*/ 2855031 h 3599372"/>
              <a:gd name="connsiteX122" fmla="*/ 1662380 w 2700874"/>
              <a:gd name="connsiteY122" fmla="*/ 2366490 h 3599372"/>
              <a:gd name="connsiteX123" fmla="*/ 1936008 w 2700874"/>
              <a:gd name="connsiteY123" fmla="*/ 2362633 h 3599372"/>
              <a:gd name="connsiteX124" fmla="*/ 1993113 w 2700874"/>
              <a:gd name="connsiteY124" fmla="*/ 2341356 h 3599372"/>
              <a:gd name="connsiteX125" fmla="*/ 707403 w 2700874"/>
              <a:gd name="connsiteY125" fmla="*/ 2341556 h 3599372"/>
              <a:gd name="connsiteX126" fmla="*/ 764353 w 2700874"/>
              <a:gd name="connsiteY126" fmla="*/ 2362655 h 3599372"/>
              <a:gd name="connsiteX127" fmla="*/ 1053967 w 2700874"/>
              <a:gd name="connsiteY127" fmla="*/ 2366696 h 3599372"/>
              <a:gd name="connsiteX128" fmla="*/ 1306318 w 2700874"/>
              <a:gd name="connsiteY128" fmla="*/ 2508165 h 3599372"/>
              <a:gd name="connsiteX129" fmla="*/ 1394009 w 2700874"/>
              <a:gd name="connsiteY129" fmla="*/ 2508165 h 3599372"/>
              <a:gd name="connsiteX130" fmla="*/ 1424590 w 2700874"/>
              <a:gd name="connsiteY130" fmla="*/ 2491106 h 3599372"/>
              <a:gd name="connsiteX131" fmla="*/ 1254477 w 2700874"/>
              <a:gd name="connsiteY131" fmla="*/ 2844161 h 3599372"/>
              <a:gd name="connsiteX132" fmla="*/ 908451 w 2700874"/>
              <a:gd name="connsiteY132" fmla="*/ 3333440 h 3599372"/>
              <a:gd name="connsiteX133" fmla="*/ 792122 w 2700874"/>
              <a:gd name="connsiteY133" fmla="*/ 2972434 h 3599372"/>
              <a:gd name="connsiteX134" fmla="*/ 697939 w 2700874"/>
              <a:gd name="connsiteY134" fmla="*/ 2910038 h 3599372"/>
              <a:gd name="connsiteX135" fmla="*/ 304027 w 2700874"/>
              <a:gd name="connsiteY135" fmla="*/ 2948123 h 3599372"/>
              <a:gd name="connsiteX136" fmla="*/ 631525 w 2700874"/>
              <a:gd name="connsiteY136" fmla="*/ 2483533 h 3599372"/>
              <a:gd name="connsiteX137" fmla="*/ 707449 w 2700874"/>
              <a:gd name="connsiteY137" fmla="*/ 2341527 h 359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700874" h="3599372">
                <a:moveTo>
                  <a:pt x="1351461" y="0"/>
                </a:moveTo>
                <a:cubicBezTo>
                  <a:pt x="1335613" y="0"/>
                  <a:pt x="1320028" y="4172"/>
                  <a:pt x="1306301" y="12122"/>
                </a:cubicBezTo>
                <a:lnTo>
                  <a:pt x="1053949" y="153591"/>
                </a:lnTo>
                <a:lnTo>
                  <a:pt x="764336" y="156762"/>
                </a:lnTo>
                <a:cubicBezTo>
                  <a:pt x="732789" y="157208"/>
                  <a:pt x="703791" y="174153"/>
                  <a:pt x="687898" y="201385"/>
                </a:cubicBezTo>
                <a:lnTo>
                  <a:pt x="540445" y="449696"/>
                </a:lnTo>
                <a:lnTo>
                  <a:pt x="291420" y="597841"/>
                </a:lnTo>
                <a:cubicBezTo>
                  <a:pt x="264428" y="613917"/>
                  <a:pt x="247797" y="642892"/>
                  <a:pt x="247483" y="674279"/>
                </a:cubicBezTo>
                <a:lnTo>
                  <a:pt x="243620" y="963200"/>
                </a:lnTo>
                <a:lnTo>
                  <a:pt x="102150" y="1216266"/>
                </a:lnTo>
                <a:cubicBezTo>
                  <a:pt x="86949" y="1243527"/>
                  <a:pt x="86949" y="1276697"/>
                  <a:pt x="102150" y="1303958"/>
                </a:cubicBezTo>
                <a:lnTo>
                  <a:pt x="243620" y="1556309"/>
                </a:lnTo>
                <a:lnTo>
                  <a:pt x="247483" y="1845922"/>
                </a:lnTo>
                <a:cubicBezTo>
                  <a:pt x="247866" y="1877269"/>
                  <a:pt x="264496" y="1906153"/>
                  <a:pt x="291420" y="1922183"/>
                </a:cubicBezTo>
                <a:lnTo>
                  <a:pt x="540445" y="2069636"/>
                </a:lnTo>
                <a:lnTo>
                  <a:pt x="594223" y="2160493"/>
                </a:lnTo>
                <a:cubicBezTo>
                  <a:pt x="556944" y="2240794"/>
                  <a:pt x="517202" y="2321496"/>
                  <a:pt x="475437" y="2393871"/>
                </a:cubicBezTo>
                <a:cubicBezTo>
                  <a:pt x="303027" y="2692502"/>
                  <a:pt x="24329" y="2998232"/>
                  <a:pt x="24329" y="2998232"/>
                </a:cubicBezTo>
                <a:cubicBezTo>
                  <a:pt x="-32198" y="3059045"/>
                  <a:pt x="16785" y="3157423"/>
                  <a:pt x="99361" y="3149011"/>
                </a:cubicBezTo>
                <a:lnTo>
                  <a:pt x="643447" y="3095947"/>
                </a:lnTo>
                <a:lnTo>
                  <a:pt x="784201" y="3536871"/>
                </a:lnTo>
                <a:cubicBezTo>
                  <a:pt x="804804" y="3601010"/>
                  <a:pt x="885997" y="3620584"/>
                  <a:pt x="933574" y="3572904"/>
                </a:cubicBezTo>
                <a:cubicBezTo>
                  <a:pt x="933574" y="3572904"/>
                  <a:pt x="1147349" y="3361249"/>
                  <a:pt x="1350078" y="3033036"/>
                </a:cubicBezTo>
                <a:cubicBezTo>
                  <a:pt x="1550703" y="3357048"/>
                  <a:pt x="1766581" y="3572904"/>
                  <a:pt x="1766581" y="3572904"/>
                </a:cubicBezTo>
                <a:cubicBezTo>
                  <a:pt x="1814153" y="3620590"/>
                  <a:pt x="1895346" y="3601010"/>
                  <a:pt x="1915954" y="3536871"/>
                </a:cubicBezTo>
                <a:lnTo>
                  <a:pt x="2057423" y="3095947"/>
                </a:lnTo>
                <a:lnTo>
                  <a:pt x="2601509" y="3149011"/>
                </a:lnTo>
                <a:cubicBezTo>
                  <a:pt x="2684108" y="3157429"/>
                  <a:pt x="2733068" y="3059045"/>
                  <a:pt x="2676541" y="2998232"/>
                </a:cubicBezTo>
                <a:cubicBezTo>
                  <a:pt x="2676541" y="2998232"/>
                  <a:pt x="2397312" y="2692525"/>
                  <a:pt x="2224902" y="2393871"/>
                </a:cubicBezTo>
                <a:cubicBezTo>
                  <a:pt x="2183131" y="2321605"/>
                  <a:pt x="2143331" y="2241063"/>
                  <a:pt x="2106069" y="2160870"/>
                </a:cubicBezTo>
                <a:lnTo>
                  <a:pt x="2160362" y="2069653"/>
                </a:lnTo>
                <a:lnTo>
                  <a:pt x="2408850" y="1922200"/>
                </a:lnTo>
                <a:cubicBezTo>
                  <a:pt x="2435974" y="1906284"/>
                  <a:pt x="2452827" y="1877378"/>
                  <a:pt x="2453319" y="1845939"/>
                </a:cubicBezTo>
                <a:lnTo>
                  <a:pt x="2456645" y="1556326"/>
                </a:lnTo>
                <a:lnTo>
                  <a:pt x="2598114" y="1303975"/>
                </a:lnTo>
                <a:cubicBezTo>
                  <a:pt x="2613316" y="1276720"/>
                  <a:pt x="2613316" y="1243544"/>
                  <a:pt x="2598114" y="1216283"/>
                </a:cubicBezTo>
                <a:lnTo>
                  <a:pt x="2456668" y="963218"/>
                </a:lnTo>
                <a:lnTo>
                  <a:pt x="2453319" y="674296"/>
                </a:lnTo>
                <a:cubicBezTo>
                  <a:pt x="2452919" y="642800"/>
                  <a:pt x="2436042" y="613797"/>
                  <a:pt x="2408850" y="597858"/>
                </a:cubicBezTo>
                <a:lnTo>
                  <a:pt x="2160379" y="449713"/>
                </a:lnTo>
                <a:lnTo>
                  <a:pt x="2012212" y="201402"/>
                </a:lnTo>
                <a:cubicBezTo>
                  <a:pt x="1996364" y="174193"/>
                  <a:pt x="1967429" y="157271"/>
                  <a:pt x="1935951" y="156757"/>
                </a:cubicBezTo>
                <a:lnTo>
                  <a:pt x="1647029" y="153608"/>
                </a:lnTo>
                <a:lnTo>
                  <a:pt x="1393986" y="12139"/>
                </a:lnTo>
                <a:cubicBezTo>
                  <a:pt x="1381036" y="4618"/>
                  <a:pt x="1366417" y="463"/>
                  <a:pt x="1351461" y="17"/>
                </a:cubicBezTo>
                <a:close/>
                <a:moveTo>
                  <a:pt x="1350078" y="193304"/>
                </a:moveTo>
                <a:lnTo>
                  <a:pt x="1578546" y="321600"/>
                </a:lnTo>
                <a:cubicBezTo>
                  <a:pt x="1591782" y="328921"/>
                  <a:pt x="1606653" y="332785"/>
                  <a:pt x="1621786" y="332853"/>
                </a:cubicBezTo>
                <a:lnTo>
                  <a:pt x="1883447" y="336179"/>
                </a:lnTo>
                <a:lnTo>
                  <a:pt x="2017012" y="561299"/>
                </a:lnTo>
                <a:cubicBezTo>
                  <a:pt x="2024739" y="574489"/>
                  <a:pt x="2035678" y="585496"/>
                  <a:pt x="2048828" y="593291"/>
                </a:cubicBezTo>
                <a:lnTo>
                  <a:pt x="2274125" y="726680"/>
                </a:lnTo>
                <a:lnTo>
                  <a:pt x="2277291" y="988341"/>
                </a:lnTo>
                <a:cubicBezTo>
                  <a:pt x="2277405" y="1003474"/>
                  <a:pt x="2281331" y="1018345"/>
                  <a:pt x="2288721" y="1031580"/>
                </a:cubicBezTo>
                <a:lnTo>
                  <a:pt x="2416771" y="1260026"/>
                </a:lnTo>
                <a:lnTo>
                  <a:pt x="2288675" y="1488495"/>
                </a:lnTo>
                <a:cubicBezTo>
                  <a:pt x="2281400" y="1501508"/>
                  <a:pt x="2277491" y="1516109"/>
                  <a:pt x="2277245" y="1531020"/>
                </a:cubicBezTo>
                <a:lnTo>
                  <a:pt x="2274079" y="1793396"/>
                </a:lnTo>
                <a:lnTo>
                  <a:pt x="2048782" y="1926961"/>
                </a:lnTo>
                <a:cubicBezTo>
                  <a:pt x="2035718" y="1934550"/>
                  <a:pt x="2024779" y="1945312"/>
                  <a:pt x="2016967" y="1958239"/>
                </a:cubicBezTo>
                <a:lnTo>
                  <a:pt x="1883402" y="2183359"/>
                </a:lnTo>
                <a:lnTo>
                  <a:pt x="1621740" y="2186685"/>
                </a:lnTo>
                <a:cubicBezTo>
                  <a:pt x="1606561" y="2186953"/>
                  <a:pt x="1591691" y="2191063"/>
                  <a:pt x="1578501" y="2198629"/>
                </a:cubicBezTo>
                <a:lnTo>
                  <a:pt x="1516996" y="2233073"/>
                </a:lnTo>
                <a:lnTo>
                  <a:pt x="1514184" y="2232359"/>
                </a:lnTo>
                <a:cubicBezTo>
                  <a:pt x="1514024" y="2232942"/>
                  <a:pt x="1513470" y="2234525"/>
                  <a:pt x="1513310" y="2235171"/>
                </a:cubicBezTo>
                <a:lnTo>
                  <a:pt x="1350055" y="2326725"/>
                </a:lnTo>
                <a:lnTo>
                  <a:pt x="1121586" y="2198606"/>
                </a:lnTo>
                <a:cubicBezTo>
                  <a:pt x="1108619" y="2191154"/>
                  <a:pt x="1094017" y="2187045"/>
                  <a:pt x="1079061" y="2186668"/>
                </a:cubicBezTo>
                <a:lnTo>
                  <a:pt x="816685" y="2183359"/>
                </a:lnTo>
                <a:lnTo>
                  <a:pt x="683297" y="1958239"/>
                </a:lnTo>
                <a:cubicBezTo>
                  <a:pt x="675639" y="1945380"/>
                  <a:pt x="664878" y="1934625"/>
                  <a:pt x="652019" y="1926967"/>
                </a:cubicBezTo>
                <a:lnTo>
                  <a:pt x="426899" y="1793401"/>
                </a:lnTo>
                <a:lnTo>
                  <a:pt x="423573" y="1531026"/>
                </a:lnTo>
                <a:cubicBezTo>
                  <a:pt x="423196" y="1516070"/>
                  <a:pt x="419087" y="1501468"/>
                  <a:pt x="411629" y="1488495"/>
                </a:cubicBezTo>
                <a:lnTo>
                  <a:pt x="284024" y="1260026"/>
                </a:lnTo>
                <a:lnTo>
                  <a:pt x="411606" y="1031580"/>
                </a:lnTo>
                <a:cubicBezTo>
                  <a:pt x="419179" y="1018413"/>
                  <a:pt x="423282" y="1003543"/>
                  <a:pt x="423550" y="988341"/>
                </a:cubicBezTo>
                <a:lnTo>
                  <a:pt x="426877" y="726680"/>
                </a:lnTo>
                <a:lnTo>
                  <a:pt x="651996" y="593291"/>
                </a:lnTo>
                <a:cubicBezTo>
                  <a:pt x="664946" y="585433"/>
                  <a:pt x="675708" y="574426"/>
                  <a:pt x="683274" y="561299"/>
                </a:cubicBezTo>
                <a:lnTo>
                  <a:pt x="816663" y="336179"/>
                </a:lnTo>
                <a:lnTo>
                  <a:pt x="1079038" y="332853"/>
                </a:lnTo>
                <a:cubicBezTo>
                  <a:pt x="1093926" y="332676"/>
                  <a:pt x="1108528" y="328813"/>
                  <a:pt x="1121564" y="321600"/>
                </a:cubicBezTo>
                <a:close/>
                <a:moveTo>
                  <a:pt x="1350078" y="382568"/>
                </a:moveTo>
                <a:cubicBezTo>
                  <a:pt x="875510" y="382568"/>
                  <a:pt x="489342" y="769645"/>
                  <a:pt x="489342" y="1244218"/>
                </a:cubicBezTo>
                <a:cubicBezTo>
                  <a:pt x="489342" y="1718786"/>
                  <a:pt x="875527" y="2104955"/>
                  <a:pt x="1350078" y="2104955"/>
                </a:cubicBezTo>
                <a:cubicBezTo>
                  <a:pt x="1824646" y="2104955"/>
                  <a:pt x="2211557" y="1718769"/>
                  <a:pt x="2211557" y="1244218"/>
                </a:cubicBezTo>
                <a:cubicBezTo>
                  <a:pt x="2211557" y="769650"/>
                  <a:pt x="1824657" y="382568"/>
                  <a:pt x="1350078" y="382568"/>
                </a:cubicBezTo>
                <a:close/>
                <a:moveTo>
                  <a:pt x="1350078" y="562705"/>
                </a:moveTo>
                <a:cubicBezTo>
                  <a:pt x="1727399" y="562705"/>
                  <a:pt x="2031592" y="866897"/>
                  <a:pt x="2031592" y="1244218"/>
                </a:cubicBezTo>
                <a:cubicBezTo>
                  <a:pt x="2031592" y="1621540"/>
                  <a:pt x="1727399" y="1924989"/>
                  <a:pt x="1350078" y="1924989"/>
                </a:cubicBezTo>
                <a:cubicBezTo>
                  <a:pt x="972756" y="1924989"/>
                  <a:pt x="668564" y="1621494"/>
                  <a:pt x="668564" y="1244218"/>
                </a:cubicBezTo>
                <a:cubicBezTo>
                  <a:pt x="668564" y="866897"/>
                  <a:pt x="972756" y="562705"/>
                  <a:pt x="1350078" y="562705"/>
                </a:cubicBezTo>
                <a:close/>
                <a:moveTo>
                  <a:pt x="1350769" y="725628"/>
                </a:moveTo>
                <a:lnTo>
                  <a:pt x="1269399" y="897147"/>
                </a:lnTo>
                <a:lnTo>
                  <a:pt x="1199099" y="1046337"/>
                </a:lnTo>
                <a:lnTo>
                  <a:pt x="852027" y="1092034"/>
                </a:lnTo>
                <a:lnTo>
                  <a:pt x="1105785" y="1337019"/>
                </a:lnTo>
                <a:lnTo>
                  <a:pt x="1042182" y="1685502"/>
                </a:lnTo>
                <a:lnTo>
                  <a:pt x="1350078" y="1516081"/>
                </a:lnTo>
                <a:lnTo>
                  <a:pt x="1657259" y="1685502"/>
                </a:lnTo>
                <a:lnTo>
                  <a:pt x="1594348" y="1337019"/>
                </a:lnTo>
                <a:lnTo>
                  <a:pt x="1848106" y="1092748"/>
                </a:lnTo>
                <a:lnTo>
                  <a:pt x="1501034" y="1046337"/>
                </a:lnTo>
                <a:close/>
                <a:moveTo>
                  <a:pt x="1350055" y="1147401"/>
                </a:moveTo>
                <a:lnTo>
                  <a:pt x="1381150" y="1213477"/>
                </a:lnTo>
                <a:lnTo>
                  <a:pt x="1453725" y="1223142"/>
                </a:lnTo>
                <a:lnTo>
                  <a:pt x="1401175" y="1273394"/>
                </a:lnTo>
                <a:lnTo>
                  <a:pt x="1414349" y="1345277"/>
                </a:lnTo>
                <a:lnTo>
                  <a:pt x="1350055" y="1310118"/>
                </a:lnTo>
                <a:lnTo>
                  <a:pt x="1286453" y="1345277"/>
                </a:lnTo>
                <a:lnTo>
                  <a:pt x="1299803" y="1273394"/>
                </a:lnTo>
                <a:lnTo>
                  <a:pt x="1247248" y="1223142"/>
                </a:lnTo>
                <a:lnTo>
                  <a:pt x="1318954" y="1213477"/>
                </a:lnTo>
                <a:close/>
                <a:moveTo>
                  <a:pt x="1993107" y="2341379"/>
                </a:moveTo>
                <a:cubicBezTo>
                  <a:pt x="2017550" y="2389864"/>
                  <a:pt x="2042976" y="2437819"/>
                  <a:pt x="2069368" y="2483539"/>
                </a:cubicBezTo>
                <a:cubicBezTo>
                  <a:pt x="2209763" y="2717271"/>
                  <a:pt x="2313616" y="2845236"/>
                  <a:pt x="2397626" y="2948483"/>
                </a:cubicBezTo>
                <a:lnTo>
                  <a:pt x="2002422" y="2910038"/>
                </a:lnTo>
                <a:cubicBezTo>
                  <a:pt x="1960183" y="2905998"/>
                  <a:pt x="1920869" y="2931984"/>
                  <a:pt x="1908056" y="2972434"/>
                </a:cubicBezTo>
                <a:lnTo>
                  <a:pt x="1791904" y="3333417"/>
                </a:lnTo>
                <a:cubicBezTo>
                  <a:pt x="1724599" y="3252847"/>
                  <a:pt x="1609293" y="3119350"/>
                  <a:pt x="1453068" y="2855031"/>
                </a:cubicBezTo>
                <a:cubicBezTo>
                  <a:pt x="1562950" y="2649068"/>
                  <a:pt x="1628090" y="2474224"/>
                  <a:pt x="1662380" y="2366490"/>
                </a:cubicBezTo>
                <a:lnTo>
                  <a:pt x="1936008" y="2362633"/>
                </a:lnTo>
                <a:cubicBezTo>
                  <a:pt x="1956948" y="2362410"/>
                  <a:pt x="1977128" y="2354883"/>
                  <a:pt x="1993113" y="2341356"/>
                </a:cubicBezTo>
                <a:close/>
                <a:moveTo>
                  <a:pt x="707403" y="2341556"/>
                </a:moveTo>
                <a:cubicBezTo>
                  <a:pt x="723365" y="2354974"/>
                  <a:pt x="743499" y="2362432"/>
                  <a:pt x="764353" y="2362655"/>
                </a:cubicBezTo>
                <a:lnTo>
                  <a:pt x="1053967" y="2366696"/>
                </a:lnTo>
                <a:lnTo>
                  <a:pt x="1306318" y="2508165"/>
                </a:lnTo>
                <a:cubicBezTo>
                  <a:pt x="1333573" y="2523367"/>
                  <a:pt x="1366748" y="2523367"/>
                  <a:pt x="1394009" y="2508165"/>
                </a:cubicBezTo>
                <a:lnTo>
                  <a:pt x="1424590" y="2491106"/>
                </a:lnTo>
                <a:cubicBezTo>
                  <a:pt x="1383871" y="2592210"/>
                  <a:pt x="1330115" y="2711510"/>
                  <a:pt x="1254477" y="2844161"/>
                </a:cubicBezTo>
                <a:cubicBezTo>
                  <a:pt x="1090462" y="3121070"/>
                  <a:pt x="971653" y="3257316"/>
                  <a:pt x="908451" y="3333440"/>
                </a:cubicBezTo>
                <a:lnTo>
                  <a:pt x="792122" y="2972434"/>
                </a:lnTo>
                <a:cubicBezTo>
                  <a:pt x="779309" y="2932075"/>
                  <a:pt x="740087" y="2906089"/>
                  <a:pt x="697939" y="2910038"/>
                </a:cubicBezTo>
                <a:lnTo>
                  <a:pt x="304027" y="2948123"/>
                </a:lnTo>
                <a:cubicBezTo>
                  <a:pt x="390021" y="2840475"/>
                  <a:pt x="490410" y="2717625"/>
                  <a:pt x="631525" y="2483533"/>
                </a:cubicBezTo>
                <a:cubicBezTo>
                  <a:pt x="658763" y="2438374"/>
                  <a:pt x="683206" y="2389950"/>
                  <a:pt x="707449" y="2341527"/>
                </a:cubicBezTo>
                <a:close/>
              </a:path>
            </a:pathLst>
          </a:custGeom>
          <a:solidFill>
            <a:schemeClr val="accent1"/>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9" name="Picture 8" descr="A map of the united states&#10;&#10;Description automatically generated">
            <a:extLst>
              <a:ext uri="{FF2B5EF4-FFF2-40B4-BE49-F238E27FC236}">
                <a16:creationId xmlns:a16="http://schemas.microsoft.com/office/drawing/2014/main" id="{429A1038-4683-DE92-7F04-483533F7AC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73777" y="228037"/>
            <a:ext cx="4856851" cy="5853769"/>
          </a:xfrm>
          <a:prstGeom prst="rect">
            <a:avLst/>
          </a:prstGeom>
          <a:effectLst>
            <a:outerShdw blurRad="184036" dist="38100" dir="5400000" algn="t" rotWithShape="0">
              <a:schemeClr val="accent3">
                <a:alpha val="40000"/>
              </a:schemeClr>
            </a:outerShdw>
          </a:effectLst>
        </p:spPr>
      </p:pic>
      <p:sp>
        <p:nvSpPr>
          <p:cNvPr id="3" name="Slide Number Placeholder 2">
            <a:extLst>
              <a:ext uri="{FF2B5EF4-FFF2-40B4-BE49-F238E27FC236}">
                <a16:creationId xmlns:a16="http://schemas.microsoft.com/office/drawing/2014/main" id="{9B413A7B-0B2C-6A79-C529-E3BDFAF649A8}"/>
              </a:ext>
            </a:extLst>
          </p:cNvPr>
          <p:cNvSpPr>
            <a:spLocks noGrp="1"/>
          </p:cNvSpPr>
          <p:nvPr>
            <p:ph type="sldNum" sz="quarter" idx="12"/>
          </p:nvPr>
        </p:nvSpPr>
        <p:spPr/>
        <p:txBody>
          <a:bodyPr/>
          <a:lstStyle/>
          <a:p>
            <a:fld id="{B4BD64BB-9BC2-3346-B283-A39112DA3F23}" type="slidenum">
              <a:rPr lang="en-US" smtClean="0"/>
              <a:pPr/>
              <a:t>6</a:t>
            </a:fld>
            <a:endParaRPr lang="en-US"/>
          </a:p>
        </p:txBody>
      </p:sp>
    </p:spTree>
    <p:extLst>
      <p:ext uri="{BB962C8B-B14F-4D97-AF65-F5344CB8AC3E}">
        <p14:creationId xmlns:p14="http://schemas.microsoft.com/office/powerpoint/2010/main" val="320801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5FC196-6EE2-8E40-AE6C-4AAA987D10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64BB-9BC2-3346-B283-A39112DA3F23}" type="slidenum">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42F22DB-6400-0F15-74B5-080FEF471ECA}"/>
              </a:ext>
            </a:extLst>
          </p:cNvPr>
          <p:cNvSpPr>
            <a:spLocks noGrp="1"/>
          </p:cNvSpPr>
          <p:nvPr>
            <p:ph type="title" idx="4294967295"/>
          </p:nvPr>
        </p:nvSpPr>
        <p:spPr>
          <a:xfrm>
            <a:off x="704235" y="445151"/>
            <a:ext cx="8745538" cy="882650"/>
          </a:xfrm>
          <a:prstGeom prst="rect">
            <a:avLst/>
          </a:prstGeom>
        </p:spPr>
        <p:txBody>
          <a:bodyPr>
            <a:normAutofit fontScale="90000"/>
          </a:bodyPr>
          <a:lstStyle/>
          <a:p>
            <a:r>
              <a:rPr lang="en-US" sz="4400" b="0">
                <a:solidFill>
                  <a:schemeClr val="accent3"/>
                </a:solidFill>
              </a:rPr>
              <a:t>FY 2025-2027 Strategic Plan </a:t>
            </a:r>
            <a:br>
              <a:rPr lang="en-US" b="0">
                <a:solidFill>
                  <a:schemeClr val="tx1">
                    <a:lumMod val="85000"/>
                    <a:lumOff val="15000"/>
                  </a:schemeClr>
                </a:solidFill>
              </a:rPr>
            </a:br>
            <a:r>
              <a:rPr lang="en-US" sz="2700" b="0" i="1">
                <a:solidFill>
                  <a:schemeClr val="tx1">
                    <a:lumMod val="85000"/>
                    <a:lumOff val="15000"/>
                  </a:schemeClr>
                </a:solidFill>
              </a:rPr>
              <a:t>A Path Toward Our Smart One Water Future</a:t>
            </a:r>
            <a:endParaRPr lang="en-US" b="0" i="1">
              <a:solidFill>
                <a:schemeClr val="tx1">
                  <a:lumMod val="85000"/>
                  <a:lumOff val="15000"/>
                </a:schemeClr>
              </a:solidFill>
            </a:endParaRPr>
          </a:p>
        </p:txBody>
      </p:sp>
      <p:pic>
        <p:nvPicPr>
          <p:cNvPr id="2" name="Picture 1" descr="A group of people sitting in chairs applauding strategic plan">
            <a:extLst>
              <a:ext uri="{FF2B5EF4-FFF2-40B4-BE49-F238E27FC236}">
                <a16:creationId xmlns:a16="http://schemas.microsoft.com/office/drawing/2014/main" id="{C1286D96-D57C-D7F6-BC7E-F11CD3E4E4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4235" y="1680519"/>
            <a:ext cx="10783527" cy="4670545"/>
          </a:xfrm>
          <a:prstGeom prst="rect">
            <a:avLst/>
          </a:prstGeom>
        </p:spPr>
      </p:pic>
    </p:spTree>
    <p:extLst>
      <p:ext uri="{BB962C8B-B14F-4D97-AF65-F5344CB8AC3E}">
        <p14:creationId xmlns:p14="http://schemas.microsoft.com/office/powerpoint/2010/main" val="76892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5FC196-6EE2-8E40-AE6C-4AAA987D10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64BB-9BC2-3346-B283-A39112DA3F23}" type="slidenum">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42F22DB-6400-0F15-74B5-080FEF471ECA}"/>
              </a:ext>
            </a:extLst>
          </p:cNvPr>
          <p:cNvSpPr>
            <a:spLocks noGrp="1"/>
          </p:cNvSpPr>
          <p:nvPr>
            <p:ph type="title" idx="4294967295"/>
          </p:nvPr>
        </p:nvSpPr>
        <p:spPr>
          <a:xfrm>
            <a:off x="577596" y="419371"/>
            <a:ext cx="6699398" cy="646331"/>
          </a:xfrm>
          <a:prstGeom prst="rect">
            <a:avLst/>
          </a:prstGeom>
        </p:spPr>
        <p:txBody>
          <a:bodyPr wrap="none">
            <a:spAutoFit/>
          </a:bodyPr>
          <a:lstStyle/>
          <a:p>
            <a:r>
              <a:rPr lang="en-US" sz="4000" b="0">
                <a:solidFill>
                  <a:schemeClr val="accent3"/>
                </a:solidFill>
              </a:rPr>
              <a:t>Strategic Plan </a:t>
            </a:r>
            <a:r>
              <a:rPr lang="en-US" sz="4000" b="0">
                <a:solidFill>
                  <a:schemeClr val="tx1">
                    <a:lumMod val="85000"/>
                    <a:lumOff val="15000"/>
                  </a:schemeClr>
                </a:solidFill>
              </a:rPr>
              <a:t>Development</a:t>
            </a:r>
          </a:p>
        </p:txBody>
      </p:sp>
      <p:sp>
        <p:nvSpPr>
          <p:cNvPr id="19" name="TextBox 18">
            <a:extLst>
              <a:ext uri="{FF2B5EF4-FFF2-40B4-BE49-F238E27FC236}">
                <a16:creationId xmlns:a16="http://schemas.microsoft.com/office/drawing/2014/main" id="{535FA534-D79B-6DDB-6A31-A0861C9EC238}"/>
              </a:ext>
            </a:extLst>
          </p:cNvPr>
          <p:cNvSpPr txBox="1"/>
          <p:nvPr/>
        </p:nvSpPr>
        <p:spPr>
          <a:xfrm>
            <a:off x="1576848" y="2659140"/>
            <a:ext cx="1175322" cy="5847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295D8"/>
                </a:solidFill>
                <a:effectLst/>
                <a:uLnTx/>
                <a:uFillTx/>
                <a:latin typeface="Avenir Next LT Pro"/>
                <a:ea typeface="+mn-ea"/>
                <a:cs typeface="+mn-cs"/>
              </a:rPr>
              <a:t>145+</a:t>
            </a:r>
            <a:endParaRPr kumimoji="0" lang="en-US" sz="32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2" name="TextBox 21">
            <a:extLst>
              <a:ext uri="{FF2B5EF4-FFF2-40B4-BE49-F238E27FC236}">
                <a16:creationId xmlns:a16="http://schemas.microsoft.com/office/drawing/2014/main" id="{B9A6007F-730E-12D2-1D1C-A184C69A6D7D}"/>
              </a:ext>
            </a:extLst>
          </p:cNvPr>
          <p:cNvSpPr txBox="1"/>
          <p:nvPr/>
        </p:nvSpPr>
        <p:spPr>
          <a:xfrm>
            <a:off x="1576847" y="3166520"/>
            <a:ext cx="50271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Strategic Plan Development Team (SPDT) members created the plan</a:t>
            </a:r>
          </a:p>
        </p:txBody>
      </p:sp>
      <p:grpSp>
        <p:nvGrpSpPr>
          <p:cNvPr id="25" name="Group 24">
            <a:extLst>
              <a:ext uri="{FF2B5EF4-FFF2-40B4-BE49-F238E27FC236}">
                <a16:creationId xmlns:a16="http://schemas.microsoft.com/office/drawing/2014/main" id="{44C3CF5C-C437-5D07-6F1D-457F8CAB6B1C}"/>
              </a:ext>
              <a:ext uri="{C183D7F6-B498-43B3-948B-1728B52AA6E4}">
                <adec:decorative xmlns:adec="http://schemas.microsoft.com/office/drawing/2017/decorative" val="1"/>
              </a:ext>
            </a:extLst>
          </p:cNvPr>
          <p:cNvGrpSpPr/>
          <p:nvPr/>
        </p:nvGrpSpPr>
        <p:grpSpPr>
          <a:xfrm>
            <a:off x="596926" y="2890158"/>
            <a:ext cx="883919" cy="830579"/>
            <a:chOff x="737825" y="1736725"/>
            <a:chExt cx="883919" cy="830579"/>
          </a:xfrm>
          <a:solidFill>
            <a:schemeClr val="accent3"/>
          </a:solidFill>
        </p:grpSpPr>
        <p:sp>
          <p:nvSpPr>
            <p:cNvPr id="28" name="Freeform: Shape 27">
              <a:extLst>
                <a:ext uri="{FF2B5EF4-FFF2-40B4-BE49-F238E27FC236}">
                  <a16:creationId xmlns:a16="http://schemas.microsoft.com/office/drawing/2014/main" id="{339B7DFF-AEDC-1A9C-CA14-539A6453D7DB}"/>
                </a:ext>
              </a:extLst>
            </p:cNvPr>
            <p:cNvSpPr/>
            <p:nvPr/>
          </p:nvSpPr>
          <p:spPr>
            <a:xfrm>
              <a:off x="1048554" y="2191067"/>
              <a:ext cx="274462" cy="376237"/>
            </a:xfrm>
            <a:custGeom>
              <a:avLst/>
              <a:gdLst>
                <a:gd name="connsiteX0" fmla="*/ 272201 w 274462"/>
                <a:gd name="connsiteY0" fmla="*/ 87630 h 376237"/>
                <a:gd name="connsiteX1" fmla="*/ 264581 w 274462"/>
                <a:gd name="connsiteY1" fmla="*/ 61913 h 376237"/>
                <a:gd name="connsiteX2" fmla="*/ 238863 w 274462"/>
                <a:gd name="connsiteY2" fmla="*/ 69533 h 376237"/>
                <a:gd name="connsiteX3" fmla="*/ 200763 w 274462"/>
                <a:gd name="connsiteY3" fmla="*/ 137160 h 376237"/>
                <a:gd name="connsiteX4" fmla="*/ 226481 w 274462"/>
                <a:gd name="connsiteY4" fmla="*/ 35243 h 376237"/>
                <a:gd name="connsiteX5" fmla="*/ 212193 w 274462"/>
                <a:gd name="connsiteY5" fmla="*/ 12383 h 376237"/>
                <a:gd name="connsiteX6" fmla="*/ 189333 w 274462"/>
                <a:gd name="connsiteY6" fmla="*/ 26670 h 376237"/>
                <a:gd name="connsiteX7" fmla="*/ 167426 w 274462"/>
                <a:gd name="connsiteY7" fmla="*/ 114300 h 376237"/>
                <a:gd name="connsiteX8" fmla="*/ 167426 w 274462"/>
                <a:gd name="connsiteY8" fmla="*/ 19050 h 376237"/>
                <a:gd name="connsiteX9" fmla="*/ 148376 w 274462"/>
                <a:gd name="connsiteY9" fmla="*/ 0 h 376237"/>
                <a:gd name="connsiteX10" fmla="*/ 129326 w 274462"/>
                <a:gd name="connsiteY10" fmla="*/ 19050 h 376237"/>
                <a:gd name="connsiteX11" fmla="*/ 129326 w 274462"/>
                <a:gd name="connsiteY11" fmla="*/ 120968 h 376237"/>
                <a:gd name="connsiteX12" fmla="*/ 107418 w 274462"/>
                <a:gd name="connsiteY12" fmla="*/ 26670 h 376237"/>
                <a:gd name="connsiteX13" fmla="*/ 84558 w 274462"/>
                <a:gd name="connsiteY13" fmla="*/ 12383 h 376237"/>
                <a:gd name="connsiteX14" fmla="*/ 70271 w 274462"/>
                <a:gd name="connsiteY14" fmla="*/ 35243 h 376237"/>
                <a:gd name="connsiteX15" fmla="*/ 96941 w 274462"/>
                <a:gd name="connsiteY15" fmla="*/ 148590 h 376237"/>
                <a:gd name="connsiteX16" fmla="*/ 90273 w 274462"/>
                <a:gd name="connsiteY16" fmla="*/ 186690 h 376237"/>
                <a:gd name="connsiteX17" fmla="*/ 89321 w 274462"/>
                <a:gd name="connsiteY17" fmla="*/ 185738 h 376237"/>
                <a:gd name="connsiteX18" fmla="*/ 22646 w 274462"/>
                <a:gd name="connsiteY18" fmla="*/ 132398 h 376237"/>
                <a:gd name="connsiteX19" fmla="*/ 738 w 274462"/>
                <a:gd name="connsiteY19" fmla="*/ 144780 h 376237"/>
                <a:gd name="connsiteX20" fmla="*/ 13121 w 274462"/>
                <a:gd name="connsiteY20" fmla="*/ 166688 h 376237"/>
                <a:gd name="connsiteX21" fmla="*/ 49316 w 274462"/>
                <a:gd name="connsiteY21" fmla="*/ 206693 h 376237"/>
                <a:gd name="connsiteX22" fmla="*/ 112181 w 274462"/>
                <a:gd name="connsiteY22" fmla="*/ 274320 h 376237"/>
                <a:gd name="connsiteX23" fmla="*/ 112181 w 274462"/>
                <a:gd name="connsiteY23" fmla="*/ 376238 h 376237"/>
                <a:gd name="connsiteX24" fmla="*/ 196001 w 274462"/>
                <a:gd name="connsiteY24" fmla="*/ 376238 h 376237"/>
                <a:gd name="connsiteX25" fmla="*/ 196001 w 274462"/>
                <a:gd name="connsiteY25" fmla="*/ 268605 h 376237"/>
                <a:gd name="connsiteX26" fmla="*/ 232196 w 274462"/>
                <a:gd name="connsiteY26" fmla="*/ 159068 h 376237"/>
                <a:gd name="connsiteX27" fmla="*/ 272201 w 274462"/>
                <a:gd name="connsiteY27" fmla="*/ 8763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462" h="376237">
                  <a:moveTo>
                    <a:pt x="272201" y="87630"/>
                  </a:moveTo>
                  <a:cubicBezTo>
                    <a:pt x="276963" y="78105"/>
                    <a:pt x="274106" y="66675"/>
                    <a:pt x="264581" y="61913"/>
                  </a:cubicBezTo>
                  <a:cubicBezTo>
                    <a:pt x="255056" y="57150"/>
                    <a:pt x="243626" y="60008"/>
                    <a:pt x="238863" y="69533"/>
                  </a:cubicBezTo>
                  <a:lnTo>
                    <a:pt x="200763" y="137160"/>
                  </a:lnTo>
                  <a:lnTo>
                    <a:pt x="226481" y="35243"/>
                  </a:lnTo>
                  <a:cubicBezTo>
                    <a:pt x="229338" y="24765"/>
                    <a:pt x="222671" y="14288"/>
                    <a:pt x="212193" y="12383"/>
                  </a:cubicBezTo>
                  <a:cubicBezTo>
                    <a:pt x="201716" y="9525"/>
                    <a:pt x="191238" y="16193"/>
                    <a:pt x="189333" y="26670"/>
                  </a:cubicBezTo>
                  <a:lnTo>
                    <a:pt x="167426" y="114300"/>
                  </a:lnTo>
                  <a:lnTo>
                    <a:pt x="167426" y="19050"/>
                  </a:lnTo>
                  <a:cubicBezTo>
                    <a:pt x="167426" y="8573"/>
                    <a:pt x="158853" y="0"/>
                    <a:pt x="148376" y="0"/>
                  </a:cubicBezTo>
                  <a:cubicBezTo>
                    <a:pt x="137898" y="0"/>
                    <a:pt x="129326" y="8573"/>
                    <a:pt x="129326" y="19050"/>
                  </a:cubicBezTo>
                  <a:lnTo>
                    <a:pt x="129326" y="120968"/>
                  </a:lnTo>
                  <a:lnTo>
                    <a:pt x="107418" y="26670"/>
                  </a:lnTo>
                  <a:cubicBezTo>
                    <a:pt x="105513" y="16193"/>
                    <a:pt x="95036" y="10478"/>
                    <a:pt x="84558" y="12383"/>
                  </a:cubicBezTo>
                  <a:cubicBezTo>
                    <a:pt x="74081" y="14288"/>
                    <a:pt x="68366" y="24765"/>
                    <a:pt x="70271" y="35243"/>
                  </a:cubicBezTo>
                  <a:lnTo>
                    <a:pt x="96941" y="148590"/>
                  </a:lnTo>
                  <a:cubicBezTo>
                    <a:pt x="95988" y="161925"/>
                    <a:pt x="93131" y="175260"/>
                    <a:pt x="90273" y="186690"/>
                  </a:cubicBezTo>
                  <a:cubicBezTo>
                    <a:pt x="90273" y="186690"/>
                    <a:pt x="90273" y="185738"/>
                    <a:pt x="89321" y="185738"/>
                  </a:cubicBezTo>
                  <a:cubicBezTo>
                    <a:pt x="73128" y="160973"/>
                    <a:pt x="47411" y="139065"/>
                    <a:pt x="22646" y="132398"/>
                  </a:cubicBezTo>
                  <a:cubicBezTo>
                    <a:pt x="13121" y="129540"/>
                    <a:pt x="3596" y="135255"/>
                    <a:pt x="738" y="144780"/>
                  </a:cubicBezTo>
                  <a:cubicBezTo>
                    <a:pt x="-2119" y="154305"/>
                    <a:pt x="3596" y="163830"/>
                    <a:pt x="13121" y="166688"/>
                  </a:cubicBezTo>
                  <a:cubicBezTo>
                    <a:pt x="25503" y="169545"/>
                    <a:pt x="36933" y="187643"/>
                    <a:pt x="49316" y="206693"/>
                  </a:cubicBezTo>
                  <a:cubicBezTo>
                    <a:pt x="64556" y="230505"/>
                    <a:pt x="83606" y="258127"/>
                    <a:pt x="112181" y="274320"/>
                  </a:cubicBezTo>
                  <a:lnTo>
                    <a:pt x="112181" y="376238"/>
                  </a:lnTo>
                  <a:lnTo>
                    <a:pt x="196001" y="376238"/>
                  </a:lnTo>
                  <a:lnTo>
                    <a:pt x="196001" y="268605"/>
                  </a:lnTo>
                  <a:cubicBezTo>
                    <a:pt x="227433" y="252413"/>
                    <a:pt x="231243" y="184785"/>
                    <a:pt x="232196" y="159068"/>
                  </a:cubicBezTo>
                  <a:lnTo>
                    <a:pt x="272201" y="876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1" name="Freeform: Shape 30">
              <a:extLst>
                <a:ext uri="{FF2B5EF4-FFF2-40B4-BE49-F238E27FC236}">
                  <a16:creationId xmlns:a16="http://schemas.microsoft.com/office/drawing/2014/main" id="{D4AEFCE1-CEB6-155A-EBD2-3F00F0636954}"/>
                </a:ext>
              </a:extLst>
            </p:cNvPr>
            <p:cNvSpPr/>
            <p:nvPr/>
          </p:nvSpPr>
          <p:spPr>
            <a:xfrm>
              <a:off x="737825" y="2074497"/>
              <a:ext cx="367445" cy="282304"/>
            </a:xfrm>
            <a:custGeom>
              <a:avLst/>
              <a:gdLst>
                <a:gd name="connsiteX0" fmla="*/ 246698 w 367445"/>
                <a:gd name="connsiteY0" fmla="*/ 211820 h 282304"/>
                <a:gd name="connsiteX1" fmla="*/ 329565 w 367445"/>
                <a:gd name="connsiteY1" fmla="*/ 212773 h 282304"/>
                <a:gd name="connsiteX2" fmla="*/ 329565 w 367445"/>
                <a:gd name="connsiteY2" fmla="*/ 212773 h 282304"/>
                <a:gd name="connsiteX3" fmla="*/ 348615 w 367445"/>
                <a:gd name="connsiteY3" fmla="*/ 193723 h 282304"/>
                <a:gd name="connsiteX4" fmla="*/ 329565 w 367445"/>
                <a:gd name="connsiteY4" fmla="*/ 174673 h 282304"/>
                <a:gd name="connsiteX5" fmla="*/ 252413 w 367445"/>
                <a:gd name="connsiteY5" fmla="*/ 173720 h 282304"/>
                <a:gd name="connsiteX6" fmla="*/ 353378 w 367445"/>
                <a:gd name="connsiteY6" fmla="*/ 148003 h 282304"/>
                <a:gd name="connsiteX7" fmla="*/ 366713 w 367445"/>
                <a:gd name="connsiteY7" fmla="*/ 125142 h 282304"/>
                <a:gd name="connsiteX8" fmla="*/ 343853 w 367445"/>
                <a:gd name="connsiteY8" fmla="*/ 111807 h 282304"/>
                <a:gd name="connsiteX9" fmla="*/ 256223 w 367445"/>
                <a:gd name="connsiteY9" fmla="*/ 134667 h 282304"/>
                <a:gd name="connsiteX10" fmla="*/ 340043 w 367445"/>
                <a:gd name="connsiteY10" fmla="*/ 88948 h 282304"/>
                <a:gd name="connsiteX11" fmla="*/ 347663 w 367445"/>
                <a:gd name="connsiteY11" fmla="*/ 63230 h 282304"/>
                <a:gd name="connsiteX12" fmla="*/ 321945 w 367445"/>
                <a:gd name="connsiteY12" fmla="*/ 55610 h 282304"/>
                <a:gd name="connsiteX13" fmla="*/ 232410 w 367445"/>
                <a:gd name="connsiteY13" fmla="*/ 103235 h 282304"/>
                <a:gd name="connsiteX14" fmla="*/ 304800 w 367445"/>
                <a:gd name="connsiteY14" fmla="*/ 39417 h 282304"/>
                <a:gd name="connsiteX15" fmla="*/ 306705 w 367445"/>
                <a:gd name="connsiteY15" fmla="*/ 12747 h 282304"/>
                <a:gd name="connsiteX16" fmla="*/ 280035 w 367445"/>
                <a:gd name="connsiteY16" fmla="*/ 10842 h 282304"/>
                <a:gd name="connsiteX17" fmla="*/ 192405 w 367445"/>
                <a:gd name="connsiteY17" fmla="*/ 87042 h 282304"/>
                <a:gd name="connsiteX18" fmla="*/ 155258 w 367445"/>
                <a:gd name="connsiteY18" fmla="*/ 98473 h 282304"/>
                <a:gd name="connsiteX19" fmla="*/ 156210 w 367445"/>
                <a:gd name="connsiteY19" fmla="*/ 97520 h 282304"/>
                <a:gd name="connsiteX20" fmla="*/ 171450 w 367445"/>
                <a:gd name="connsiteY20" fmla="*/ 13700 h 282304"/>
                <a:gd name="connsiteX21" fmla="*/ 149543 w 367445"/>
                <a:gd name="connsiteY21" fmla="*/ 365 h 282304"/>
                <a:gd name="connsiteX22" fmla="*/ 136208 w 367445"/>
                <a:gd name="connsiteY22" fmla="*/ 22272 h 282304"/>
                <a:gd name="connsiteX23" fmla="*/ 119063 w 367445"/>
                <a:gd name="connsiteY23" fmla="*/ 72755 h 282304"/>
                <a:gd name="connsiteX24" fmla="*/ 89535 w 367445"/>
                <a:gd name="connsiteY24" fmla="*/ 160385 h 282304"/>
                <a:gd name="connsiteX25" fmla="*/ 0 w 367445"/>
                <a:gd name="connsiteY25" fmla="*/ 208962 h 282304"/>
                <a:gd name="connsiteX26" fmla="*/ 40005 w 367445"/>
                <a:gd name="connsiteY26" fmla="*/ 282305 h 282304"/>
                <a:gd name="connsiteX27" fmla="*/ 134303 w 367445"/>
                <a:gd name="connsiteY27" fmla="*/ 231822 h 282304"/>
                <a:gd name="connsiteX28" fmla="*/ 246698 w 367445"/>
                <a:gd name="connsiteY28" fmla="*/ 211820 h 2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7445" h="282304">
                  <a:moveTo>
                    <a:pt x="246698" y="211820"/>
                  </a:moveTo>
                  <a:lnTo>
                    <a:pt x="329565" y="212773"/>
                  </a:lnTo>
                  <a:cubicBezTo>
                    <a:pt x="329565" y="212773"/>
                    <a:pt x="329565" y="212773"/>
                    <a:pt x="329565" y="212773"/>
                  </a:cubicBezTo>
                  <a:cubicBezTo>
                    <a:pt x="340043" y="212773"/>
                    <a:pt x="348615" y="204200"/>
                    <a:pt x="348615" y="193723"/>
                  </a:cubicBezTo>
                  <a:cubicBezTo>
                    <a:pt x="348615" y="183245"/>
                    <a:pt x="340043" y="174673"/>
                    <a:pt x="329565" y="174673"/>
                  </a:cubicBezTo>
                  <a:lnTo>
                    <a:pt x="252413" y="173720"/>
                  </a:lnTo>
                  <a:lnTo>
                    <a:pt x="353378" y="148003"/>
                  </a:lnTo>
                  <a:cubicBezTo>
                    <a:pt x="363855" y="145145"/>
                    <a:pt x="369570" y="134667"/>
                    <a:pt x="366713" y="125142"/>
                  </a:cubicBezTo>
                  <a:cubicBezTo>
                    <a:pt x="363855" y="114665"/>
                    <a:pt x="353378" y="108950"/>
                    <a:pt x="343853" y="111807"/>
                  </a:cubicBezTo>
                  <a:lnTo>
                    <a:pt x="256223" y="134667"/>
                  </a:lnTo>
                  <a:lnTo>
                    <a:pt x="340043" y="88948"/>
                  </a:lnTo>
                  <a:cubicBezTo>
                    <a:pt x="349568" y="84185"/>
                    <a:pt x="352425" y="72755"/>
                    <a:pt x="347663" y="63230"/>
                  </a:cubicBezTo>
                  <a:cubicBezTo>
                    <a:pt x="342900" y="53705"/>
                    <a:pt x="331470" y="50847"/>
                    <a:pt x="321945" y="55610"/>
                  </a:cubicBezTo>
                  <a:lnTo>
                    <a:pt x="232410" y="103235"/>
                  </a:lnTo>
                  <a:lnTo>
                    <a:pt x="304800" y="39417"/>
                  </a:lnTo>
                  <a:cubicBezTo>
                    <a:pt x="312420" y="32750"/>
                    <a:pt x="313373" y="20367"/>
                    <a:pt x="306705" y="12747"/>
                  </a:cubicBezTo>
                  <a:cubicBezTo>
                    <a:pt x="300038" y="5128"/>
                    <a:pt x="287655" y="4175"/>
                    <a:pt x="280035" y="10842"/>
                  </a:cubicBezTo>
                  <a:lnTo>
                    <a:pt x="192405" y="87042"/>
                  </a:lnTo>
                  <a:cubicBezTo>
                    <a:pt x="180023" y="92757"/>
                    <a:pt x="167640" y="96567"/>
                    <a:pt x="155258" y="98473"/>
                  </a:cubicBezTo>
                  <a:cubicBezTo>
                    <a:pt x="155258" y="98473"/>
                    <a:pt x="155258" y="97520"/>
                    <a:pt x="156210" y="97520"/>
                  </a:cubicBezTo>
                  <a:cubicBezTo>
                    <a:pt x="170498" y="70850"/>
                    <a:pt x="177165" y="38465"/>
                    <a:pt x="171450" y="13700"/>
                  </a:cubicBezTo>
                  <a:cubicBezTo>
                    <a:pt x="169545" y="4175"/>
                    <a:pt x="159068" y="-1540"/>
                    <a:pt x="149543" y="365"/>
                  </a:cubicBezTo>
                  <a:cubicBezTo>
                    <a:pt x="140018" y="2270"/>
                    <a:pt x="134303" y="12747"/>
                    <a:pt x="136208" y="22272"/>
                  </a:cubicBezTo>
                  <a:cubicBezTo>
                    <a:pt x="139065" y="34655"/>
                    <a:pt x="129540" y="52753"/>
                    <a:pt x="119063" y="72755"/>
                  </a:cubicBezTo>
                  <a:cubicBezTo>
                    <a:pt x="105728" y="97520"/>
                    <a:pt x="90488" y="127048"/>
                    <a:pt x="89535" y="160385"/>
                  </a:cubicBezTo>
                  <a:lnTo>
                    <a:pt x="0" y="208962"/>
                  </a:lnTo>
                  <a:lnTo>
                    <a:pt x="40005" y="282305"/>
                  </a:lnTo>
                  <a:lnTo>
                    <a:pt x="134303" y="231822"/>
                  </a:lnTo>
                  <a:cubicBezTo>
                    <a:pt x="162878" y="251825"/>
                    <a:pt x="223838" y="223250"/>
                    <a:pt x="246698" y="2118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378A1DE1-152F-019A-530E-DE3A8E5096F5}"/>
                </a:ext>
              </a:extLst>
            </p:cNvPr>
            <p:cNvSpPr/>
            <p:nvPr/>
          </p:nvSpPr>
          <p:spPr>
            <a:xfrm>
              <a:off x="875937" y="1736725"/>
              <a:ext cx="333784" cy="334327"/>
            </a:xfrm>
            <a:custGeom>
              <a:avLst/>
              <a:gdLst>
                <a:gd name="connsiteX0" fmla="*/ 119063 w 333784"/>
                <a:gd name="connsiteY0" fmla="*/ 239078 h 334327"/>
                <a:gd name="connsiteX1" fmla="*/ 139065 w 333784"/>
                <a:gd name="connsiteY1" fmla="*/ 319088 h 334327"/>
                <a:gd name="connsiteX2" fmla="*/ 157162 w 333784"/>
                <a:gd name="connsiteY2" fmla="*/ 333375 h 334327"/>
                <a:gd name="connsiteX3" fmla="*/ 161925 w 333784"/>
                <a:gd name="connsiteY3" fmla="*/ 332423 h 334327"/>
                <a:gd name="connsiteX4" fmla="*/ 176212 w 333784"/>
                <a:gd name="connsiteY4" fmla="*/ 309563 h 334327"/>
                <a:gd name="connsiteX5" fmla="*/ 158115 w 333784"/>
                <a:gd name="connsiteY5" fmla="*/ 234315 h 334327"/>
                <a:gd name="connsiteX6" fmla="*/ 208598 w 333784"/>
                <a:gd name="connsiteY6" fmla="*/ 324803 h 334327"/>
                <a:gd name="connsiteX7" fmla="*/ 225742 w 333784"/>
                <a:gd name="connsiteY7" fmla="*/ 334328 h 334327"/>
                <a:gd name="connsiteX8" fmla="*/ 235267 w 333784"/>
                <a:gd name="connsiteY8" fmla="*/ 331470 h 334327"/>
                <a:gd name="connsiteX9" fmla="*/ 242887 w 333784"/>
                <a:gd name="connsiteY9" fmla="*/ 305753 h 334327"/>
                <a:gd name="connsiteX10" fmla="*/ 199073 w 333784"/>
                <a:gd name="connsiteY10" fmla="*/ 226695 h 334327"/>
                <a:gd name="connsiteX11" fmla="*/ 263843 w 333784"/>
                <a:gd name="connsiteY11" fmla="*/ 296228 h 334327"/>
                <a:gd name="connsiteX12" fmla="*/ 278130 w 333784"/>
                <a:gd name="connsiteY12" fmla="*/ 301943 h 334327"/>
                <a:gd name="connsiteX13" fmla="*/ 291465 w 333784"/>
                <a:gd name="connsiteY13" fmla="*/ 297180 h 334327"/>
                <a:gd name="connsiteX14" fmla="*/ 292418 w 333784"/>
                <a:gd name="connsiteY14" fmla="*/ 270510 h 334327"/>
                <a:gd name="connsiteX15" fmla="*/ 222885 w 333784"/>
                <a:gd name="connsiteY15" fmla="*/ 196215 h 334327"/>
                <a:gd name="connsiteX16" fmla="*/ 303848 w 333784"/>
                <a:gd name="connsiteY16" fmla="*/ 250508 h 334327"/>
                <a:gd name="connsiteX17" fmla="*/ 314325 w 333784"/>
                <a:gd name="connsiteY17" fmla="*/ 253365 h 334327"/>
                <a:gd name="connsiteX18" fmla="*/ 330518 w 333784"/>
                <a:gd name="connsiteY18" fmla="*/ 244793 h 334327"/>
                <a:gd name="connsiteX19" fmla="*/ 325755 w 333784"/>
                <a:gd name="connsiteY19" fmla="*/ 218122 h 334327"/>
                <a:gd name="connsiteX20" fmla="*/ 228600 w 333784"/>
                <a:gd name="connsiteY20" fmla="*/ 153353 h 334327"/>
                <a:gd name="connsiteX21" fmla="*/ 207645 w 333784"/>
                <a:gd name="connsiteY21" fmla="*/ 120968 h 334327"/>
                <a:gd name="connsiteX22" fmla="*/ 208598 w 333784"/>
                <a:gd name="connsiteY22" fmla="*/ 120968 h 334327"/>
                <a:gd name="connsiteX23" fmla="*/ 293370 w 333784"/>
                <a:gd name="connsiteY23" fmla="*/ 114300 h 334327"/>
                <a:gd name="connsiteX24" fmla="*/ 300037 w 333784"/>
                <a:gd name="connsiteY24" fmla="*/ 90487 h 334327"/>
                <a:gd name="connsiteX25" fmla="*/ 276225 w 333784"/>
                <a:gd name="connsiteY25" fmla="*/ 83820 h 334327"/>
                <a:gd name="connsiteX26" fmla="*/ 222885 w 333784"/>
                <a:gd name="connsiteY26" fmla="*/ 80010 h 334327"/>
                <a:gd name="connsiteX27" fmla="*/ 130492 w 333784"/>
                <a:gd name="connsiteY27" fmla="*/ 74295 h 334327"/>
                <a:gd name="connsiteX28" fmla="*/ 60960 w 333784"/>
                <a:gd name="connsiteY28" fmla="*/ 0 h 334327"/>
                <a:gd name="connsiteX29" fmla="*/ 0 w 333784"/>
                <a:gd name="connsiteY29" fmla="*/ 57150 h 334327"/>
                <a:gd name="connsiteX30" fmla="*/ 73342 w 333784"/>
                <a:gd name="connsiteY30" fmla="*/ 135255 h 334327"/>
                <a:gd name="connsiteX31" fmla="*/ 119063 w 333784"/>
                <a:gd name="connsiteY31" fmla="*/ 239078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3784" h="334327">
                  <a:moveTo>
                    <a:pt x="119063" y="239078"/>
                  </a:moveTo>
                  <a:lnTo>
                    <a:pt x="139065" y="319088"/>
                  </a:lnTo>
                  <a:cubicBezTo>
                    <a:pt x="140970" y="327660"/>
                    <a:pt x="148590" y="333375"/>
                    <a:pt x="157162" y="333375"/>
                  </a:cubicBezTo>
                  <a:cubicBezTo>
                    <a:pt x="159067" y="333375"/>
                    <a:pt x="160020" y="333375"/>
                    <a:pt x="161925" y="332423"/>
                  </a:cubicBezTo>
                  <a:cubicBezTo>
                    <a:pt x="172403" y="329565"/>
                    <a:pt x="178117" y="320040"/>
                    <a:pt x="176212" y="309563"/>
                  </a:cubicBezTo>
                  <a:lnTo>
                    <a:pt x="158115" y="234315"/>
                  </a:lnTo>
                  <a:lnTo>
                    <a:pt x="208598" y="324803"/>
                  </a:lnTo>
                  <a:cubicBezTo>
                    <a:pt x="212408" y="331470"/>
                    <a:pt x="218123" y="334328"/>
                    <a:pt x="225742" y="334328"/>
                  </a:cubicBezTo>
                  <a:cubicBezTo>
                    <a:pt x="228600" y="334328"/>
                    <a:pt x="232410" y="333375"/>
                    <a:pt x="235267" y="331470"/>
                  </a:cubicBezTo>
                  <a:cubicBezTo>
                    <a:pt x="244792" y="326708"/>
                    <a:pt x="247650" y="314325"/>
                    <a:pt x="242887" y="305753"/>
                  </a:cubicBezTo>
                  <a:lnTo>
                    <a:pt x="199073" y="226695"/>
                  </a:lnTo>
                  <a:lnTo>
                    <a:pt x="263843" y="296228"/>
                  </a:lnTo>
                  <a:cubicBezTo>
                    <a:pt x="267653" y="300038"/>
                    <a:pt x="272415" y="301943"/>
                    <a:pt x="278130" y="301943"/>
                  </a:cubicBezTo>
                  <a:cubicBezTo>
                    <a:pt x="282893" y="301943"/>
                    <a:pt x="287655" y="300038"/>
                    <a:pt x="291465" y="297180"/>
                  </a:cubicBezTo>
                  <a:cubicBezTo>
                    <a:pt x="299085" y="289560"/>
                    <a:pt x="299085" y="278130"/>
                    <a:pt x="292418" y="270510"/>
                  </a:cubicBezTo>
                  <a:lnTo>
                    <a:pt x="222885" y="196215"/>
                  </a:lnTo>
                  <a:lnTo>
                    <a:pt x="303848" y="250508"/>
                  </a:lnTo>
                  <a:cubicBezTo>
                    <a:pt x="306705" y="252413"/>
                    <a:pt x="310515" y="253365"/>
                    <a:pt x="314325" y="253365"/>
                  </a:cubicBezTo>
                  <a:cubicBezTo>
                    <a:pt x="320040" y="253365"/>
                    <a:pt x="326708" y="250508"/>
                    <a:pt x="330518" y="244793"/>
                  </a:cubicBezTo>
                  <a:cubicBezTo>
                    <a:pt x="336233" y="236220"/>
                    <a:pt x="334328" y="223838"/>
                    <a:pt x="325755" y="218122"/>
                  </a:cubicBezTo>
                  <a:lnTo>
                    <a:pt x="228600" y="153353"/>
                  </a:lnTo>
                  <a:cubicBezTo>
                    <a:pt x="220028" y="142875"/>
                    <a:pt x="213360" y="131445"/>
                    <a:pt x="207645" y="120968"/>
                  </a:cubicBezTo>
                  <a:cubicBezTo>
                    <a:pt x="207645" y="120968"/>
                    <a:pt x="208598" y="120968"/>
                    <a:pt x="208598" y="120968"/>
                  </a:cubicBezTo>
                  <a:cubicBezTo>
                    <a:pt x="237173" y="127635"/>
                    <a:pt x="270510" y="126683"/>
                    <a:pt x="293370" y="114300"/>
                  </a:cubicBezTo>
                  <a:cubicBezTo>
                    <a:pt x="301943" y="109537"/>
                    <a:pt x="304800" y="99060"/>
                    <a:pt x="300037" y="90487"/>
                  </a:cubicBezTo>
                  <a:cubicBezTo>
                    <a:pt x="295275" y="81915"/>
                    <a:pt x="284798" y="79058"/>
                    <a:pt x="276225" y="83820"/>
                  </a:cubicBezTo>
                  <a:cubicBezTo>
                    <a:pt x="265748" y="89535"/>
                    <a:pt x="244792" y="84773"/>
                    <a:pt x="222885" y="80010"/>
                  </a:cubicBezTo>
                  <a:cubicBezTo>
                    <a:pt x="195262" y="73343"/>
                    <a:pt x="162878" y="65723"/>
                    <a:pt x="130492" y="74295"/>
                  </a:cubicBezTo>
                  <a:lnTo>
                    <a:pt x="60960" y="0"/>
                  </a:lnTo>
                  <a:lnTo>
                    <a:pt x="0" y="57150"/>
                  </a:lnTo>
                  <a:lnTo>
                    <a:pt x="73342" y="135255"/>
                  </a:lnTo>
                  <a:cubicBezTo>
                    <a:pt x="58103" y="168593"/>
                    <a:pt x="100965" y="220980"/>
                    <a:pt x="119063" y="2390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5" name="Freeform: Shape 34">
              <a:extLst>
                <a:ext uri="{FF2B5EF4-FFF2-40B4-BE49-F238E27FC236}">
                  <a16:creationId xmlns:a16="http://schemas.microsoft.com/office/drawing/2014/main" id="{01399D02-7C52-1B2D-E075-5FF3ED616886}"/>
                </a:ext>
              </a:extLst>
            </p:cNvPr>
            <p:cNvSpPr/>
            <p:nvPr/>
          </p:nvSpPr>
          <p:spPr>
            <a:xfrm>
              <a:off x="1290818" y="2068790"/>
              <a:ext cx="330926" cy="338494"/>
            </a:xfrm>
            <a:custGeom>
              <a:avLst/>
              <a:gdLst>
                <a:gd name="connsiteX0" fmla="*/ 330927 w 330926"/>
                <a:gd name="connsiteY0" fmla="*/ 281345 h 338494"/>
                <a:gd name="connsiteX1" fmla="*/ 258537 w 330926"/>
                <a:gd name="connsiteY1" fmla="*/ 202287 h 338494"/>
                <a:gd name="connsiteX2" fmla="*/ 210912 w 330926"/>
                <a:gd name="connsiteY2" fmla="*/ 97512 h 338494"/>
                <a:gd name="connsiteX3" fmla="*/ 191862 w 330926"/>
                <a:gd name="connsiteY3" fmla="*/ 17502 h 338494"/>
                <a:gd name="connsiteX4" fmla="*/ 169002 w 330926"/>
                <a:gd name="connsiteY4" fmla="*/ 3215 h 338494"/>
                <a:gd name="connsiteX5" fmla="*/ 154714 w 330926"/>
                <a:gd name="connsiteY5" fmla="*/ 26075 h 338494"/>
                <a:gd name="connsiteX6" fmla="*/ 172812 w 330926"/>
                <a:gd name="connsiteY6" fmla="*/ 101322 h 338494"/>
                <a:gd name="connsiteX7" fmla="*/ 122329 w 330926"/>
                <a:gd name="connsiteY7" fmla="*/ 9882 h 338494"/>
                <a:gd name="connsiteX8" fmla="*/ 96612 w 330926"/>
                <a:gd name="connsiteY8" fmla="*/ 2262 h 338494"/>
                <a:gd name="connsiteX9" fmla="*/ 88992 w 330926"/>
                <a:gd name="connsiteY9" fmla="*/ 27980 h 338494"/>
                <a:gd name="connsiteX10" fmla="*/ 132807 w 330926"/>
                <a:gd name="connsiteY10" fmla="*/ 107990 h 338494"/>
                <a:gd name="connsiteX11" fmla="*/ 68037 w 330926"/>
                <a:gd name="connsiteY11" fmla="*/ 38457 h 338494"/>
                <a:gd name="connsiteX12" fmla="*/ 41367 w 330926"/>
                <a:gd name="connsiteY12" fmla="*/ 37505 h 338494"/>
                <a:gd name="connsiteX13" fmla="*/ 40414 w 330926"/>
                <a:gd name="connsiteY13" fmla="*/ 64175 h 338494"/>
                <a:gd name="connsiteX14" fmla="*/ 109947 w 330926"/>
                <a:gd name="connsiteY14" fmla="*/ 139422 h 338494"/>
                <a:gd name="connsiteX15" fmla="*/ 29937 w 330926"/>
                <a:gd name="connsiteY15" fmla="*/ 85130 h 338494"/>
                <a:gd name="connsiteX16" fmla="*/ 3267 w 330926"/>
                <a:gd name="connsiteY16" fmla="*/ 89892 h 338494"/>
                <a:gd name="connsiteX17" fmla="*/ 8029 w 330926"/>
                <a:gd name="connsiteY17" fmla="*/ 116562 h 338494"/>
                <a:gd name="connsiteX18" fmla="*/ 104232 w 330926"/>
                <a:gd name="connsiteY18" fmla="*/ 182285 h 338494"/>
                <a:gd name="connsiteX19" fmla="*/ 125187 w 330926"/>
                <a:gd name="connsiteY19" fmla="*/ 214670 h 338494"/>
                <a:gd name="connsiteX20" fmla="*/ 124234 w 330926"/>
                <a:gd name="connsiteY20" fmla="*/ 214670 h 338494"/>
                <a:gd name="connsiteX21" fmla="*/ 39462 w 330926"/>
                <a:gd name="connsiteY21" fmla="*/ 221337 h 338494"/>
                <a:gd name="connsiteX22" fmla="*/ 31842 w 330926"/>
                <a:gd name="connsiteY22" fmla="*/ 245150 h 338494"/>
                <a:gd name="connsiteX23" fmla="*/ 55654 w 330926"/>
                <a:gd name="connsiteY23" fmla="*/ 252770 h 338494"/>
                <a:gd name="connsiteX24" fmla="*/ 108994 w 330926"/>
                <a:gd name="connsiteY24" fmla="*/ 257532 h 338494"/>
                <a:gd name="connsiteX25" fmla="*/ 201387 w 330926"/>
                <a:gd name="connsiteY25" fmla="*/ 264200 h 338494"/>
                <a:gd name="connsiteX26" fmla="*/ 269967 w 330926"/>
                <a:gd name="connsiteY26" fmla="*/ 338495 h 338494"/>
                <a:gd name="connsiteX27" fmla="*/ 330927 w 330926"/>
                <a:gd name="connsiteY27" fmla="*/ 281345 h 33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0926" h="338494">
                  <a:moveTo>
                    <a:pt x="330927" y="281345"/>
                  </a:moveTo>
                  <a:lnTo>
                    <a:pt x="258537" y="202287"/>
                  </a:lnTo>
                  <a:cubicBezTo>
                    <a:pt x="270919" y="168950"/>
                    <a:pt x="228057" y="116562"/>
                    <a:pt x="210912" y="97512"/>
                  </a:cubicBezTo>
                  <a:lnTo>
                    <a:pt x="191862" y="17502"/>
                  </a:lnTo>
                  <a:cubicBezTo>
                    <a:pt x="189004" y="7025"/>
                    <a:pt x="179479" y="1310"/>
                    <a:pt x="169002" y="3215"/>
                  </a:cubicBezTo>
                  <a:cubicBezTo>
                    <a:pt x="158524" y="6072"/>
                    <a:pt x="152809" y="15597"/>
                    <a:pt x="154714" y="26075"/>
                  </a:cubicBezTo>
                  <a:lnTo>
                    <a:pt x="172812" y="101322"/>
                  </a:lnTo>
                  <a:lnTo>
                    <a:pt x="122329" y="9882"/>
                  </a:lnTo>
                  <a:cubicBezTo>
                    <a:pt x="117567" y="357"/>
                    <a:pt x="106137" y="-2500"/>
                    <a:pt x="96612" y="2262"/>
                  </a:cubicBezTo>
                  <a:cubicBezTo>
                    <a:pt x="87087" y="7025"/>
                    <a:pt x="84229" y="18455"/>
                    <a:pt x="88992" y="27980"/>
                  </a:cubicBezTo>
                  <a:lnTo>
                    <a:pt x="132807" y="107990"/>
                  </a:lnTo>
                  <a:lnTo>
                    <a:pt x="68037" y="38457"/>
                  </a:lnTo>
                  <a:cubicBezTo>
                    <a:pt x="60417" y="30837"/>
                    <a:pt x="48987" y="29885"/>
                    <a:pt x="41367" y="37505"/>
                  </a:cubicBezTo>
                  <a:cubicBezTo>
                    <a:pt x="33747" y="45125"/>
                    <a:pt x="32794" y="56555"/>
                    <a:pt x="40414" y="64175"/>
                  </a:cubicBezTo>
                  <a:lnTo>
                    <a:pt x="109947" y="139422"/>
                  </a:lnTo>
                  <a:lnTo>
                    <a:pt x="29937" y="85130"/>
                  </a:lnTo>
                  <a:cubicBezTo>
                    <a:pt x="21364" y="79415"/>
                    <a:pt x="8982" y="81320"/>
                    <a:pt x="3267" y="89892"/>
                  </a:cubicBezTo>
                  <a:cubicBezTo>
                    <a:pt x="-2448" y="98465"/>
                    <a:pt x="-543" y="110847"/>
                    <a:pt x="8029" y="116562"/>
                  </a:cubicBezTo>
                  <a:lnTo>
                    <a:pt x="104232" y="182285"/>
                  </a:lnTo>
                  <a:cubicBezTo>
                    <a:pt x="112804" y="192762"/>
                    <a:pt x="119472" y="204192"/>
                    <a:pt x="125187" y="214670"/>
                  </a:cubicBezTo>
                  <a:cubicBezTo>
                    <a:pt x="125187" y="214670"/>
                    <a:pt x="124234" y="214670"/>
                    <a:pt x="124234" y="214670"/>
                  </a:cubicBezTo>
                  <a:cubicBezTo>
                    <a:pt x="95659" y="208002"/>
                    <a:pt x="62322" y="208955"/>
                    <a:pt x="39462" y="221337"/>
                  </a:cubicBezTo>
                  <a:cubicBezTo>
                    <a:pt x="30889" y="226100"/>
                    <a:pt x="27079" y="236577"/>
                    <a:pt x="31842" y="245150"/>
                  </a:cubicBezTo>
                  <a:cubicBezTo>
                    <a:pt x="36604" y="253722"/>
                    <a:pt x="47082" y="257532"/>
                    <a:pt x="55654" y="252770"/>
                  </a:cubicBezTo>
                  <a:cubicBezTo>
                    <a:pt x="66132" y="247055"/>
                    <a:pt x="87087" y="251817"/>
                    <a:pt x="108994" y="257532"/>
                  </a:cubicBezTo>
                  <a:cubicBezTo>
                    <a:pt x="136617" y="264200"/>
                    <a:pt x="169002" y="271820"/>
                    <a:pt x="201387" y="264200"/>
                  </a:cubicBezTo>
                  <a:lnTo>
                    <a:pt x="269967" y="338495"/>
                  </a:lnTo>
                  <a:lnTo>
                    <a:pt x="330927" y="28134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7" name="Freeform: Shape 36">
              <a:extLst>
                <a:ext uri="{FF2B5EF4-FFF2-40B4-BE49-F238E27FC236}">
                  <a16:creationId xmlns:a16="http://schemas.microsoft.com/office/drawing/2014/main" id="{81A8400E-A55C-CD8D-42A3-C01323C376A3}"/>
                </a:ext>
              </a:extLst>
            </p:cNvPr>
            <p:cNvSpPr/>
            <p:nvPr/>
          </p:nvSpPr>
          <p:spPr>
            <a:xfrm>
              <a:off x="1210024" y="1736725"/>
              <a:ext cx="323138" cy="350520"/>
            </a:xfrm>
            <a:custGeom>
              <a:avLst/>
              <a:gdLst>
                <a:gd name="connsiteX0" fmla="*/ 20243 w 323138"/>
                <a:gd name="connsiteY0" fmla="*/ 205740 h 350520"/>
                <a:gd name="connsiteX1" fmla="*/ 26911 w 323138"/>
                <a:gd name="connsiteY1" fmla="*/ 204788 h 350520"/>
                <a:gd name="connsiteX2" fmla="*/ 99301 w 323138"/>
                <a:gd name="connsiteY2" fmla="*/ 179070 h 350520"/>
                <a:gd name="connsiteX3" fmla="*/ 13576 w 323138"/>
                <a:gd name="connsiteY3" fmla="*/ 238125 h 350520"/>
                <a:gd name="connsiteX4" fmla="*/ 8813 w 323138"/>
                <a:gd name="connsiteY4" fmla="*/ 264795 h 350520"/>
                <a:gd name="connsiteX5" fmla="*/ 24053 w 323138"/>
                <a:gd name="connsiteY5" fmla="*/ 273368 h 350520"/>
                <a:gd name="connsiteX6" fmla="*/ 34531 w 323138"/>
                <a:gd name="connsiteY6" fmla="*/ 269558 h 350520"/>
                <a:gd name="connsiteX7" fmla="*/ 108826 w 323138"/>
                <a:gd name="connsiteY7" fmla="*/ 218122 h 350520"/>
                <a:gd name="connsiteX8" fmla="*/ 45961 w 323138"/>
                <a:gd name="connsiteY8" fmla="*/ 289560 h 350520"/>
                <a:gd name="connsiteX9" fmla="*/ 47866 w 323138"/>
                <a:gd name="connsiteY9" fmla="*/ 316230 h 350520"/>
                <a:gd name="connsiteX10" fmla="*/ 60248 w 323138"/>
                <a:gd name="connsiteY10" fmla="*/ 320993 h 350520"/>
                <a:gd name="connsiteX11" fmla="*/ 74536 w 323138"/>
                <a:gd name="connsiteY11" fmla="*/ 314325 h 350520"/>
                <a:gd name="connsiteX12" fmla="*/ 142163 w 323138"/>
                <a:gd name="connsiteY12" fmla="*/ 237172 h 350520"/>
                <a:gd name="connsiteX13" fmla="*/ 96443 w 323138"/>
                <a:gd name="connsiteY13" fmla="*/ 322898 h 350520"/>
                <a:gd name="connsiteX14" fmla="*/ 104063 w 323138"/>
                <a:gd name="connsiteY14" fmla="*/ 348615 h 350520"/>
                <a:gd name="connsiteX15" fmla="*/ 112636 w 323138"/>
                <a:gd name="connsiteY15" fmla="*/ 350520 h 350520"/>
                <a:gd name="connsiteX16" fmla="*/ 129781 w 323138"/>
                <a:gd name="connsiteY16" fmla="*/ 340043 h 350520"/>
                <a:gd name="connsiteX17" fmla="*/ 185026 w 323138"/>
                <a:gd name="connsiteY17" fmla="*/ 237172 h 350520"/>
                <a:gd name="connsiteX18" fmla="*/ 215506 w 323138"/>
                <a:gd name="connsiteY18" fmla="*/ 213360 h 350520"/>
                <a:gd name="connsiteX19" fmla="*/ 215506 w 323138"/>
                <a:gd name="connsiteY19" fmla="*/ 214313 h 350520"/>
                <a:gd name="connsiteX20" fmla="*/ 230746 w 323138"/>
                <a:gd name="connsiteY20" fmla="*/ 298133 h 350520"/>
                <a:gd name="connsiteX21" fmla="*/ 255511 w 323138"/>
                <a:gd name="connsiteY21" fmla="*/ 302895 h 350520"/>
                <a:gd name="connsiteX22" fmla="*/ 260273 w 323138"/>
                <a:gd name="connsiteY22" fmla="*/ 278130 h 350520"/>
                <a:gd name="connsiteX23" fmla="*/ 259321 w 323138"/>
                <a:gd name="connsiteY23" fmla="*/ 223838 h 350520"/>
                <a:gd name="connsiteX24" fmla="*/ 256463 w 323138"/>
                <a:gd name="connsiteY24" fmla="*/ 131445 h 350520"/>
                <a:gd name="connsiteX25" fmla="*/ 323138 w 323138"/>
                <a:gd name="connsiteY25" fmla="*/ 55245 h 350520"/>
                <a:gd name="connsiteX26" fmla="*/ 260273 w 323138"/>
                <a:gd name="connsiteY26" fmla="*/ 0 h 350520"/>
                <a:gd name="connsiteX27" fmla="*/ 189788 w 323138"/>
                <a:gd name="connsiteY27" fmla="*/ 80962 h 350520"/>
                <a:gd name="connsiteX28" fmla="*/ 90728 w 323138"/>
                <a:gd name="connsiteY28" fmla="*/ 139065 h 350520"/>
                <a:gd name="connsiteX29" fmla="*/ 12623 w 323138"/>
                <a:gd name="connsiteY29" fmla="*/ 166688 h 350520"/>
                <a:gd name="connsiteX30" fmla="*/ 1193 w 323138"/>
                <a:gd name="connsiteY30" fmla="*/ 191453 h 350520"/>
                <a:gd name="connsiteX31" fmla="*/ 20243 w 323138"/>
                <a:gd name="connsiteY31" fmla="*/ 20574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3138" h="350520">
                  <a:moveTo>
                    <a:pt x="20243" y="205740"/>
                  </a:moveTo>
                  <a:cubicBezTo>
                    <a:pt x="22148" y="205740"/>
                    <a:pt x="24053" y="205740"/>
                    <a:pt x="26911" y="204788"/>
                  </a:cubicBezTo>
                  <a:lnTo>
                    <a:pt x="99301" y="179070"/>
                  </a:lnTo>
                  <a:lnTo>
                    <a:pt x="13576" y="238125"/>
                  </a:lnTo>
                  <a:cubicBezTo>
                    <a:pt x="5003" y="243840"/>
                    <a:pt x="3098" y="256222"/>
                    <a:pt x="8813" y="264795"/>
                  </a:cubicBezTo>
                  <a:cubicBezTo>
                    <a:pt x="12623" y="270510"/>
                    <a:pt x="18338" y="273368"/>
                    <a:pt x="24053" y="273368"/>
                  </a:cubicBezTo>
                  <a:cubicBezTo>
                    <a:pt x="27863" y="273368"/>
                    <a:pt x="31673" y="272415"/>
                    <a:pt x="34531" y="269558"/>
                  </a:cubicBezTo>
                  <a:lnTo>
                    <a:pt x="108826" y="218122"/>
                  </a:lnTo>
                  <a:lnTo>
                    <a:pt x="45961" y="289560"/>
                  </a:lnTo>
                  <a:cubicBezTo>
                    <a:pt x="39293" y="297180"/>
                    <a:pt x="40246" y="309563"/>
                    <a:pt x="47866" y="316230"/>
                  </a:cubicBezTo>
                  <a:cubicBezTo>
                    <a:pt x="51676" y="319088"/>
                    <a:pt x="55486" y="320993"/>
                    <a:pt x="60248" y="320993"/>
                  </a:cubicBezTo>
                  <a:cubicBezTo>
                    <a:pt x="65963" y="320993"/>
                    <a:pt x="70726" y="319088"/>
                    <a:pt x="74536" y="314325"/>
                  </a:cubicBezTo>
                  <a:lnTo>
                    <a:pt x="142163" y="237172"/>
                  </a:lnTo>
                  <a:lnTo>
                    <a:pt x="96443" y="322898"/>
                  </a:lnTo>
                  <a:cubicBezTo>
                    <a:pt x="91681" y="332423"/>
                    <a:pt x="94538" y="343853"/>
                    <a:pt x="104063" y="348615"/>
                  </a:cubicBezTo>
                  <a:cubicBezTo>
                    <a:pt x="106921" y="350520"/>
                    <a:pt x="109778" y="350520"/>
                    <a:pt x="112636" y="350520"/>
                  </a:cubicBezTo>
                  <a:cubicBezTo>
                    <a:pt x="119303" y="350520"/>
                    <a:pt x="125971" y="346710"/>
                    <a:pt x="129781" y="340043"/>
                  </a:cubicBezTo>
                  <a:lnTo>
                    <a:pt x="185026" y="237172"/>
                  </a:lnTo>
                  <a:cubicBezTo>
                    <a:pt x="194551" y="227647"/>
                    <a:pt x="205028" y="220028"/>
                    <a:pt x="215506" y="213360"/>
                  </a:cubicBezTo>
                  <a:cubicBezTo>
                    <a:pt x="215506" y="213360"/>
                    <a:pt x="215506" y="214313"/>
                    <a:pt x="215506" y="214313"/>
                  </a:cubicBezTo>
                  <a:cubicBezTo>
                    <a:pt x="211696" y="243840"/>
                    <a:pt x="216458" y="277178"/>
                    <a:pt x="230746" y="298133"/>
                  </a:cubicBezTo>
                  <a:cubicBezTo>
                    <a:pt x="236461" y="306705"/>
                    <a:pt x="246938" y="308610"/>
                    <a:pt x="255511" y="302895"/>
                  </a:cubicBezTo>
                  <a:cubicBezTo>
                    <a:pt x="264083" y="297180"/>
                    <a:pt x="265988" y="286703"/>
                    <a:pt x="260273" y="278130"/>
                  </a:cubicBezTo>
                  <a:cubicBezTo>
                    <a:pt x="253606" y="267653"/>
                    <a:pt x="256463" y="246697"/>
                    <a:pt x="259321" y="223838"/>
                  </a:cubicBezTo>
                  <a:cubicBezTo>
                    <a:pt x="263131" y="196215"/>
                    <a:pt x="266941" y="162878"/>
                    <a:pt x="256463" y="131445"/>
                  </a:cubicBezTo>
                  <a:lnTo>
                    <a:pt x="323138" y="55245"/>
                  </a:lnTo>
                  <a:lnTo>
                    <a:pt x="260273" y="0"/>
                  </a:lnTo>
                  <a:lnTo>
                    <a:pt x="189788" y="80962"/>
                  </a:lnTo>
                  <a:cubicBezTo>
                    <a:pt x="155498" y="72390"/>
                    <a:pt x="107873" y="120968"/>
                    <a:pt x="90728" y="139065"/>
                  </a:cubicBezTo>
                  <a:lnTo>
                    <a:pt x="12623" y="166688"/>
                  </a:lnTo>
                  <a:cubicBezTo>
                    <a:pt x="3098" y="170497"/>
                    <a:pt x="-2617" y="180975"/>
                    <a:pt x="1193" y="191453"/>
                  </a:cubicBezTo>
                  <a:cubicBezTo>
                    <a:pt x="5003" y="200978"/>
                    <a:pt x="12623" y="205740"/>
                    <a:pt x="20243" y="2057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38" name="TextBox 37">
            <a:extLst>
              <a:ext uri="{FF2B5EF4-FFF2-40B4-BE49-F238E27FC236}">
                <a16:creationId xmlns:a16="http://schemas.microsoft.com/office/drawing/2014/main" id="{DB315F93-C031-A67D-AD6F-A0E8326FD04B}"/>
              </a:ext>
            </a:extLst>
          </p:cNvPr>
          <p:cNvSpPr txBox="1"/>
          <p:nvPr/>
        </p:nvSpPr>
        <p:spPr>
          <a:xfrm>
            <a:off x="1576848" y="4040817"/>
            <a:ext cx="662361" cy="5847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295D8"/>
                </a:solidFill>
                <a:effectLst/>
                <a:uLnTx/>
                <a:uFillTx/>
                <a:latin typeface="Avenir Next LT Pro"/>
                <a:ea typeface="+mn-ea"/>
                <a:cs typeface="+mn-cs"/>
              </a:rPr>
              <a:t>98</a:t>
            </a:r>
            <a:endParaRPr kumimoji="0" lang="en-US" sz="32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0" name="TextBox 39">
            <a:extLst>
              <a:ext uri="{FF2B5EF4-FFF2-40B4-BE49-F238E27FC236}">
                <a16:creationId xmlns:a16="http://schemas.microsoft.com/office/drawing/2014/main" id="{A55E3892-AAA1-CD9C-0040-BA04B9C1682E}"/>
              </a:ext>
            </a:extLst>
          </p:cNvPr>
          <p:cNvSpPr txBox="1"/>
          <p:nvPr/>
        </p:nvSpPr>
        <p:spPr>
          <a:xfrm>
            <a:off x="1576847" y="4465772"/>
            <a:ext cx="50271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Responses to the survey for input on the layout and cover of the draft plan</a:t>
            </a:r>
          </a:p>
        </p:txBody>
      </p:sp>
      <p:grpSp>
        <p:nvGrpSpPr>
          <p:cNvPr id="41" name="Group 40">
            <a:extLst>
              <a:ext uri="{FF2B5EF4-FFF2-40B4-BE49-F238E27FC236}">
                <a16:creationId xmlns:a16="http://schemas.microsoft.com/office/drawing/2014/main" id="{DECA3FD5-50B1-807B-C4B3-BB912BFB452C}"/>
              </a:ext>
              <a:ext uri="{C183D7F6-B498-43B3-948B-1728B52AA6E4}">
                <adec:decorative xmlns:adec="http://schemas.microsoft.com/office/drawing/2017/decorative" val="1"/>
              </a:ext>
            </a:extLst>
          </p:cNvPr>
          <p:cNvGrpSpPr/>
          <p:nvPr/>
        </p:nvGrpSpPr>
        <p:grpSpPr>
          <a:xfrm>
            <a:off x="581685" y="4084535"/>
            <a:ext cx="914400" cy="914400"/>
            <a:chOff x="6141737" y="5151467"/>
            <a:chExt cx="914400" cy="914400"/>
          </a:xfrm>
          <a:solidFill>
            <a:schemeClr val="accent3"/>
          </a:solidFill>
        </p:grpSpPr>
        <p:pic>
          <p:nvPicPr>
            <p:cNvPr id="43" name="Graphic 42" descr="Checkmark with solid fill">
              <a:extLst>
                <a:ext uri="{FF2B5EF4-FFF2-40B4-BE49-F238E27FC236}">
                  <a16:creationId xmlns:a16="http://schemas.microsoft.com/office/drawing/2014/main" id="{5428498C-FB78-4FE2-AB9E-0F1588334E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8957" y="5458069"/>
              <a:ext cx="419959" cy="419959"/>
            </a:xfrm>
            <a:prstGeom prst="rect">
              <a:avLst/>
            </a:prstGeom>
          </p:spPr>
        </p:pic>
        <p:pic>
          <p:nvPicPr>
            <p:cNvPr id="44" name="Graphic 43" descr="Clipboard with solid fill">
              <a:extLst>
                <a:ext uri="{FF2B5EF4-FFF2-40B4-BE49-F238E27FC236}">
                  <a16:creationId xmlns:a16="http://schemas.microsoft.com/office/drawing/2014/main" id="{B1E551AA-8A0F-077E-CCBA-F03413946A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41737" y="5151467"/>
              <a:ext cx="914400" cy="914400"/>
            </a:xfrm>
            <a:prstGeom prst="rect">
              <a:avLst/>
            </a:prstGeom>
          </p:spPr>
        </p:pic>
      </p:grpSp>
      <p:sp>
        <p:nvSpPr>
          <p:cNvPr id="51" name="TextBox 50">
            <a:extLst>
              <a:ext uri="{FF2B5EF4-FFF2-40B4-BE49-F238E27FC236}">
                <a16:creationId xmlns:a16="http://schemas.microsoft.com/office/drawing/2014/main" id="{D49D6ABB-94DC-350F-CB99-9199F1485AF0}"/>
              </a:ext>
            </a:extLst>
          </p:cNvPr>
          <p:cNvSpPr txBox="1"/>
          <p:nvPr/>
        </p:nvSpPr>
        <p:spPr>
          <a:xfrm>
            <a:off x="1576848" y="5324014"/>
            <a:ext cx="1175322" cy="5847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295D8"/>
                </a:solidFill>
                <a:effectLst/>
                <a:uLnTx/>
                <a:uFillTx/>
                <a:latin typeface="Avenir Next LT Pro"/>
                <a:ea typeface="+mn-ea"/>
                <a:cs typeface="+mn-cs"/>
              </a:rPr>
              <a:t>550+</a:t>
            </a:r>
            <a:endParaRPr kumimoji="0" lang="en-US" sz="32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2" name="TextBox 51">
            <a:extLst>
              <a:ext uri="{FF2B5EF4-FFF2-40B4-BE49-F238E27FC236}">
                <a16:creationId xmlns:a16="http://schemas.microsoft.com/office/drawing/2014/main" id="{52C9C174-05DD-9EC7-0B8F-575F5135806C}"/>
              </a:ext>
            </a:extLst>
          </p:cNvPr>
          <p:cNvSpPr txBox="1"/>
          <p:nvPr/>
        </p:nvSpPr>
        <p:spPr>
          <a:xfrm>
            <a:off x="1576847" y="5776544"/>
            <a:ext cx="50271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Comments on the plan during the review by the SPDT, Planning &amp; Logistics Team and Team H</a:t>
            </a:r>
            <a:r>
              <a:rPr kumimoji="0" lang="en-US" sz="1600" b="0" i="0" u="none" strike="noStrike" kern="1200" cap="none" spc="0" normalizeH="0" baseline="-25000" noProof="0">
                <a:ln>
                  <a:noFill/>
                </a:ln>
                <a:solidFill>
                  <a:prstClr val="black">
                    <a:lumMod val="85000"/>
                    <a:lumOff val="15000"/>
                  </a:prstClr>
                </a:solidFill>
                <a:effectLst/>
                <a:uLnTx/>
                <a:uFillTx/>
                <a:latin typeface="Avenir Next LT Pro"/>
                <a:ea typeface="+mn-ea"/>
                <a:cs typeface="+mn-cs"/>
              </a:rPr>
              <a:t>2</a:t>
            </a:r>
            <a:r>
              <a:rPr kumimoji="0" lang="en-US" sz="16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O</a:t>
            </a:r>
          </a:p>
        </p:txBody>
      </p:sp>
      <p:sp>
        <p:nvSpPr>
          <p:cNvPr id="56" name="TextBox 55">
            <a:extLst>
              <a:ext uri="{FF2B5EF4-FFF2-40B4-BE49-F238E27FC236}">
                <a16:creationId xmlns:a16="http://schemas.microsoft.com/office/drawing/2014/main" id="{1067EDDB-73E0-1A36-617A-7780CA181BCC}"/>
              </a:ext>
            </a:extLst>
          </p:cNvPr>
          <p:cNvSpPr txBox="1"/>
          <p:nvPr/>
        </p:nvSpPr>
        <p:spPr>
          <a:xfrm>
            <a:off x="1576848" y="1395214"/>
            <a:ext cx="423514" cy="5847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295D8"/>
                </a:solidFill>
                <a:effectLst/>
                <a:uLnTx/>
                <a:uFillTx/>
                <a:latin typeface="Avenir Next LT Pro"/>
                <a:ea typeface="+mn-ea"/>
                <a:cs typeface="+mn-cs"/>
              </a:rPr>
              <a:t>7</a:t>
            </a:r>
            <a:endParaRPr kumimoji="0" lang="en-US" sz="32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7" name="TextBox 56">
            <a:extLst>
              <a:ext uri="{FF2B5EF4-FFF2-40B4-BE49-F238E27FC236}">
                <a16:creationId xmlns:a16="http://schemas.microsoft.com/office/drawing/2014/main" id="{173A1989-C38B-65AC-A977-4A40B0916820}"/>
              </a:ext>
            </a:extLst>
          </p:cNvPr>
          <p:cNvSpPr txBox="1"/>
          <p:nvPr/>
        </p:nvSpPr>
        <p:spPr>
          <a:xfrm>
            <a:off x="1576849" y="1902594"/>
            <a:ext cx="50271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a:ea typeface="+mn-ea"/>
                <a:cs typeface="+mn-cs"/>
              </a:rPr>
              <a:t>Month journey in developing the plan, including interviews, workshops, working sessions and surveys</a:t>
            </a:r>
          </a:p>
        </p:txBody>
      </p:sp>
      <p:pic>
        <p:nvPicPr>
          <p:cNvPr id="67" name="Picture 66" descr="A cover of a brochure with several images of workers&#10;&#10;Description automatically generated">
            <a:extLst>
              <a:ext uri="{FF2B5EF4-FFF2-40B4-BE49-F238E27FC236}">
                <a16:creationId xmlns:a16="http://schemas.microsoft.com/office/drawing/2014/main" id="{878DA8C6-8113-1611-D9D9-1A64BF2309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76603" y="1195676"/>
            <a:ext cx="3200400" cy="4141694"/>
          </a:xfrm>
          <a:prstGeom prst="rect">
            <a:avLst/>
          </a:prstGeom>
          <a:ln>
            <a:noFill/>
          </a:ln>
          <a:effectLst>
            <a:outerShdw blurRad="292100" dist="139700" dir="2700000" algn="tl" rotWithShape="0">
              <a:srgbClr val="333333">
                <a:alpha val="65000"/>
              </a:srgbClr>
            </a:outerShdw>
          </a:effectLst>
        </p:spPr>
      </p:pic>
      <p:pic>
        <p:nvPicPr>
          <p:cNvPr id="73" name="Picture 72" descr="A brochure of a person standing on a pipe&#10;&#10;Description automatically generated">
            <a:extLst>
              <a:ext uri="{FF2B5EF4-FFF2-40B4-BE49-F238E27FC236}">
                <a16:creationId xmlns:a16="http://schemas.microsoft.com/office/drawing/2014/main" id="{C31652EC-8774-DC31-F8D9-9CA580C8C9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31073" y="2843110"/>
            <a:ext cx="2560320" cy="3313355"/>
          </a:xfrm>
          <a:prstGeom prst="rect">
            <a:avLst/>
          </a:prstGeom>
          <a:ln>
            <a:noFill/>
          </a:ln>
          <a:effectLst>
            <a:outerShdw blurRad="292100" dist="139700" dir="2700000" algn="tl" rotWithShape="0">
              <a:srgbClr val="333333">
                <a:alpha val="65000"/>
              </a:srgbClr>
            </a:outerShdw>
          </a:effectLst>
        </p:spPr>
      </p:pic>
      <p:pic>
        <p:nvPicPr>
          <p:cNvPr id="69" name="Picture 68" descr="A poster with text and images of people&#10;&#10;Description automatically generated">
            <a:extLst>
              <a:ext uri="{FF2B5EF4-FFF2-40B4-BE49-F238E27FC236}">
                <a16:creationId xmlns:a16="http://schemas.microsoft.com/office/drawing/2014/main" id="{E90B6249-641F-348B-B184-4453B2136C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42854" y="2408421"/>
            <a:ext cx="2560320" cy="3313354"/>
          </a:xfrm>
          <a:prstGeom prst="rect">
            <a:avLst/>
          </a:prstGeom>
          <a:ln>
            <a:noFill/>
          </a:ln>
          <a:effectLst>
            <a:outerShdw blurRad="292100" dist="139700" dir="2700000" algn="tl" rotWithShape="0">
              <a:srgbClr val="333333">
                <a:alpha val="65000"/>
              </a:srgbClr>
            </a:outerShdw>
          </a:effectLst>
        </p:spPr>
      </p:pic>
      <p:pic>
        <p:nvPicPr>
          <p:cNvPr id="71" name="Picture 70" descr="A brochure with people wearing hard hats&#10;&#10;Description automatically generated">
            <a:extLst>
              <a:ext uri="{FF2B5EF4-FFF2-40B4-BE49-F238E27FC236}">
                <a16:creationId xmlns:a16="http://schemas.microsoft.com/office/drawing/2014/main" id="{7BCE015D-6ECE-19A6-F763-CA8B1449076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4113" y="3142554"/>
            <a:ext cx="2560320" cy="3313354"/>
          </a:xfrm>
          <a:prstGeom prst="rect">
            <a:avLst/>
          </a:prstGeom>
          <a:ln>
            <a:noFill/>
          </a:ln>
          <a:effectLst>
            <a:outerShdw blurRad="292100" dist="139700" dir="2700000" algn="tl" rotWithShape="0">
              <a:srgbClr val="333333">
                <a:alpha val="65000"/>
              </a:srgbClr>
            </a:outerShdw>
          </a:effectLst>
        </p:spPr>
      </p:pic>
      <p:grpSp>
        <p:nvGrpSpPr>
          <p:cNvPr id="86" name="Group 85">
            <a:extLst>
              <a:ext uri="{FF2B5EF4-FFF2-40B4-BE49-F238E27FC236}">
                <a16:creationId xmlns:a16="http://schemas.microsoft.com/office/drawing/2014/main" id="{52280551-C877-F4F1-A7A3-8669B7111E3E}"/>
              </a:ext>
              <a:ext uri="{C183D7F6-B498-43B3-948B-1728B52AA6E4}">
                <adec:decorative xmlns:adec="http://schemas.microsoft.com/office/drawing/2017/decorative" val="1"/>
              </a:ext>
            </a:extLst>
          </p:cNvPr>
          <p:cNvGrpSpPr/>
          <p:nvPr/>
        </p:nvGrpSpPr>
        <p:grpSpPr>
          <a:xfrm>
            <a:off x="657885" y="1640003"/>
            <a:ext cx="762000" cy="619216"/>
            <a:chOff x="-399029" y="1511484"/>
            <a:chExt cx="762000" cy="619216"/>
          </a:xfrm>
          <a:solidFill>
            <a:schemeClr val="accent3"/>
          </a:solidFill>
        </p:grpSpPr>
        <p:sp>
          <p:nvSpPr>
            <p:cNvPr id="81" name="Freeform: Shape 80">
              <a:extLst>
                <a:ext uri="{FF2B5EF4-FFF2-40B4-BE49-F238E27FC236}">
                  <a16:creationId xmlns:a16="http://schemas.microsoft.com/office/drawing/2014/main" id="{BCC9F425-FAC3-7478-7D47-A4C12D1D6222}"/>
                </a:ext>
              </a:extLst>
            </p:cNvPr>
            <p:cNvSpPr/>
            <p:nvPr/>
          </p:nvSpPr>
          <p:spPr>
            <a:xfrm>
              <a:off x="72402" y="1511484"/>
              <a:ext cx="200080" cy="304891"/>
            </a:xfrm>
            <a:custGeom>
              <a:avLst/>
              <a:gdLst>
                <a:gd name="connsiteX0" fmla="*/ 100068 w 200080"/>
                <a:gd name="connsiteY0" fmla="*/ 140109 h 304891"/>
                <a:gd name="connsiteX1" fmla="*/ 59111 w 200080"/>
                <a:gd name="connsiteY1" fmla="*/ 97246 h 304891"/>
                <a:gd name="connsiteX2" fmla="*/ 101021 w 200080"/>
                <a:gd name="connsiteY2" fmla="*/ 55336 h 304891"/>
                <a:gd name="connsiteX3" fmla="*/ 142931 w 200080"/>
                <a:gd name="connsiteY3" fmla="*/ 97246 h 304891"/>
                <a:gd name="connsiteX4" fmla="*/ 130548 w 200080"/>
                <a:gd name="connsiteY4" fmla="*/ 126774 h 304891"/>
                <a:gd name="connsiteX5" fmla="*/ 100068 w 200080"/>
                <a:gd name="connsiteY5" fmla="*/ 140109 h 304891"/>
                <a:gd name="connsiteX6" fmla="*/ 59111 w 200080"/>
                <a:gd name="connsiteY6" fmla="*/ 7711 h 304891"/>
                <a:gd name="connsiteX7" fmla="*/ 11486 w 200080"/>
                <a:gd name="connsiteY7" fmla="*/ 50574 h 304891"/>
                <a:gd name="connsiteX8" fmla="*/ 6723 w 200080"/>
                <a:gd name="connsiteY8" fmla="*/ 132489 h 304891"/>
                <a:gd name="connsiteX9" fmla="*/ 52443 w 200080"/>
                <a:gd name="connsiteY9" fmla="*/ 231549 h 304891"/>
                <a:gd name="connsiteX10" fmla="*/ 82923 w 200080"/>
                <a:gd name="connsiteY10" fmla="*/ 294414 h 304891"/>
                <a:gd name="connsiteX11" fmla="*/ 100068 w 200080"/>
                <a:gd name="connsiteY11" fmla="*/ 304891 h 304891"/>
                <a:gd name="connsiteX12" fmla="*/ 117213 w 200080"/>
                <a:gd name="connsiteY12" fmla="*/ 294414 h 304891"/>
                <a:gd name="connsiteX13" fmla="*/ 147693 w 200080"/>
                <a:gd name="connsiteY13" fmla="*/ 231549 h 304891"/>
                <a:gd name="connsiteX14" fmla="*/ 193413 w 200080"/>
                <a:gd name="connsiteY14" fmla="*/ 133441 h 304891"/>
                <a:gd name="connsiteX15" fmla="*/ 200081 w 200080"/>
                <a:gd name="connsiteY15" fmla="*/ 97246 h 304891"/>
                <a:gd name="connsiteX16" fmla="*/ 59111 w 200080"/>
                <a:gd name="connsiteY16" fmla="*/ 7711 h 3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80" h="304891">
                  <a:moveTo>
                    <a:pt x="100068" y="140109"/>
                  </a:moveTo>
                  <a:cubicBezTo>
                    <a:pt x="77208" y="140109"/>
                    <a:pt x="58158" y="121059"/>
                    <a:pt x="59111" y="97246"/>
                  </a:cubicBezTo>
                  <a:cubicBezTo>
                    <a:pt x="59111" y="74386"/>
                    <a:pt x="78161" y="55336"/>
                    <a:pt x="101021" y="55336"/>
                  </a:cubicBezTo>
                  <a:cubicBezTo>
                    <a:pt x="123881" y="55336"/>
                    <a:pt x="142931" y="74386"/>
                    <a:pt x="142931" y="97246"/>
                  </a:cubicBezTo>
                  <a:cubicBezTo>
                    <a:pt x="142931" y="108676"/>
                    <a:pt x="138168" y="119154"/>
                    <a:pt x="130548" y="126774"/>
                  </a:cubicBezTo>
                  <a:cubicBezTo>
                    <a:pt x="121976" y="135346"/>
                    <a:pt x="111498" y="140109"/>
                    <a:pt x="100068" y="140109"/>
                  </a:cubicBezTo>
                  <a:close/>
                  <a:moveTo>
                    <a:pt x="59111" y="7711"/>
                  </a:moveTo>
                  <a:cubicBezTo>
                    <a:pt x="38156" y="15331"/>
                    <a:pt x="21963" y="31524"/>
                    <a:pt x="11486" y="50574"/>
                  </a:cubicBezTo>
                  <a:cubicBezTo>
                    <a:pt x="-1849" y="76291"/>
                    <a:pt x="-3754" y="105819"/>
                    <a:pt x="6723" y="132489"/>
                  </a:cubicBezTo>
                  <a:lnTo>
                    <a:pt x="52443" y="231549"/>
                  </a:lnTo>
                  <a:lnTo>
                    <a:pt x="82923" y="294414"/>
                  </a:lnTo>
                  <a:cubicBezTo>
                    <a:pt x="85781" y="301081"/>
                    <a:pt x="92448" y="304891"/>
                    <a:pt x="100068" y="304891"/>
                  </a:cubicBezTo>
                  <a:cubicBezTo>
                    <a:pt x="107688" y="304891"/>
                    <a:pt x="114356" y="301081"/>
                    <a:pt x="117213" y="294414"/>
                  </a:cubicBezTo>
                  <a:lnTo>
                    <a:pt x="147693" y="231549"/>
                  </a:lnTo>
                  <a:lnTo>
                    <a:pt x="193413" y="133441"/>
                  </a:lnTo>
                  <a:cubicBezTo>
                    <a:pt x="198176" y="122011"/>
                    <a:pt x="200081" y="109629"/>
                    <a:pt x="200081" y="97246"/>
                  </a:cubicBezTo>
                  <a:cubicBezTo>
                    <a:pt x="200081" y="30571"/>
                    <a:pt x="131501" y="-19911"/>
                    <a:pt x="59111" y="771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2" name="Freeform: Shape 81">
              <a:extLst>
                <a:ext uri="{FF2B5EF4-FFF2-40B4-BE49-F238E27FC236}">
                  <a16:creationId xmlns:a16="http://schemas.microsoft.com/office/drawing/2014/main" id="{80A413AD-336B-1491-4D88-1D5309D1150D}"/>
                </a:ext>
              </a:extLst>
            </p:cNvPr>
            <p:cNvSpPr/>
            <p:nvPr/>
          </p:nvSpPr>
          <p:spPr>
            <a:xfrm>
              <a:off x="-399029" y="1597300"/>
              <a:ext cx="762000" cy="533400"/>
            </a:xfrm>
            <a:custGeom>
              <a:avLst/>
              <a:gdLst>
                <a:gd name="connsiteX0" fmla="*/ 361950 w 762000"/>
                <a:gd name="connsiteY0" fmla="*/ 460058 h 533400"/>
                <a:gd name="connsiteX1" fmla="*/ 209550 w 762000"/>
                <a:gd name="connsiteY1" fmla="*/ 383858 h 533400"/>
                <a:gd name="connsiteX2" fmla="*/ 209550 w 762000"/>
                <a:gd name="connsiteY2" fmla="*/ 73343 h 533400"/>
                <a:gd name="connsiteX3" fmla="*/ 361950 w 762000"/>
                <a:gd name="connsiteY3" fmla="*/ 149543 h 533400"/>
                <a:gd name="connsiteX4" fmla="*/ 361950 w 762000"/>
                <a:gd name="connsiteY4" fmla="*/ 460058 h 533400"/>
                <a:gd name="connsiteX5" fmla="*/ 171450 w 762000"/>
                <a:gd name="connsiteY5" fmla="*/ 383858 h 533400"/>
                <a:gd name="connsiteX6" fmla="*/ 57150 w 762000"/>
                <a:gd name="connsiteY6" fmla="*/ 441008 h 533400"/>
                <a:gd name="connsiteX7" fmla="*/ 57150 w 762000"/>
                <a:gd name="connsiteY7" fmla="*/ 130493 h 533400"/>
                <a:gd name="connsiteX8" fmla="*/ 171450 w 762000"/>
                <a:gd name="connsiteY8" fmla="*/ 73343 h 533400"/>
                <a:gd name="connsiteX9" fmla="*/ 171450 w 762000"/>
                <a:gd name="connsiteY9" fmla="*/ 383858 h 533400"/>
                <a:gd name="connsiteX10" fmla="*/ 699135 w 762000"/>
                <a:gd name="connsiteY10" fmla="*/ 63818 h 533400"/>
                <a:gd name="connsiteX11" fmla="*/ 699135 w 762000"/>
                <a:gd name="connsiteY11" fmla="*/ 63818 h 533400"/>
                <a:gd name="connsiteX12" fmla="*/ 675323 w 762000"/>
                <a:gd name="connsiteY12" fmla="*/ 115252 h 533400"/>
                <a:gd name="connsiteX13" fmla="*/ 704850 w 762000"/>
                <a:gd name="connsiteY13" fmla="*/ 130493 h 533400"/>
                <a:gd name="connsiteX14" fmla="*/ 704850 w 762000"/>
                <a:gd name="connsiteY14" fmla="*/ 441008 h 533400"/>
                <a:gd name="connsiteX15" fmla="*/ 590550 w 762000"/>
                <a:gd name="connsiteY15" fmla="*/ 383858 h 533400"/>
                <a:gd name="connsiteX16" fmla="*/ 590550 w 762000"/>
                <a:gd name="connsiteY16" fmla="*/ 257175 h 533400"/>
                <a:gd name="connsiteX17" fmla="*/ 552450 w 762000"/>
                <a:gd name="connsiteY17" fmla="*/ 257175 h 533400"/>
                <a:gd name="connsiteX18" fmla="*/ 552450 w 762000"/>
                <a:gd name="connsiteY18" fmla="*/ 383858 h 533400"/>
                <a:gd name="connsiteX19" fmla="*/ 400050 w 762000"/>
                <a:gd name="connsiteY19" fmla="*/ 460058 h 533400"/>
                <a:gd name="connsiteX20" fmla="*/ 400050 w 762000"/>
                <a:gd name="connsiteY20" fmla="*/ 149543 h 533400"/>
                <a:gd name="connsiteX21" fmla="*/ 467678 w 762000"/>
                <a:gd name="connsiteY21" fmla="*/ 115252 h 533400"/>
                <a:gd name="connsiteX22" fmla="*/ 443865 w 762000"/>
                <a:gd name="connsiteY22" fmla="*/ 63818 h 533400"/>
                <a:gd name="connsiteX23" fmla="*/ 381000 w 762000"/>
                <a:gd name="connsiteY23" fmla="*/ 95250 h 533400"/>
                <a:gd name="connsiteX24" fmla="*/ 190500 w 762000"/>
                <a:gd name="connsiteY24" fmla="*/ 0 h 533400"/>
                <a:gd name="connsiteX25" fmla="*/ 0 w 762000"/>
                <a:gd name="connsiteY25" fmla="*/ 95250 h 533400"/>
                <a:gd name="connsiteX26" fmla="*/ 0 w 762000"/>
                <a:gd name="connsiteY26" fmla="*/ 533400 h 533400"/>
                <a:gd name="connsiteX27" fmla="*/ 190500 w 762000"/>
                <a:gd name="connsiteY27" fmla="*/ 438150 h 533400"/>
                <a:gd name="connsiteX28" fmla="*/ 381000 w 762000"/>
                <a:gd name="connsiteY28" fmla="*/ 533400 h 533400"/>
                <a:gd name="connsiteX29" fmla="*/ 571500 w 762000"/>
                <a:gd name="connsiteY29" fmla="*/ 438150 h 533400"/>
                <a:gd name="connsiteX30" fmla="*/ 762000 w 762000"/>
                <a:gd name="connsiteY30" fmla="*/ 533400 h 533400"/>
                <a:gd name="connsiteX31" fmla="*/ 762000 w 762000"/>
                <a:gd name="connsiteY31" fmla="*/ 95250 h 533400"/>
                <a:gd name="connsiteX32" fmla="*/ 699135 w 762000"/>
                <a:gd name="connsiteY32" fmla="*/ 63818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000" h="533400">
                  <a:moveTo>
                    <a:pt x="361950" y="460058"/>
                  </a:moveTo>
                  <a:lnTo>
                    <a:pt x="209550" y="383858"/>
                  </a:lnTo>
                  <a:lnTo>
                    <a:pt x="209550" y="73343"/>
                  </a:lnTo>
                  <a:lnTo>
                    <a:pt x="361950" y="149543"/>
                  </a:lnTo>
                  <a:lnTo>
                    <a:pt x="361950" y="460058"/>
                  </a:lnTo>
                  <a:close/>
                  <a:moveTo>
                    <a:pt x="171450" y="383858"/>
                  </a:moveTo>
                  <a:lnTo>
                    <a:pt x="57150" y="441008"/>
                  </a:lnTo>
                  <a:lnTo>
                    <a:pt x="57150" y="130493"/>
                  </a:lnTo>
                  <a:lnTo>
                    <a:pt x="171450" y="73343"/>
                  </a:lnTo>
                  <a:lnTo>
                    <a:pt x="171450" y="383858"/>
                  </a:lnTo>
                  <a:close/>
                  <a:moveTo>
                    <a:pt x="699135" y="63818"/>
                  </a:moveTo>
                  <a:lnTo>
                    <a:pt x="699135" y="63818"/>
                  </a:lnTo>
                  <a:lnTo>
                    <a:pt x="675323" y="115252"/>
                  </a:lnTo>
                  <a:lnTo>
                    <a:pt x="704850" y="130493"/>
                  </a:lnTo>
                  <a:lnTo>
                    <a:pt x="704850" y="441008"/>
                  </a:lnTo>
                  <a:lnTo>
                    <a:pt x="590550" y="383858"/>
                  </a:lnTo>
                  <a:lnTo>
                    <a:pt x="590550" y="257175"/>
                  </a:lnTo>
                  <a:lnTo>
                    <a:pt x="552450" y="257175"/>
                  </a:lnTo>
                  <a:lnTo>
                    <a:pt x="552450" y="383858"/>
                  </a:lnTo>
                  <a:lnTo>
                    <a:pt x="400050" y="460058"/>
                  </a:lnTo>
                  <a:lnTo>
                    <a:pt x="400050" y="149543"/>
                  </a:lnTo>
                  <a:lnTo>
                    <a:pt x="467678" y="115252"/>
                  </a:lnTo>
                  <a:lnTo>
                    <a:pt x="443865" y="63818"/>
                  </a:lnTo>
                  <a:lnTo>
                    <a:pt x="381000" y="95250"/>
                  </a:lnTo>
                  <a:lnTo>
                    <a:pt x="190500" y="0"/>
                  </a:lnTo>
                  <a:lnTo>
                    <a:pt x="0" y="95250"/>
                  </a:lnTo>
                  <a:lnTo>
                    <a:pt x="0" y="533400"/>
                  </a:lnTo>
                  <a:lnTo>
                    <a:pt x="190500" y="438150"/>
                  </a:lnTo>
                  <a:lnTo>
                    <a:pt x="381000" y="533400"/>
                  </a:lnTo>
                  <a:lnTo>
                    <a:pt x="571500" y="438150"/>
                  </a:lnTo>
                  <a:lnTo>
                    <a:pt x="762000" y="533400"/>
                  </a:lnTo>
                  <a:lnTo>
                    <a:pt x="762000" y="95250"/>
                  </a:lnTo>
                  <a:lnTo>
                    <a:pt x="699135" y="638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83" name="Graphic 78" descr="Comment Like with solid fill">
            <a:extLst>
              <a:ext uri="{FF2B5EF4-FFF2-40B4-BE49-F238E27FC236}">
                <a16:creationId xmlns:a16="http://schemas.microsoft.com/office/drawing/2014/main" id="{85BE6516-C579-8209-ED9F-DD2A0FBB4894}"/>
              </a:ext>
            </a:extLst>
          </p:cNvPr>
          <p:cNvSpPr/>
          <p:nvPr/>
        </p:nvSpPr>
        <p:spPr>
          <a:xfrm>
            <a:off x="657885" y="5561341"/>
            <a:ext cx="762000" cy="694896"/>
          </a:xfrm>
          <a:custGeom>
            <a:avLst/>
            <a:gdLst>
              <a:gd name="connsiteX0" fmla="*/ 615316 w 647703"/>
              <a:gd name="connsiteY0" fmla="*/ 0 h 590664"/>
              <a:gd name="connsiteX1" fmla="*/ 32386 w 647703"/>
              <a:gd name="connsiteY1" fmla="*/ 0 h 590664"/>
              <a:gd name="connsiteX2" fmla="*/ 1 w 647703"/>
              <a:gd name="connsiteY2" fmla="*/ 32385 h 590664"/>
              <a:gd name="connsiteX3" fmla="*/ 1 w 647703"/>
              <a:gd name="connsiteY3" fmla="*/ 425882 h 590664"/>
              <a:gd name="connsiteX4" fmla="*/ 31851 w 647703"/>
              <a:gd name="connsiteY4" fmla="*/ 458267 h 590664"/>
              <a:gd name="connsiteX5" fmla="*/ 32386 w 647703"/>
              <a:gd name="connsiteY5" fmla="*/ 458267 h 590664"/>
              <a:gd name="connsiteX6" fmla="*/ 388621 w 647703"/>
              <a:gd name="connsiteY6" fmla="*/ 458267 h 590664"/>
              <a:gd name="connsiteX7" fmla="*/ 518161 w 647703"/>
              <a:gd name="connsiteY7" fmla="*/ 590664 h 590664"/>
              <a:gd name="connsiteX8" fmla="*/ 518161 w 647703"/>
              <a:gd name="connsiteY8" fmla="*/ 459219 h 590664"/>
              <a:gd name="connsiteX9" fmla="*/ 615316 w 647703"/>
              <a:gd name="connsiteY9" fmla="*/ 459219 h 590664"/>
              <a:gd name="connsiteX10" fmla="*/ 647701 w 647703"/>
              <a:gd name="connsiteY10" fmla="*/ 426834 h 590664"/>
              <a:gd name="connsiteX11" fmla="*/ 647701 w 647703"/>
              <a:gd name="connsiteY11" fmla="*/ 33347 h 590664"/>
              <a:gd name="connsiteX12" fmla="*/ 615316 w 647703"/>
              <a:gd name="connsiteY12" fmla="*/ 0 h 590664"/>
              <a:gd name="connsiteX13" fmla="*/ 254471 w 647703"/>
              <a:gd name="connsiteY13" fmla="*/ 300228 h 590664"/>
              <a:gd name="connsiteX14" fmla="*/ 240984 w 647703"/>
              <a:gd name="connsiteY14" fmla="*/ 313696 h 590664"/>
              <a:gd name="connsiteX15" fmla="*/ 190501 w 647703"/>
              <a:gd name="connsiteY15" fmla="*/ 313696 h 590664"/>
              <a:gd name="connsiteX16" fmla="*/ 190501 w 647703"/>
              <a:gd name="connsiteY16" fmla="*/ 172250 h 590664"/>
              <a:gd name="connsiteX17" fmla="*/ 240984 w 647703"/>
              <a:gd name="connsiteY17" fmla="*/ 172250 h 590664"/>
              <a:gd name="connsiteX18" fmla="*/ 254471 w 647703"/>
              <a:gd name="connsiteY18" fmla="*/ 185690 h 590664"/>
              <a:gd name="connsiteX19" fmla="*/ 453134 w 647703"/>
              <a:gd name="connsiteY19" fmla="*/ 236239 h 590664"/>
              <a:gd name="connsiteX20" fmla="*/ 437303 w 647703"/>
              <a:gd name="connsiteY20" fmla="*/ 255775 h 590664"/>
              <a:gd name="connsiteX21" fmla="*/ 443018 w 647703"/>
              <a:gd name="connsiteY21" fmla="*/ 269919 h 590664"/>
              <a:gd name="connsiteX22" fmla="*/ 422816 w 647703"/>
              <a:gd name="connsiteY22" fmla="*/ 290122 h 590664"/>
              <a:gd name="connsiteX23" fmla="*/ 420797 w 647703"/>
              <a:gd name="connsiteY23" fmla="*/ 290122 h 590664"/>
              <a:gd name="connsiteX24" fmla="*/ 426188 w 647703"/>
              <a:gd name="connsiteY24" fmla="*/ 303600 h 590664"/>
              <a:gd name="connsiteX25" fmla="*/ 405995 w 647703"/>
              <a:gd name="connsiteY25" fmla="*/ 323802 h 590664"/>
              <a:gd name="connsiteX26" fmla="*/ 345387 w 647703"/>
              <a:gd name="connsiteY26" fmla="*/ 323802 h 590664"/>
              <a:gd name="connsiteX27" fmla="*/ 274674 w 647703"/>
              <a:gd name="connsiteY27" fmla="*/ 296856 h 590664"/>
              <a:gd name="connsiteX28" fmla="*/ 274674 w 647703"/>
              <a:gd name="connsiteY28" fmla="*/ 189090 h 590664"/>
              <a:gd name="connsiteX29" fmla="*/ 335281 w 647703"/>
              <a:gd name="connsiteY29" fmla="*/ 108261 h 590664"/>
              <a:gd name="connsiteX30" fmla="*/ 355484 w 647703"/>
              <a:gd name="connsiteY30" fmla="*/ 88059 h 590664"/>
              <a:gd name="connsiteX31" fmla="*/ 375686 w 647703"/>
              <a:gd name="connsiteY31" fmla="*/ 108261 h 590664"/>
              <a:gd name="connsiteX32" fmla="*/ 365590 w 647703"/>
              <a:gd name="connsiteY32" fmla="*/ 172583 h 590664"/>
              <a:gd name="connsiteX33" fmla="*/ 375686 w 647703"/>
              <a:gd name="connsiteY33" fmla="*/ 182356 h 590664"/>
              <a:gd name="connsiteX34" fmla="*/ 439666 w 647703"/>
              <a:gd name="connsiteY34" fmla="*/ 182356 h 590664"/>
              <a:gd name="connsiteX35" fmla="*/ 459868 w 647703"/>
              <a:gd name="connsiteY35" fmla="*/ 202559 h 590664"/>
              <a:gd name="connsiteX36" fmla="*/ 446733 w 647703"/>
              <a:gd name="connsiteY36" fmla="*/ 221418 h 590664"/>
              <a:gd name="connsiteX37" fmla="*/ 453134 w 647703"/>
              <a:gd name="connsiteY37" fmla="*/ 236239 h 5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7703" h="590664">
                <a:moveTo>
                  <a:pt x="615316" y="0"/>
                </a:moveTo>
                <a:lnTo>
                  <a:pt x="32386" y="0"/>
                </a:lnTo>
                <a:cubicBezTo>
                  <a:pt x="14578" y="186"/>
                  <a:pt x="187" y="14577"/>
                  <a:pt x="1" y="32385"/>
                </a:cubicBezTo>
                <a:lnTo>
                  <a:pt x="1" y="425882"/>
                </a:lnTo>
                <a:cubicBezTo>
                  <a:pt x="-147" y="443619"/>
                  <a:pt x="14112" y="458119"/>
                  <a:pt x="31851" y="458267"/>
                </a:cubicBezTo>
                <a:cubicBezTo>
                  <a:pt x="32029" y="458268"/>
                  <a:pt x="32208" y="458268"/>
                  <a:pt x="32386" y="458267"/>
                </a:cubicBezTo>
                <a:lnTo>
                  <a:pt x="388621" y="458267"/>
                </a:lnTo>
                <a:lnTo>
                  <a:pt x="518161" y="590664"/>
                </a:lnTo>
                <a:lnTo>
                  <a:pt x="518161" y="459219"/>
                </a:lnTo>
                <a:lnTo>
                  <a:pt x="615316" y="459219"/>
                </a:lnTo>
                <a:cubicBezTo>
                  <a:pt x="633124" y="459034"/>
                  <a:pt x="647515" y="444642"/>
                  <a:pt x="647701" y="426834"/>
                </a:cubicBezTo>
                <a:lnTo>
                  <a:pt x="647701" y="33347"/>
                </a:lnTo>
                <a:cubicBezTo>
                  <a:pt x="647929" y="15210"/>
                  <a:pt x="633452" y="303"/>
                  <a:pt x="615316" y="0"/>
                </a:cubicBezTo>
                <a:close/>
                <a:moveTo>
                  <a:pt x="254471" y="300228"/>
                </a:moveTo>
                <a:cubicBezTo>
                  <a:pt x="254450" y="307665"/>
                  <a:pt x="248421" y="313686"/>
                  <a:pt x="240984" y="313696"/>
                </a:cubicBezTo>
                <a:lnTo>
                  <a:pt x="190501" y="313696"/>
                </a:lnTo>
                <a:lnTo>
                  <a:pt x="190501" y="172250"/>
                </a:lnTo>
                <a:lnTo>
                  <a:pt x="240984" y="172250"/>
                </a:lnTo>
                <a:cubicBezTo>
                  <a:pt x="248409" y="172261"/>
                  <a:pt x="254435" y="178264"/>
                  <a:pt x="254471" y="185690"/>
                </a:cubicBezTo>
                <a:close/>
                <a:moveTo>
                  <a:pt x="453134" y="236239"/>
                </a:moveTo>
                <a:cubicBezTo>
                  <a:pt x="453061" y="245647"/>
                  <a:pt x="446491" y="253753"/>
                  <a:pt x="437303" y="255775"/>
                </a:cubicBezTo>
                <a:cubicBezTo>
                  <a:pt x="441017" y="259540"/>
                  <a:pt x="443075" y="264631"/>
                  <a:pt x="443018" y="269919"/>
                </a:cubicBezTo>
                <a:cubicBezTo>
                  <a:pt x="442987" y="281064"/>
                  <a:pt x="433960" y="290091"/>
                  <a:pt x="422816" y="290122"/>
                </a:cubicBezTo>
                <a:lnTo>
                  <a:pt x="420797" y="290122"/>
                </a:lnTo>
                <a:cubicBezTo>
                  <a:pt x="424325" y="293713"/>
                  <a:pt x="426266" y="298567"/>
                  <a:pt x="426188" y="303600"/>
                </a:cubicBezTo>
                <a:cubicBezTo>
                  <a:pt x="426152" y="314738"/>
                  <a:pt x="417133" y="323761"/>
                  <a:pt x="405995" y="323802"/>
                </a:cubicBezTo>
                <a:lnTo>
                  <a:pt x="345387" y="323802"/>
                </a:lnTo>
                <a:cubicBezTo>
                  <a:pt x="300267" y="323802"/>
                  <a:pt x="298581" y="296856"/>
                  <a:pt x="274674" y="296856"/>
                </a:cubicBezTo>
                <a:lnTo>
                  <a:pt x="274674" y="189090"/>
                </a:lnTo>
                <a:cubicBezTo>
                  <a:pt x="275683" y="188414"/>
                  <a:pt x="335281" y="159449"/>
                  <a:pt x="335281" y="108261"/>
                </a:cubicBezTo>
                <a:cubicBezTo>
                  <a:pt x="335281" y="97104"/>
                  <a:pt x="344326" y="88059"/>
                  <a:pt x="355484" y="88059"/>
                </a:cubicBezTo>
                <a:cubicBezTo>
                  <a:pt x="366641" y="88059"/>
                  <a:pt x="375686" y="97104"/>
                  <a:pt x="375686" y="108261"/>
                </a:cubicBezTo>
                <a:cubicBezTo>
                  <a:pt x="376422" y="130148"/>
                  <a:pt x="372996" y="151975"/>
                  <a:pt x="365590" y="172583"/>
                </a:cubicBezTo>
                <a:cubicBezTo>
                  <a:pt x="365864" y="177988"/>
                  <a:pt x="370275" y="182258"/>
                  <a:pt x="375686" y="182356"/>
                </a:cubicBezTo>
                <a:lnTo>
                  <a:pt x="439666" y="182356"/>
                </a:lnTo>
                <a:cubicBezTo>
                  <a:pt x="450810" y="182388"/>
                  <a:pt x="459837" y="191414"/>
                  <a:pt x="459868" y="202559"/>
                </a:cubicBezTo>
                <a:cubicBezTo>
                  <a:pt x="459971" y="211006"/>
                  <a:pt x="454692" y="218585"/>
                  <a:pt x="446733" y="221418"/>
                </a:cubicBezTo>
                <a:cubicBezTo>
                  <a:pt x="450842" y="225248"/>
                  <a:pt x="453163" y="230622"/>
                  <a:pt x="453134" y="236239"/>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8411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8C1727-AD48-D31C-1CD8-798C881F83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6</a:t>
            </a:r>
          </a:p>
        </p:txBody>
      </p:sp>
      <p:sp>
        <p:nvSpPr>
          <p:cNvPr id="6" name="Title 5">
            <a:extLst>
              <a:ext uri="{FF2B5EF4-FFF2-40B4-BE49-F238E27FC236}">
                <a16:creationId xmlns:a16="http://schemas.microsoft.com/office/drawing/2014/main" id="{4FFF2263-630F-2502-393E-E9C0BE74F4F0}"/>
              </a:ext>
            </a:extLst>
          </p:cNvPr>
          <p:cNvSpPr txBox="1">
            <a:spLocks noGrp="1"/>
          </p:cNvSpPr>
          <p:nvPr>
            <p:ph type="title" idx="4294967295"/>
          </p:nvPr>
        </p:nvSpPr>
        <p:spPr>
          <a:xfrm>
            <a:off x="241973" y="237751"/>
            <a:ext cx="6998206"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20491"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lumMod val="85000"/>
                    <a:lumOff val="15000"/>
                  </a:schemeClr>
                </a:solidFill>
                <a:effectLst/>
                <a:uLnTx/>
                <a:uFillTx/>
                <a:latin typeface="Avenir Next LT Pro" panose="020B0504020202020204" pitchFamily="34" charset="77"/>
                <a:ea typeface="+mn-ea"/>
                <a:cs typeface="+mn-cs"/>
              </a:rPr>
              <a:t>Strategic Plan for</a:t>
            </a:r>
          </a:p>
          <a:p>
            <a:pPr marL="0" marR="0" lvl="0" indent="0" algn="l" defTabSz="520491"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3"/>
                </a:solidFill>
                <a:effectLst/>
                <a:uLnTx/>
                <a:uFillTx/>
                <a:latin typeface="Avenir Next LT Pro" panose="020B0504020202020204" pitchFamily="34" charset="77"/>
                <a:ea typeface="+mn-ea"/>
                <a:cs typeface="+mn-cs"/>
              </a:rPr>
              <a:t>Our Smart One Water Future</a:t>
            </a:r>
          </a:p>
        </p:txBody>
      </p:sp>
      <p:grpSp>
        <p:nvGrpSpPr>
          <p:cNvPr id="20" name="Group 19">
            <a:extLst>
              <a:ext uri="{FF2B5EF4-FFF2-40B4-BE49-F238E27FC236}">
                <a16:creationId xmlns:a16="http://schemas.microsoft.com/office/drawing/2014/main" id="{C6A7B741-5C34-FE25-09E1-2A746BE52049}"/>
              </a:ext>
              <a:ext uri="{C183D7F6-B498-43B3-948B-1728B52AA6E4}">
                <adec:decorative xmlns:adec="http://schemas.microsoft.com/office/drawing/2017/decorative" val="1"/>
              </a:ext>
            </a:extLst>
          </p:cNvPr>
          <p:cNvGrpSpPr/>
          <p:nvPr/>
        </p:nvGrpSpPr>
        <p:grpSpPr>
          <a:xfrm>
            <a:off x="290735" y="1246887"/>
            <a:ext cx="4783424" cy="5373362"/>
            <a:chOff x="290735" y="1224722"/>
            <a:chExt cx="7190932" cy="3434436"/>
          </a:xfrm>
        </p:grpSpPr>
        <p:sp>
          <p:nvSpPr>
            <p:cNvPr id="7" name="Rectangle 6">
              <a:extLst>
                <a:ext uri="{FF2B5EF4-FFF2-40B4-BE49-F238E27FC236}">
                  <a16:creationId xmlns:a16="http://schemas.microsoft.com/office/drawing/2014/main" id="{BE64A191-FF94-E4AE-67F9-1509D51C17A1}"/>
                </a:ext>
              </a:extLst>
            </p:cNvPr>
            <p:cNvSpPr/>
            <p:nvPr/>
          </p:nvSpPr>
          <p:spPr>
            <a:xfrm>
              <a:off x="290735" y="1224722"/>
              <a:ext cx="7190932" cy="3434436"/>
            </a:xfrm>
            <a:prstGeom prst="rect">
              <a:avLst/>
            </a:prstGeom>
            <a:noFill/>
            <a:ln w="19050" cmpd="sng">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25418" rtl="0" eaLnBrk="1" fontAlgn="auto" latinLnBrk="0" hangingPunct="1">
                <a:lnSpc>
                  <a:spcPct val="100000"/>
                </a:lnSpc>
                <a:spcBef>
                  <a:spcPts val="0"/>
                </a:spcBef>
                <a:spcAft>
                  <a:spcPts val="0"/>
                </a:spcAft>
                <a:buClrTx/>
                <a:buSzTx/>
                <a:buFontTx/>
                <a:buNone/>
                <a:tabLst/>
                <a:defRPr/>
              </a:pPr>
              <a:endParaRPr kumimoji="0" lang="en-PH" sz="2400" b="0" i="0" u="none" strike="noStrike" kern="1200" cap="none" spc="0" normalizeH="0" baseline="0" noProof="0">
                <a:ln>
                  <a:noFill/>
                </a:ln>
                <a:solidFill>
                  <a:srgbClr val="1295D8"/>
                </a:solidFill>
                <a:effectLst/>
                <a:uLnTx/>
                <a:uFillTx/>
                <a:latin typeface="Avenir Next LT Pro" panose="020B0504020202020204" pitchFamily="34" charset="77"/>
                <a:ea typeface="+mn-ea"/>
                <a:cs typeface="+mn-cs"/>
              </a:endParaRPr>
            </a:p>
          </p:txBody>
        </p:sp>
        <p:grpSp>
          <p:nvGrpSpPr>
            <p:cNvPr id="8" name="Group 7">
              <a:extLst>
                <a:ext uri="{FF2B5EF4-FFF2-40B4-BE49-F238E27FC236}">
                  <a16:creationId xmlns:a16="http://schemas.microsoft.com/office/drawing/2014/main" id="{4076186D-4D61-21D0-EA14-B32FE1AC3646}"/>
                </a:ext>
              </a:extLst>
            </p:cNvPr>
            <p:cNvGrpSpPr/>
            <p:nvPr/>
          </p:nvGrpSpPr>
          <p:grpSpPr>
            <a:xfrm>
              <a:off x="549288" y="1335072"/>
              <a:ext cx="6675120" cy="741639"/>
              <a:chOff x="555316" y="1335071"/>
              <a:chExt cx="6675120" cy="741639"/>
            </a:xfrm>
          </p:grpSpPr>
          <p:sp>
            <p:nvSpPr>
              <p:cNvPr id="9" name="TextBox 8">
                <a:extLst>
                  <a:ext uri="{FF2B5EF4-FFF2-40B4-BE49-F238E27FC236}">
                    <a16:creationId xmlns:a16="http://schemas.microsoft.com/office/drawing/2014/main" id="{136635D8-29A5-307C-59EC-591D398BD6EB}"/>
                  </a:ext>
                </a:extLst>
              </p:cNvPr>
              <p:cNvSpPr txBox="1"/>
              <p:nvPr/>
            </p:nvSpPr>
            <p:spPr>
              <a:xfrm>
                <a:off x="555316" y="1335071"/>
                <a:ext cx="6675120" cy="216390"/>
              </a:xfrm>
              <a:prstGeom prst="rect">
                <a:avLst/>
              </a:prstGeom>
              <a:noFill/>
              <a:ln>
                <a:noFill/>
              </a:ln>
            </p:spPr>
            <p:txBody>
              <a:bodyPr wrap="square" lIns="0" tIns="0" rIns="0" bIns="0" rtlCol="0">
                <a:spAutoFit/>
              </a:bodyPr>
              <a:lstStyle/>
              <a:p>
                <a:pPr marL="0" marR="0" lvl="0" indent="0" algn="l" defTabSz="99640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295D8"/>
                    </a:solidFill>
                    <a:effectLst/>
                    <a:uLnTx/>
                    <a:uFillTx/>
                    <a:latin typeface="Avenir Next LT Pro" panose="020B0504020202020204" pitchFamily="34" charset="77"/>
                    <a:ea typeface="+mn-ea"/>
                    <a:cs typeface="+mn-cs"/>
                  </a:rPr>
                  <a:t>Vision</a:t>
                </a:r>
              </a:p>
            </p:txBody>
          </p:sp>
          <p:sp>
            <p:nvSpPr>
              <p:cNvPr id="10" name="TextBox 9">
                <a:extLst>
                  <a:ext uri="{FF2B5EF4-FFF2-40B4-BE49-F238E27FC236}">
                    <a16:creationId xmlns:a16="http://schemas.microsoft.com/office/drawing/2014/main" id="{3431E5A4-FE9D-5325-AE0E-103E9B2A65FA}"/>
                  </a:ext>
                </a:extLst>
              </p:cNvPr>
              <p:cNvSpPr txBox="1"/>
              <p:nvPr/>
            </p:nvSpPr>
            <p:spPr>
              <a:xfrm>
                <a:off x="555316" y="1604586"/>
                <a:ext cx="6675120" cy="472124"/>
              </a:xfrm>
              <a:prstGeom prst="rect">
                <a:avLst/>
              </a:prstGeom>
              <a:noFill/>
              <a:ln>
                <a:noFill/>
              </a:ln>
            </p:spPr>
            <p:txBody>
              <a:bodyPr wrap="square" lIns="0" tIns="0" rIns="0" bIns="0" rtlCol="0">
                <a:spAutoFit/>
              </a:bodyPr>
              <a:lstStyle/>
              <a:p>
                <a:pPr marL="0" marR="0" lvl="0" indent="0" algn="l" defTabSz="52294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In every home, in every business, we make everything possible by ensuring access to dependable and safe water for everyday life.</a:t>
                </a:r>
              </a:p>
            </p:txBody>
          </p:sp>
        </p:grpSp>
        <p:grpSp>
          <p:nvGrpSpPr>
            <p:cNvPr id="11" name="Group 10">
              <a:extLst>
                <a:ext uri="{FF2B5EF4-FFF2-40B4-BE49-F238E27FC236}">
                  <a16:creationId xmlns:a16="http://schemas.microsoft.com/office/drawing/2014/main" id="{1E974505-E9AD-C69D-F053-60AFF242125B}"/>
                </a:ext>
              </a:extLst>
            </p:cNvPr>
            <p:cNvGrpSpPr/>
            <p:nvPr/>
          </p:nvGrpSpPr>
          <p:grpSpPr>
            <a:xfrm>
              <a:off x="549288" y="2208335"/>
              <a:ext cx="6675120" cy="769232"/>
              <a:chOff x="552302" y="2092386"/>
              <a:chExt cx="6675121" cy="769232"/>
            </a:xfrm>
          </p:grpSpPr>
          <p:sp>
            <p:nvSpPr>
              <p:cNvPr id="12" name="TextBox 11">
                <a:extLst>
                  <a:ext uri="{FF2B5EF4-FFF2-40B4-BE49-F238E27FC236}">
                    <a16:creationId xmlns:a16="http://schemas.microsoft.com/office/drawing/2014/main" id="{3EE7B1B6-EA47-F58B-E1E5-EC9D02D859BA}"/>
                  </a:ext>
                </a:extLst>
              </p:cNvPr>
              <p:cNvSpPr txBox="1"/>
              <p:nvPr/>
            </p:nvSpPr>
            <p:spPr>
              <a:xfrm>
                <a:off x="552302" y="2092386"/>
                <a:ext cx="6675119" cy="216390"/>
              </a:xfrm>
              <a:prstGeom prst="rect">
                <a:avLst/>
              </a:prstGeom>
              <a:noFill/>
              <a:ln>
                <a:noFill/>
              </a:ln>
            </p:spPr>
            <p:txBody>
              <a:bodyPr wrap="square" lIns="0" tIns="0" rIns="0" bIns="0" rtlCol="0">
                <a:spAutoFit/>
              </a:bodyPr>
              <a:lstStyle>
                <a:defPPr>
                  <a:defRPr lang="en-US"/>
                </a:defPPr>
                <a:lvl1pPr defTabSz="1001113">
                  <a:defRPr sz="2400" b="1">
                    <a:solidFill>
                      <a:srgbClr val="FFFFFF"/>
                    </a:solidFill>
                    <a:latin typeface="Gill Sans MT" panose="020B0502020104020203" pitchFamily="34" charset="0"/>
                  </a:defRPr>
                </a:lvl1pPr>
              </a:lstStyle>
              <a:p>
                <a:pPr marL="0" marR="0" lvl="0" indent="0" algn="l" defTabSz="99640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295D8"/>
                    </a:solidFill>
                    <a:effectLst/>
                    <a:uLnTx/>
                    <a:uFillTx/>
                    <a:latin typeface="Avenir Next LT Pro" panose="020B0504020202020204" pitchFamily="34" charset="77"/>
                    <a:ea typeface="+mn-ea"/>
                    <a:cs typeface="+mn-cs"/>
                  </a:rPr>
                  <a:t>Smart One Water Mission</a:t>
                </a:r>
              </a:p>
            </p:txBody>
          </p:sp>
          <p:sp>
            <p:nvSpPr>
              <p:cNvPr id="13" name="TextBox 12">
                <a:extLst>
                  <a:ext uri="{FF2B5EF4-FFF2-40B4-BE49-F238E27FC236}">
                    <a16:creationId xmlns:a16="http://schemas.microsoft.com/office/drawing/2014/main" id="{0DE604B4-A1B2-209E-4CFE-56141F1DF513}"/>
                  </a:ext>
                </a:extLst>
              </p:cNvPr>
              <p:cNvSpPr txBox="1"/>
              <p:nvPr/>
            </p:nvSpPr>
            <p:spPr>
              <a:xfrm>
                <a:off x="552304" y="2389494"/>
                <a:ext cx="6675119" cy="472124"/>
              </a:xfrm>
              <a:prstGeom prst="rect">
                <a:avLst/>
              </a:prstGeom>
              <a:noFill/>
              <a:ln>
                <a:noFill/>
              </a:ln>
            </p:spPr>
            <p:txBody>
              <a:bodyPr wrap="square" lIns="0" tIns="0" rIns="0" bIns="0" rtlCol="0">
                <a:spAutoFit/>
              </a:bodyPr>
              <a:lstStyle/>
              <a:p>
                <a:pPr marL="0" marR="0" lvl="0" indent="0" algn="l" defTabSz="52294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WSSC Water ensures all communities thrive by ethically delivering safe, reliable and sustainable water and wastewater services.</a:t>
                </a:r>
              </a:p>
            </p:txBody>
          </p:sp>
        </p:grpSp>
        <p:grpSp>
          <p:nvGrpSpPr>
            <p:cNvPr id="14" name="Group 13">
              <a:extLst>
                <a:ext uri="{FF2B5EF4-FFF2-40B4-BE49-F238E27FC236}">
                  <a16:creationId xmlns:a16="http://schemas.microsoft.com/office/drawing/2014/main" id="{8C2F157F-2DB9-00B0-65F9-5041D7E8C57E}"/>
                </a:ext>
              </a:extLst>
            </p:cNvPr>
            <p:cNvGrpSpPr/>
            <p:nvPr/>
          </p:nvGrpSpPr>
          <p:grpSpPr>
            <a:xfrm>
              <a:off x="549288" y="3109191"/>
              <a:ext cx="6675120" cy="747827"/>
              <a:chOff x="549289" y="2926578"/>
              <a:chExt cx="6675121" cy="747827"/>
            </a:xfrm>
          </p:grpSpPr>
          <p:sp>
            <p:nvSpPr>
              <p:cNvPr id="15" name="TextBox 14">
                <a:extLst>
                  <a:ext uri="{FF2B5EF4-FFF2-40B4-BE49-F238E27FC236}">
                    <a16:creationId xmlns:a16="http://schemas.microsoft.com/office/drawing/2014/main" id="{2AB12481-8658-934D-3BF4-32CE18CE4488}"/>
                  </a:ext>
                </a:extLst>
              </p:cNvPr>
              <p:cNvSpPr txBox="1"/>
              <p:nvPr/>
            </p:nvSpPr>
            <p:spPr>
              <a:xfrm>
                <a:off x="549289" y="2926578"/>
                <a:ext cx="6675119" cy="216390"/>
              </a:xfrm>
              <a:prstGeom prst="rect">
                <a:avLst/>
              </a:prstGeom>
              <a:noFill/>
              <a:ln>
                <a:noFill/>
              </a:ln>
            </p:spPr>
            <p:txBody>
              <a:bodyPr wrap="square" lIns="0" tIns="0" rIns="0" bIns="0" rtlCol="0">
                <a:spAutoFit/>
              </a:bodyPr>
              <a:lstStyle/>
              <a:p>
                <a:pPr marL="0" marR="0" lvl="0" indent="0" algn="l" defTabSz="99640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295D8"/>
                    </a:solidFill>
                    <a:effectLst/>
                    <a:uLnTx/>
                    <a:uFillTx/>
                    <a:latin typeface="Avenir Next LT Pro" panose="020B0504020202020204" pitchFamily="34" charset="77"/>
                    <a:ea typeface="+mn-ea"/>
                    <a:cs typeface="+mn-cs"/>
                  </a:rPr>
                  <a:t>Promise</a:t>
                </a:r>
              </a:p>
            </p:txBody>
          </p:sp>
          <p:sp>
            <p:nvSpPr>
              <p:cNvPr id="16" name="TextBox 15">
                <a:extLst>
                  <a:ext uri="{FF2B5EF4-FFF2-40B4-BE49-F238E27FC236}">
                    <a16:creationId xmlns:a16="http://schemas.microsoft.com/office/drawing/2014/main" id="{96EA6032-5924-1757-163D-8D46AE232848}"/>
                  </a:ext>
                </a:extLst>
              </p:cNvPr>
              <p:cNvSpPr txBox="1"/>
              <p:nvPr/>
            </p:nvSpPr>
            <p:spPr>
              <a:xfrm>
                <a:off x="549291" y="3202281"/>
                <a:ext cx="6675119" cy="472124"/>
              </a:xfrm>
              <a:prstGeom prst="rect">
                <a:avLst/>
              </a:prstGeom>
              <a:noFill/>
              <a:ln>
                <a:noFill/>
              </a:ln>
            </p:spPr>
            <p:txBody>
              <a:bodyPr wrap="square" lIns="0" tIns="0" rIns="0" bIns="0" rtlCol="0">
                <a:spAutoFit/>
              </a:bodyPr>
              <a:lstStyle/>
              <a:p>
                <a:pPr marL="0" marR="0" lvl="0" indent="0" algn="l" defTabSz="52294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Continue the legacy of treasuring our water, customers and employees through dedicated service for current and future generations.</a:t>
                </a:r>
              </a:p>
            </p:txBody>
          </p:sp>
        </p:grpSp>
        <p:grpSp>
          <p:nvGrpSpPr>
            <p:cNvPr id="17" name="Group 16">
              <a:extLst>
                <a:ext uri="{FF2B5EF4-FFF2-40B4-BE49-F238E27FC236}">
                  <a16:creationId xmlns:a16="http://schemas.microsoft.com/office/drawing/2014/main" id="{98830889-9B39-8F12-9DC5-668689B17D54}"/>
                </a:ext>
              </a:extLst>
            </p:cNvPr>
            <p:cNvGrpSpPr/>
            <p:nvPr/>
          </p:nvGrpSpPr>
          <p:grpSpPr>
            <a:xfrm>
              <a:off x="548640" y="3988642"/>
              <a:ext cx="6925360" cy="622550"/>
              <a:chOff x="548640" y="3701943"/>
              <a:chExt cx="6925360" cy="622550"/>
            </a:xfrm>
          </p:grpSpPr>
          <p:sp>
            <p:nvSpPr>
              <p:cNvPr id="18" name="TextBox 17">
                <a:extLst>
                  <a:ext uri="{FF2B5EF4-FFF2-40B4-BE49-F238E27FC236}">
                    <a16:creationId xmlns:a16="http://schemas.microsoft.com/office/drawing/2014/main" id="{145DAD1B-2135-49DB-8F48-40225384FFF5}"/>
                  </a:ext>
                </a:extLst>
              </p:cNvPr>
              <p:cNvSpPr txBox="1"/>
              <p:nvPr/>
            </p:nvSpPr>
            <p:spPr>
              <a:xfrm>
                <a:off x="549288" y="3701943"/>
                <a:ext cx="6675120" cy="216390"/>
              </a:xfrm>
              <a:prstGeom prst="rect">
                <a:avLst/>
              </a:prstGeom>
              <a:noFill/>
            </p:spPr>
            <p:txBody>
              <a:bodyPr wrap="square" lIns="0" tIns="0" rIns="0" bIns="0" rtlCol="0">
                <a:spAutoFit/>
              </a:bodyPr>
              <a:lstStyle/>
              <a:p>
                <a:pPr marL="0" marR="0" lvl="0" indent="0" algn="l" defTabSz="99640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295D8"/>
                    </a:solidFill>
                    <a:effectLst/>
                    <a:uLnTx/>
                    <a:uFillTx/>
                    <a:latin typeface="Avenir Next LT Pro" panose="020B0504020202020204" pitchFamily="34" charset="77"/>
                    <a:ea typeface="+mn-ea"/>
                    <a:cs typeface="+mn-cs"/>
                  </a:rPr>
                  <a:t>Values</a:t>
                </a:r>
              </a:p>
            </p:txBody>
          </p:sp>
          <p:sp>
            <p:nvSpPr>
              <p:cNvPr id="19" name="TextBox 18">
                <a:extLst>
                  <a:ext uri="{FF2B5EF4-FFF2-40B4-BE49-F238E27FC236}">
                    <a16:creationId xmlns:a16="http://schemas.microsoft.com/office/drawing/2014/main" id="{BFF83A58-9143-418E-058E-D49F39F6FDF6}"/>
                  </a:ext>
                </a:extLst>
              </p:cNvPr>
              <p:cNvSpPr txBox="1"/>
              <p:nvPr/>
            </p:nvSpPr>
            <p:spPr>
              <a:xfrm>
                <a:off x="548640" y="3985154"/>
                <a:ext cx="6925360" cy="339339"/>
              </a:xfrm>
              <a:prstGeom prst="rect">
                <a:avLst/>
              </a:prstGeom>
              <a:noFill/>
            </p:spPr>
            <p:txBody>
              <a:bodyPr wrap="square" lIns="0" tIns="0" rIns="0" bIns="0" rtlCol="0">
                <a:spAutoFit/>
              </a:bodyPr>
              <a:lstStyle/>
              <a:p>
                <a:pPr marL="0" marR="0" lvl="0" indent="0" algn="l" defTabSz="522949" rtl="0" eaLnBrk="1" fontAlgn="auto" latinLnBrk="0" hangingPunct="1">
                  <a:lnSpc>
                    <a:spcPct val="100000"/>
                  </a:lnSpc>
                  <a:spcBef>
                    <a:spcPts val="0"/>
                  </a:spcBef>
                  <a:spcAft>
                    <a:spcPts val="298"/>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Just.  Accountable. Caring.</a:t>
                </a:r>
              </a:p>
              <a:p>
                <a:pPr marL="0" marR="0" lvl="0" indent="0" algn="l" defTabSz="522949" rtl="0" eaLnBrk="1" fontAlgn="auto" latinLnBrk="0" hangingPunct="1">
                  <a:lnSpc>
                    <a:spcPct val="100000"/>
                  </a:lnSpc>
                  <a:spcBef>
                    <a:spcPts val="0"/>
                  </a:spcBef>
                  <a:spcAft>
                    <a:spcPts val="298"/>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Community-Focused.  Excellent.  Trustworthy.</a:t>
                </a:r>
              </a:p>
            </p:txBody>
          </p:sp>
        </p:grpSp>
      </p:grpSp>
      <p:grpSp>
        <p:nvGrpSpPr>
          <p:cNvPr id="58" name="Group 57">
            <a:extLst>
              <a:ext uri="{FF2B5EF4-FFF2-40B4-BE49-F238E27FC236}">
                <a16:creationId xmlns:a16="http://schemas.microsoft.com/office/drawing/2014/main" id="{E900757D-1912-0FC9-A300-6C958BBF3BC4}"/>
              </a:ext>
              <a:ext uri="{C183D7F6-B498-43B3-948B-1728B52AA6E4}">
                <adec:decorative xmlns:adec="http://schemas.microsoft.com/office/drawing/2017/decorative" val="1"/>
              </a:ext>
            </a:extLst>
          </p:cNvPr>
          <p:cNvGrpSpPr/>
          <p:nvPr/>
        </p:nvGrpSpPr>
        <p:grpSpPr>
          <a:xfrm>
            <a:off x="5119218" y="1288337"/>
            <a:ext cx="6776948" cy="5225806"/>
            <a:chOff x="431571" y="4760798"/>
            <a:chExt cx="6833506" cy="5225806"/>
          </a:xfrm>
        </p:grpSpPr>
        <p:pic>
          <p:nvPicPr>
            <p:cNvPr id="21" name="Graphic 20" descr="Water with solid fill">
              <a:extLst>
                <a:ext uri="{FF2B5EF4-FFF2-40B4-BE49-F238E27FC236}">
                  <a16:creationId xmlns:a16="http://schemas.microsoft.com/office/drawing/2014/main" id="{09A33C7B-F97E-BF77-FE6E-D600253C89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2229" y="5767927"/>
              <a:ext cx="2925921" cy="2610482"/>
            </a:xfrm>
            <a:prstGeom prst="rect">
              <a:avLst/>
            </a:prstGeom>
          </p:spPr>
        </p:pic>
        <p:sp>
          <p:nvSpPr>
            <p:cNvPr id="22" name="TextBox 21">
              <a:extLst>
                <a:ext uri="{FF2B5EF4-FFF2-40B4-BE49-F238E27FC236}">
                  <a16:creationId xmlns:a16="http://schemas.microsoft.com/office/drawing/2014/main" id="{97376BA2-4561-3F28-B935-7D6F7BAEAAC3}"/>
                </a:ext>
              </a:extLst>
            </p:cNvPr>
            <p:cNvSpPr txBox="1"/>
            <p:nvPr/>
          </p:nvSpPr>
          <p:spPr>
            <a:xfrm>
              <a:off x="3221338" y="7122481"/>
              <a:ext cx="1147703" cy="553998"/>
            </a:xfrm>
            <a:prstGeom prst="rect">
              <a:avLst/>
            </a:prstGeom>
            <a:noFill/>
          </p:spPr>
          <p:txBody>
            <a:bodyPr wrap="square" lIns="0" tIns="0" rIns="0" bIns="0" rtlCol="0">
              <a:spAutoFit/>
            </a:bodyPr>
            <a:lstStyle/>
            <a:p>
              <a:pPr marL="0" marR="0" lvl="0" indent="0" algn="ctr" defTabSz="9917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rPr>
                <a:t>Strategic Priorities</a:t>
              </a:r>
            </a:p>
          </p:txBody>
        </p:sp>
        <p:pic>
          <p:nvPicPr>
            <p:cNvPr id="23" name="Graphic 22">
              <a:extLst>
                <a:ext uri="{FF2B5EF4-FFF2-40B4-BE49-F238E27FC236}">
                  <a16:creationId xmlns:a16="http://schemas.microsoft.com/office/drawing/2014/main" id="{90EA4D25-8A4D-8854-5658-8B7E4B5172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3128" y="4760798"/>
              <a:ext cx="1120651" cy="1407219"/>
            </a:xfrm>
            <a:prstGeom prst="rect">
              <a:avLst/>
            </a:prstGeom>
          </p:spPr>
        </p:pic>
        <p:pic>
          <p:nvPicPr>
            <p:cNvPr id="24" name="Graphic 23" descr="Cheers outline">
              <a:extLst>
                <a:ext uri="{FF2B5EF4-FFF2-40B4-BE49-F238E27FC236}">
                  <a16:creationId xmlns:a16="http://schemas.microsoft.com/office/drawing/2014/main" id="{0687BF22-8056-1FC1-92A0-B586F172FF5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0049" y="5267089"/>
              <a:ext cx="723204" cy="723204"/>
            </a:xfrm>
            <a:prstGeom prst="rect">
              <a:avLst/>
            </a:prstGeom>
          </p:spPr>
        </p:pic>
        <p:pic>
          <p:nvPicPr>
            <p:cNvPr id="25" name="Graphic 24">
              <a:extLst>
                <a:ext uri="{FF2B5EF4-FFF2-40B4-BE49-F238E27FC236}">
                  <a16:creationId xmlns:a16="http://schemas.microsoft.com/office/drawing/2014/main" id="{BB2EEE5B-38A8-18B1-D2BA-C1B2F62A00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493167">
              <a:off x="1542433" y="5817255"/>
              <a:ext cx="1120651" cy="1407219"/>
            </a:xfrm>
            <a:prstGeom prst="rect">
              <a:avLst/>
            </a:prstGeom>
          </p:spPr>
        </p:pic>
        <p:pic>
          <p:nvPicPr>
            <p:cNvPr id="26" name="Graphic 33" descr="Leaky Tap outline">
              <a:extLst>
                <a:ext uri="{FF2B5EF4-FFF2-40B4-BE49-F238E27FC236}">
                  <a16:creationId xmlns:a16="http://schemas.microsoft.com/office/drawing/2014/main" id="{B7FD1965-82C4-1D4A-6072-EEDFC6C9121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775269" y="6245200"/>
              <a:ext cx="828722" cy="828722"/>
            </a:xfrm>
            <a:prstGeom prst="rect">
              <a:avLst/>
            </a:prstGeom>
          </p:spPr>
        </p:pic>
        <p:pic>
          <p:nvPicPr>
            <p:cNvPr id="27" name="Graphic 26">
              <a:extLst>
                <a:ext uri="{FF2B5EF4-FFF2-40B4-BE49-F238E27FC236}">
                  <a16:creationId xmlns:a16="http://schemas.microsoft.com/office/drawing/2014/main" id="{912A7025-A82A-48CC-09A8-ED3CA858F2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89636">
              <a:off x="1701907" y="7110462"/>
              <a:ext cx="1120651" cy="1407219"/>
            </a:xfrm>
            <a:prstGeom prst="rect">
              <a:avLst/>
            </a:prstGeom>
          </p:spPr>
        </p:pic>
        <p:pic>
          <p:nvPicPr>
            <p:cNvPr id="28" name="Graphic 43">
              <a:extLst>
                <a:ext uri="{FF2B5EF4-FFF2-40B4-BE49-F238E27FC236}">
                  <a16:creationId xmlns:a16="http://schemas.microsoft.com/office/drawing/2014/main" id="{A2004ED0-385F-E869-CF0E-FE270A8B106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68762" y="7658182"/>
              <a:ext cx="600330" cy="530817"/>
            </a:xfrm>
            <a:prstGeom prst="rect">
              <a:avLst/>
            </a:prstGeom>
          </p:spPr>
        </p:pic>
        <p:pic>
          <p:nvPicPr>
            <p:cNvPr id="29" name="Graphic 28">
              <a:extLst>
                <a:ext uri="{FF2B5EF4-FFF2-40B4-BE49-F238E27FC236}">
                  <a16:creationId xmlns:a16="http://schemas.microsoft.com/office/drawing/2014/main" id="{CDAD9730-8212-781B-F500-DC46B1A8B8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218526">
              <a:off x="2527448" y="8292071"/>
              <a:ext cx="1120651" cy="1407219"/>
            </a:xfrm>
            <a:prstGeom prst="rect">
              <a:avLst/>
            </a:prstGeom>
          </p:spPr>
        </p:pic>
        <p:sp>
          <p:nvSpPr>
            <p:cNvPr id="30" name="TextBox 29">
              <a:extLst>
                <a:ext uri="{FF2B5EF4-FFF2-40B4-BE49-F238E27FC236}">
                  <a16:creationId xmlns:a16="http://schemas.microsoft.com/office/drawing/2014/main" id="{7C2CDBEA-5031-44A9-7E5A-36CF4B5DB986}"/>
                </a:ext>
              </a:extLst>
            </p:cNvPr>
            <p:cNvSpPr txBox="1"/>
            <p:nvPr/>
          </p:nvSpPr>
          <p:spPr>
            <a:xfrm>
              <a:off x="1575902" y="5079481"/>
              <a:ext cx="910124" cy="505457"/>
            </a:xfrm>
            <a:prstGeom prst="rect">
              <a:avLst/>
            </a:prstGeom>
            <a:noFill/>
          </p:spPr>
          <p:txBody>
            <a:bodyPr wrap="square" lIns="0" tIns="0" rIns="0" bIns="0" rtlCol="0">
              <a:spAutoFit/>
            </a:bodyPr>
            <a:lstStyle/>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Workforce Development &amp; Culture</a:t>
              </a:r>
            </a:p>
          </p:txBody>
        </p:sp>
        <p:sp>
          <p:nvSpPr>
            <p:cNvPr id="31" name="TextBox 30">
              <a:extLst>
                <a:ext uri="{FF2B5EF4-FFF2-40B4-BE49-F238E27FC236}">
                  <a16:creationId xmlns:a16="http://schemas.microsoft.com/office/drawing/2014/main" id="{F6F5C6AF-FAB2-71FE-C43C-FC73A97F43A5}"/>
                </a:ext>
              </a:extLst>
            </p:cNvPr>
            <p:cNvSpPr txBox="1"/>
            <p:nvPr/>
          </p:nvSpPr>
          <p:spPr>
            <a:xfrm>
              <a:off x="431571" y="6272809"/>
              <a:ext cx="1194910" cy="673942"/>
            </a:xfrm>
            <a:prstGeom prst="rect">
              <a:avLst/>
            </a:prstGeom>
            <a:noFill/>
          </p:spPr>
          <p:txBody>
            <a:bodyPr wrap="square" lIns="0" tIns="0" rIns="0" bIns="0" rtlCol="0">
              <a:spAutoFit/>
            </a:bodyPr>
            <a:lstStyle/>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Asset Management</a:t>
              </a:r>
            </a:p>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&amp; Infrastructure Reliability</a:t>
              </a:r>
            </a:p>
          </p:txBody>
        </p:sp>
        <p:sp>
          <p:nvSpPr>
            <p:cNvPr id="32" name="TextBox 31">
              <a:extLst>
                <a:ext uri="{FF2B5EF4-FFF2-40B4-BE49-F238E27FC236}">
                  <a16:creationId xmlns:a16="http://schemas.microsoft.com/office/drawing/2014/main" id="{4504FD4D-2DAF-5119-759E-5C9011C08A7D}"/>
                </a:ext>
              </a:extLst>
            </p:cNvPr>
            <p:cNvSpPr txBox="1"/>
            <p:nvPr/>
          </p:nvSpPr>
          <p:spPr>
            <a:xfrm>
              <a:off x="488060" y="7693420"/>
              <a:ext cx="1194910" cy="505457"/>
            </a:xfrm>
            <a:prstGeom prst="rect">
              <a:avLst/>
            </a:prstGeom>
            <a:noFill/>
          </p:spPr>
          <p:txBody>
            <a:bodyPr wrap="square" lIns="0" tIns="0" rIns="0" bIns="0" rtlCol="0">
              <a:spAutoFit/>
            </a:bodyPr>
            <a:lstStyle/>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Justice, Equity, Diversity &amp; Inclusion</a:t>
              </a:r>
            </a:p>
          </p:txBody>
        </p:sp>
        <p:pic>
          <p:nvPicPr>
            <p:cNvPr id="33" name="Graphic 18">
              <a:extLst>
                <a:ext uri="{FF2B5EF4-FFF2-40B4-BE49-F238E27FC236}">
                  <a16:creationId xmlns:a16="http://schemas.microsoft.com/office/drawing/2014/main" id="{6479F8B0-27EC-4ED5-3697-4217FE4A4BE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900330" y="8563176"/>
              <a:ext cx="548947" cy="628401"/>
            </a:xfrm>
            <a:prstGeom prst="rect">
              <a:avLst/>
            </a:prstGeom>
          </p:spPr>
        </p:pic>
        <p:sp>
          <p:nvSpPr>
            <p:cNvPr id="34" name="TextBox 33">
              <a:extLst>
                <a:ext uri="{FF2B5EF4-FFF2-40B4-BE49-F238E27FC236}">
                  <a16:creationId xmlns:a16="http://schemas.microsoft.com/office/drawing/2014/main" id="{9E04AB12-CC8C-4E15-6390-555E8C6BD66D}"/>
                </a:ext>
              </a:extLst>
            </p:cNvPr>
            <p:cNvSpPr txBox="1"/>
            <p:nvPr/>
          </p:nvSpPr>
          <p:spPr>
            <a:xfrm>
              <a:off x="1431505" y="8895217"/>
              <a:ext cx="1194910" cy="336971"/>
            </a:xfrm>
            <a:prstGeom prst="rect">
              <a:avLst/>
            </a:prstGeom>
            <a:noFill/>
          </p:spPr>
          <p:txBody>
            <a:bodyPr wrap="square" lIns="0" tIns="0" rIns="0" bIns="0" rtlCol="0">
              <a:spAutoFit/>
            </a:bodyPr>
            <a:lstStyle/>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Optimizing Operation</a:t>
              </a:r>
            </a:p>
          </p:txBody>
        </p:sp>
        <p:sp>
          <p:nvSpPr>
            <p:cNvPr id="35" name="Freeform: Shape 34">
              <a:extLst>
                <a:ext uri="{FF2B5EF4-FFF2-40B4-BE49-F238E27FC236}">
                  <a16:creationId xmlns:a16="http://schemas.microsoft.com/office/drawing/2014/main" id="{EF384377-B71A-C5F9-7C86-CF9C0302D69F}"/>
                </a:ext>
              </a:extLst>
            </p:cNvPr>
            <p:cNvSpPr/>
            <p:nvPr/>
          </p:nvSpPr>
          <p:spPr>
            <a:xfrm rot="9631827" flipH="1">
              <a:off x="4762050" y="6080108"/>
              <a:ext cx="237643" cy="237642"/>
            </a:xfrm>
            <a:custGeom>
              <a:avLst/>
              <a:gdLst>
                <a:gd name="connsiteX0" fmla="*/ 237643 w 237643"/>
                <a:gd name="connsiteY0" fmla="*/ 118821 h 237642"/>
                <a:gd name="connsiteX1" fmla="*/ 118822 w 237643"/>
                <a:gd name="connsiteY1" fmla="*/ 237643 h 237642"/>
                <a:gd name="connsiteX2" fmla="*/ 0 w 237643"/>
                <a:gd name="connsiteY2" fmla="*/ 118821 h 237642"/>
                <a:gd name="connsiteX3" fmla="*/ 118822 w 237643"/>
                <a:gd name="connsiteY3" fmla="*/ 0 h 237642"/>
                <a:gd name="connsiteX4" fmla="*/ 237643 w 237643"/>
                <a:gd name="connsiteY4" fmla="*/ 118821 h 237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3" h="237642">
                  <a:moveTo>
                    <a:pt x="237643" y="118821"/>
                  </a:moveTo>
                  <a:cubicBezTo>
                    <a:pt x="237643" y="184445"/>
                    <a:pt x="184445" y="237643"/>
                    <a:pt x="118822" y="237643"/>
                  </a:cubicBezTo>
                  <a:cubicBezTo>
                    <a:pt x="53198" y="237643"/>
                    <a:pt x="0" y="184445"/>
                    <a:pt x="0" y="118821"/>
                  </a:cubicBezTo>
                  <a:cubicBezTo>
                    <a:pt x="0" y="53198"/>
                    <a:pt x="53198" y="0"/>
                    <a:pt x="118822" y="0"/>
                  </a:cubicBezTo>
                  <a:cubicBezTo>
                    <a:pt x="184445" y="0"/>
                    <a:pt x="237643" y="53198"/>
                    <a:pt x="237643" y="118821"/>
                  </a:cubicBezTo>
                  <a:close/>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36" name="Freeform: Shape 35">
              <a:extLst>
                <a:ext uri="{FF2B5EF4-FFF2-40B4-BE49-F238E27FC236}">
                  <a16:creationId xmlns:a16="http://schemas.microsoft.com/office/drawing/2014/main" id="{DE762723-1B4C-CBDE-9110-1CDBBB5BD450}"/>
                </a:ext>
              </a:extLst>
            </p:cNvPr>
            <p:cNvSpPr/>
            <p:nvPr/>
          </p:nvSpPr>
          <p:spPr>
            <a:xfrm rot="12751829" flipH="1">
              <a:off x="4909515" y="5944368"/>
              <a:ext cx="96594" cy="96594"/>
            </a:xfrm>
            <a:custGeom>
              <a:avLst/>
              <a:gdLst>
                <a:gd name="connsiteX0" fmla="*/ 96595 w 96594"/>
                <a:gd name="connsiteY0" fmla="*/ 48297 h 96594"/>
                <a:gd name="connsiteX1" fmla="*/ 48297 w 96594"/>
                <a:gd name="connsiteY1" fmla="*/ 96595 h 96594"/>
                <a:gd name="connsiteX2" fmla="*/ 0 w 96594"/>
                <a:gd name="connsiteY2" fmla="*/ 48297 h 96594"/>
                <a:gd name="connsiteX3" fmla="*/ 48297 w 96594"/>
                <a:gd name="connsiteY3" fmla="*/ 0 h 96594"/>
                <a:gd name="connsiteX4" fmla="*/ 96595 w 96594"/>
                <a:gd name="connsiteY4" fmla="*/ 48297 h 9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4" h="96594">
                  <a:moveTo>
                    <a:pt x="96595" y="48297"/>
                  </a:moveTo>
                  <a:cubicBezTo>
                    <a:pt x="96595" y="74971"/>
                    <a:pt x="74972" y="96595"/>
                    <a:pt x="48297" y="96595"/>
                  </a:cubicBezTo>
                  <a:cubicBezTo>
                    <a:pt x="21624" y="96595"/>
                    <a:pt x="0" y="74971"/>
                    <a:pt x="0" y="48297"/>
                  </a:cubicBezTo>
                  <a:cubicBezTo>
                    <a:pt x="0" y="21624"/>
                    <a:pt x="21623" y="0"/>
                    <a:pt x="48297" y="0"/>
                  </a:cubicBezTo>
                  <a:cubicBezTo>
                    <a:pt x="74971" y="0"/>
                    <a:pt x="96595" y="21624"/>
                    <a:pt x="96595" y="48297"/>
                  </a:cubicBezTo>
                  <a:close/>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37" name="Freeform: Shape 36">
              <a:extLst>
                <a:ext uri="{FF2B5EF4-FFF2-40B4-BE49-F238E27FC236}">
                  <a16:creationId xmlns:a16="http://schemas.microsoft.com/office/drawing/2014/main" id="{E3156024-E2C9-4E0C-C6A9-6A9110464781}"/>
                </a:ext>
              </a:extLst>
            </p:cNvPr>
            <p:cNvSpPr/>
            <p:nvPr/>
          </p:nvSpPr>
          <p:spPr>
            <a:xfrm rot="9631827" flipH="1">
              <a:off x="4828621" y="5552646"/>
              <a:ext cx="120126" cy="222825"/>
            </a:xfrm>
            <a:custGeom>
              <a:avLst/>
              <a:gdLst>
                <a:gd name="connsiteX0" fmla="*/ 0 w 120126"/>
                <a:gd name="connsiteY0" fmla="*/ 0 h 222825"/>
                <a:gd name="connsiteX1" fmla="*/ 120126 w 120126"/>
                <a:gd name="connsiteY1" fmla="*/ 222825 h 222825"/>
              </a:gdLst>
              <a:ahLst/>
              <a:cxnLst>
                <a:cxn ang="0">
                  <a:pos x="connsiteX0" y="connsiteY0"/>
                </a:cxn>
                <a:cxn ang="0">
                  <a:pos x="connsiteX1" y="connsiteY1"/>
                </a:cxn>
              </a:cxnLst>
              <a:rect l="l" t="t" r="r" b="b"/>
              <a:pathLst>
                <a:path w="120126" h="222825">
                  <a:moveTo>
                    <a:pt x="0" y="0"/>
                  </a:moveTo>
                  <a:cubicBezTo>
                    <a:pt x="59108" y="61484"/>
                    <a:pt x="101068" y="138299"/>
                    <a:pt x="120126" y="222825"/>
                  </a:cubicBezTo>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38" name="Freeform: Shape 37">
              <a:extLst>
                <a:ext uri="{FF2B5EF4-FFF2-40B4-BE49-F238E27FC236}">
                  <a16:creationId xmlns:a16="http://schemas.microsoft.com/office/drawing/2014/main" id="{887AD1BA-AE07-515E-194B-D7C64EB0E35A}"/>
                </a:ext>
              </a:extLst>
            </p:cNvPr>
            <p:cNvSpPr/>
            <p:nvPr/>
          </p:nvSpPr>
          <p:spPr>
            <a:xfrm rot="9631827" flipH="1">
              <a:off x="4803107" y="5861338"/>
              <a:ext cx="33409" cy="22878"/>
            </a:xfrm>
            <a:custGeom>
              <a:avLst/>
              <a:gdLst>
                <a:gd name="connsiteX0" fmla="*/ 33410 w 33409"/>
                <a:gd name="connsiteY0" fmla="*/ 22879 h 22878"/>
                <a:gd name="connsiteX1" fmla="*/ 0 w 33409"/>
                <a:gd name="connsiteY1" fmla="*/ 0 h 22878"/>
              </a:gdLst>
              <a:ahLst/>
              <a:cxnLst>
                <a:cxn ang="0">
                  <a:pos x="connsiteX0" y="connsiteY0"/>
                </a:cxn>
                <a:cxn ang="0">
                  <a:pos x="connsiteX1" y="connsiteY1"/>
                </a:cxn>
              </a:cxnLst>
              <a:rect l="l" t="t" r="r" b="b"/>
              <a:pathLst>
                <a:path w="33409" h="22878">
                  <a:moveTo>
                    <a:pt x="33410" y="22879"/>
                  </a:moveTo>
                  <a:cubicBezTo>
                    <a:pt x="22646" y="14794"/>
                    <a:pt x="11509" y="7153"/>
                    <a:pt x="0" y="0"/>
                  </a:cubicBezTo>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39" name="Freeform: Shape 38">
              <a:extLst>
                <a:ext uri="{FF2B5EF4-FFF2-40B4-BE49-F238E27FC236}">
                  <a16:creationId xmlns:a16="http://schemas.microsoft.com/office/drawing/2014/main" id="{96665DB6-EE82-8FAA-8F4B-5C65F743F439}"/>
                </a:ext>
              </a:extLst>
            </p:cNvPr>
            <p:cNvSpPr/>
            <p:nvPr/>
          </p:nvSpPr>
          <p:spPr>
            <a:xfrm rot="9631827" flipH="1">
              <a:off x="3891619" y="5046318"/>
              <a:ext cx="1096257" cy="1096279"/>
            </a:xfrm>
            <a:custGeom>
              <a:avLst/>
              <a:gdLst>
                <a:gd name="connsiteX0" fmla="*/ 375430 w 1096257"/>
                <a:gd name="connsiteY0" fmla="*/ 27772 h 1096279"/>
                <a:gd name="connsiteX1" fmla="*/ 548117 w 1096257"/>
                <a:gd name="connsiteY1" fmla="*/ 0 h 1096279"/>
                <a:gd name="connsiteX2" fmla="*/ 1096258 w 1096257"/>
                <a:gd name="connsiteY2" fmla="*/ 548140 h 1096279"/>
                <a:gd name="connsiteX3" fmla="*/ 548117 w 1096257"/>
                <a:gd name="connsiteY3" fmla="*/ 1096280 h 1096279"/>
                <a:gd name="connsiteX4" fmla="*/ 0 w 1096257"/>
                <a:gd name="connsiteY4" fmla="*/ 548116 h 1096279"/>
                <a:gd name="connsiteX5" fmla="*/ 26187 w 1096257"/>
                <a:gd name="connsiteY5" fmla="*/ 380299 h 1096279"/>
                <a:gd name="connsiteX6" fmla="*/ 60273 w 1096257"/>
                <a:gd name="connsiteY6" fmla="*/ 298032 h 1096279"/>
                <a:gd name="connsiteX7" fmla="*/ 293513 w 1096257"/>
                <a:gd name="connsiteY7" fmla="*/ 62603 h 1096279"/>
                <a:gd name="connsiteX8" fmla="*/ 375453 w 1096257"/>
                <a:gd name="connsiteY8" fmla="*/ 27772 h 109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57" h="1096279">
                  <a:moveTo>
                    <a:pt x="375430" y="27772"/>
                  </a:moveTo>
                  <a:cubicBezTo>
                    <a:pt x="429994" y="10577"/>
                    <a:pt x="487774" y="0"/>
                    <a:pt x="548117" y="0"/>
                  </a:cubicBezTo>
                  <a:cubicBezTo>
                    <a:pt x="850833" y="0"/>
                    <a:pt x="1096258" y="245425"/>
                    <a:pt x="1096258" y="548140"/>
                  </a:cubicBezTo>
                  <a:cubicBezTo>
                    <a:pt x="1096258" y="850855"/>
                    <a:pt x="850833" y="1096280"/>
                    <a:pt x="548117" y="1096280"/>
                  </a:cubicBezTo>
                  <a:cubicBezTo>
                    <a:pt x="245402" y="1096280"/>
                    <a:pt x="0" y="850832"/>
                    <a:pt x="0" y="548116"/>
                  </a:cubicBezTo>
                  <a:cubicBezTo>
                    <a:pt x="0" y="489568"/>
                    <a:pt x="9180" y="433186"/>
                    <a:pt x="26187" y="380299"/>
                  </a:cubicBezTo>
                  <a:cubicBezTo>
                    <a:pt x="34412" y="352038"/>
                    <a:pt x="60273" y="298032"/>
                    <a:pt x="60273" y="298032"/>
                  </a:cubicBezTo>
                  <a:cubicBezTo>
                    <a:pt x="111855" y="197570"/>
                    <a:pt x="193563" y="115117"/>
                    <a:pt x="293513" y="62603"/>
                  </a:cubicBezTo>
                  <a:cubicBezTo>
                    <a:pt x="293513" y="62603"/>
                    <a:pt x="361125" y="32268"/>
                    <a:pt x="375453" y="27772"/>
                  </a:cubicBezTo>
                  <a:close/>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40" name="Freeform: Shape 39">
              <a:extLst>
                <a:ext uri="{FF2B5EF4-FFF2-40B4-BE49-F238E27FC236}">
                  <a16:creationId xmlns:a16="http://schemas.microsoft.com/office/drawing/2014/main" id="{79789D5B-5CEF-48AF-6EFA-80C5A721BA80}"/>
                </a:ext>
              </a:extLst>
            </p:cNvPr>
            <p:cNvSpPr/>
            <p:nvPr/>
          </p:nvSpPr>
          <p:spPr>
            <a:xfrm rot="12751829" flipH="1">
              <a:off x="5066500" y="6093214"/>
              <a:ext cx="59177" cy="59177"/>
            </a:xfrm>
            <a:custGeom>
              <a:avLst/>
              <a:gdLst>
                <a:gd name="connsiteX0" fmla="*/ 59178 w 59177"/>
                <a:gd name="connsiteY0" fmla="*/ 29589 h 59177"/>
                <a:gd name="connsiteX1" fmla="*/ 29589 w 59177"/>
                <a:gd name="connsiteY1" fmla="*/ 59178 h 59177"/>
                <a:gd name="connsiteX2" fmla="*/ 0 w 59177"/>
                <a:gd name="connsiteY2" fmla="*/ 29589 h 59177"/>
                <a:gd name="connsiteX3" fmla="*/ 29589 w 59177"/>
                <a:gd name="connsiteY3" fmla="*/ 0 h 59177"/>
                <a:gd name="connsiteX4" fmla="*/ 59178 w 59177"/>
                <a:gd name="connsiteY4" fmla="*/ 29589 h 5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7" h="59177">
                  <a:moveTo>
                    <a:pt x="59178" y="29589"/>
                  </a:moveTo>
                  <a:cubicBezTo>
                    <a:pt x="59178" y="45930"/>
                    <a:pt x="45930" y="59178"/>
                    <a:pt x="29589" y="59178"/>
                  </a:cubicBezTo>
                  <a:cubicBezTo>
                    <a:pt x="13247" y="59178"/>
                    <a:pt x="0" y="45930"/>
                    <a:pt x="0" y="29589"/>
                  </a:cubicBezTo>
                  <a:cubicBezTo>
                    <a:pt x="0" y="13247"/>
                    <a:pt x="13247" y="0"/>
                    <a:pt x="29589" y="0"/>
                  </a:cubicBezTo>
                  <a:cubicBezTo>
                    <a:pt x="45930" y="0"/>
                    <a:pt x="59178" y="13247"/>
                    <a:pt x="59178" y="29589"/>
                  </a:cubicBezTo>
                  <a:close/>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pic>
          <p:nvPicPr>
            <p:cNvPr id="41" name="Graphic 40">
              <a:extLst>
                <a:ext uri="{FF2B5EF4-FFF2-40B4-BE49-F238E27FC236}">
                  <a16:creationId xmlns:a16="http://schemas.microsoft.com/office/drawing/2014/main" id="{2C0376CB-C1A8-7288-3E2B-82360C627C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596154" flipH="1">
              <a:off x="4914667" y="5941092"/>
              <a:ext cx="1120651" cy="1407219"/>
            </a:xfrm>
            <a:prstGeom prst="rect">
              <a:avLst/>
            </a:prstGeom>
          </p:spPr>
        </p:pic>
        <p:sp>
          <p:nvSpPr>
            <p:cNvPr id="42" name="Freeform: Shape 41">
              <a:extLst>
                <a:ext uri="{FF2B5EF4-FFF2-40B4-BE49-F238E27FC236}">
                  <a16:creationId xmlns:a16="http://schemas.microsoft.com/office/drawing/2014/main" id="{594AA394-2533-AA1E-D276-714E2137CDD8}"/>
                </a:ext>
              </a:extLst>
            </p:cNvPr>
            <p:cNvSpPr/>
            <p:nvPr/>
          </p:nvSpPr>
          <p:spPr>
            <a:xfrm rot="18112880" flipH="1" flipV="1">
              <a:off x="5689720" y="8305890"/>
              <a:ext cx="237643" cy="237642"/>
            </a:xfrm>
            <a:custGeom>
              <a:avLst/>
              <a:gdLst>
                <a:gd name="connsiteX0" fmla="*/ 237643 w 237643"/>
                <a:gd name="connsiteY0" fmla="*/ 118821 h 237642"/>
                <a:gd name="connsiteX1" fmla="*/ 118822 w 237643"/>
                <a:gd name="connsiteY1" fmla="*/ 237643 h 237642"/>
                <a:gd name="connsiteX2" fmla="*/ 0 w 237643"/>
                <a:gd name="connsiteY2" fmla="*/ 118821 h 237642"/>
                <a:gd name="connsiteX3" fmla="*/ 118822 w 237643"/>
                <a:gd name="connsiteY3" fmla="*/ 0 h 237642"/>
                <a:gd name="connsiteX4" fmla="*/ 237643 w 237643"/>
                <a:gd name="connsiteY4" fmla="*/ 118821 h 237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3" h="237642">
                  <a:moveTo>
                    <a:pt x="237643" y="118821"/>
                  </a:moveTo>
                  <a:cubicBezTo>
                    <a:pt x="237643" y="184445"/>
                    <a:pt x="184445" y="237643"/>
                    <a:pt x="118822" y="237643"/>
                  </a:cubicBezTo>
                  <a:cubicBezTo>
                    <a:pt x="53198" y="237643"/>
                    <a:pt x="0" y="184445"/>
                    <a:pt x="0" y="118821"/>
                  </a:cubicBezTo>
                  <a:cubicBezTo>
                    <a:pt x="0" y="53198"/>
                    <a:pt x="53198" y="0"/>
                    <a:pt x="118822" y="0"/>
                  </a:cubicBezTo>
                  <a:cubicBezTo>
                    <a:pt x="184445" y="0"/>
                    <a:pt x="237643" y="53198"/>
                    <a:pt x="237643" y="118821"/>
                  </a:cubicBezTo>
                  <a:close/>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43" name="Freeform: Shape 42">
              <a:extLst>
                <a:ext uri="{FF2B5EF4-FFF2-40B4-BE49-F238E27FC236}">
                  <a16:creationId xmlns:a16="http://schemas.microsoft.com/office/drawing/2014/main" id="{A31EF047-3974-01C3-BA41-2E59ABC20724}"/>
                </a:ext>
              </a:extLst>
            </p:cNvPr>
            <p:cNvSpPr/>
            <p:nvPr/>
          </p:nvSpPr>
          <p:spPr>
            <a:xfrm rot="14992878" flipH="1" flipV="1">
              <a:off x="5542263" y="8407223"/>
              <a:ext cx="96594" cy="96594"/>
            </a:xfrm>
            <a:custGeom>
              <a:avLst/>
              <a:gdLst>
                <a:gd name="connsiteX0" fmla="*/ 96595 w 96594"/>
                <a:gd name="connsiteY0" fmla="*/ 48297 h 96594"/>
                <a:gd name="connsiteX1" fmla="*/ 48297 w 96594"/>
                <a:gd name="connsiteY1" fmla="*/ 96595 h 96594"/>
                <a:gd name="connsiteX2" fmla="*/ 0 w 96594"/>
                <a:gd name="connsiteY2" fmla="*/ 48297 h 96594"/>
                <a:gd name="connsiteX3" fmla="*/ 48297 w 96594"/>
                <a:gd name="connsiteY3" fmla="*/ 0 h 96594"/>
                <a:gd name="connsiteX4" fmla="*/ 96595 w 96594"/>
                <a:gd name="connsiteY4" fmla="*/ 48297 h 9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4" h="96594">
                  <a:moveTo>
                    <a:pt x="96595" y="48297"/>
                  </a:moveTo>
                  <a:cubicBezTo>
                    <a:pt x="96595" y="74971"/>
                    <a:pt x="74972" y="96595"/>
                    <a:pt x="48297" y="96595"/>
                  </a:cubicBezTo>
                  <a:cubicBezTo>
                    <a:pt x="21624" y="96595"/>
                    <a:pt x="0" y="74971"/>
                    <a:pt x="0" y="48297"/>
                  </a:cubicBezTo>
                  <a:cubicBezTo>
                    <a:pt x="0" y="21624"/>
                    <a:pt x="21623" y="0"/>
                    <a:pt x="48297" y="0"/>
                  </a:cubicBezTo>
                  <a:cubicBezTo>
                    <a:pt x="74971" y="0"/>
                    <a:pt x="96595" y="21624"/>
                    <a:pt x="96595" y="48297"/>
                  </a:cubicBezTo>
                  <a:close/>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44" name="Freeform: Shape 43">
              <a:extLst>
                <a:ext uri="{FF2B5EF4-FFF2-40B4-BE49-F238E27FC236}">
                  <a16:creationId xmlns:a16="http://schemas.microsoft.com/office/drawing/2014/main" id="{2BAE9FD2-2782-11D4-E85C-B0C82C9B3F3C}"/>
                </a:ext>
              </a:extLst>
            </p:cNvPr>
            <p:cNvSpPr/>
            <p:nvPr/>
          </p:nvSpPr>
          <p:spPr>
            <a:xfrm rot="18112880" flipH="1" flipV="1">
              <a:off x="5224429" y="8205965"/>
              <a:ext cx="120126" cy="222825"/>
            </a:xfrm>
            <a:custGeom>
              <a:avLst/>
              <a:gdLst>
                <a:gd name="connsiteX0" fmla="*/ 0 w 120126"/>
                <a:gd name="connsiteY0" fmla="*/ 0 h 222825"/>
                <a:gd name="connsiteX1" fmla="*/ 120126 w 120126"/>
                <a:gd name="connsiteY1" fmla="*/ 222825 h 222825"/>
              </a:gdLst>
              <a:ahLst/>
              <a:cxnLst>
                <a:cxn ang="0">
                  <a:pos x="connsiteX0" y="connsiteY0"/>
                </a:cxn>
                <a:cxn ang="0">
                  <a:pos x="connsiteX1" y="connsiteY1"/>
                </a:cxn>
              </a:cxnLst>
              <a:rect l="l" t="t" r="r" b="b"/>
              <a:pathLst>
                <a:path w="120126" h="222825">
                  <a:moveTo>
                    <a:pt x="0" y="0"/>
                  </a:moveTo>
                  <a:cubicBezTo>
                    <a:pt x="59108" y="61484"/>
                    <a:pt x="101068" y="138299"/>
                    <a:pt x="120126" y="222825"/>
                  </a:cubicBezTo>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45" name="Freeform: Shape 44">
              <a:extLst>
                <a:ext uri="{FF2B5EF4-FFF2-40B4-BE49-F238E27FC236}">
                  <a16:creationId xmlns:a16="http://schemas.microsoft.com/office/drawing/2014/main" id="{51D98904-C6BE-4392-2A49-E606E0B4A226}"/>
                </a:ext>
              </a:extLst>
            </p:cNvPr>
            <p:cNvSpPr/>
            <p:nvPr/>
          </p:nvSpPr>
          <p:spPr>
            <a:xfrm rot="18112880" flipH="1" flipV="1">
              <a:off x="5486431" y="8283537"/>
              <a:ext cx="33409" cy="22878"/>
            </a:xfrm>
            <a:custGeom>
              <a:avLst/>
              <a:gdLst>
                <a:gd name="connsiteX0" fmla="*/ 33410 w 33409"/>
                <a:gd name="connsiteY0" fmla="*/ 22879 h 22878"/>
                <a:gd name="connsiteX1" fmla="*/ 0 w 33409"/>
                <a:gd name="connsiteY1" fmla="*/ 0 h 22878"/>
              </a:gdLst>
              <a:ahLst/>
              <a:cxnLst>
                <a:cxn ang="0">
                  <a:pos x="connsiteX0" y="connsiteY0"/>
                </a:cxn>
                <a:cxn ang="0">
                  <a:pos x="connsiteX1" y="connsiteY1"/>
                </a:cxn>
              </a:cxnLst>
              <a:rect l="l" t="t" r="r" b="b"/>
              <a:pathLst>
                <a:path w="33409" h="22878">
                  <a:moveTo>
                    <a:pt x="33410" y="22879"/>
                  </a:moveTo>
                  <a:cubicBezTo>
                    <a:pt x="22646" y="14794"/>
                    <a:pt x="11509" y="7153"/>
                    <a:pt x="0" y="0"/>
                  </a:cubicBezTo>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46" name="Freeform: Shape 45">
              <a:extLst>
                <a:ext uri="{FF2B5EF4-FFF2-40B4-BE49-F238E27FC236}">
                  <a16:creationId xmlns:a16="http://schemas.microsoft.com/office/drawing/2014/main" id="{C1E3C7CE-AC0A-D504-74DA-A9BA2AC9FC03}"/>
                </a:ext>
              </a:extLst>
            </p:cNvPr>
            <p:cNvSpPr/>
            <p:nvPr/>
          </p:nvSpPr>
          <p:spPr>
            <a:xfrm rot="18112880" flipH="1" flipV="1">
              <a:off x="4764882" y="7315835"/>
              <a:ext cx="1096257" cy="1096279"/>
            </a:xfrm>
            <a:custGeom>
              <a:avLst/>
              <a:gdLst>
                <a:gd name="connsiteX0" fmla="*/ 375430 w 1096257"/>
                <a:gd name="connsiteY0" fmla="*/ 27772 h 1096279"/>
                <a:gd name="connsiteX1" fmla="*/ 548117 w 1096257"/>
                <a:gd name="connsiteY1" fmla="*/ 0 h 1096279"/>
                <a:gd name="connsiteX2" fmla="*/ 1096258 w 1096257"/>
                <a:gd name="connsiteY2" fmla="*/ 548140 h 1096279"/>
                <a:gd name="connsiteX3" fmla="*/ 548117 w 1096257"/>
                <a:gd name="connsiteY3" fmla="*/ 1096280 h 1096279"/>
                <a:gd name="connsiteX4" fmla="*/ 0 w 1096257"/>
                <a:gd name="connsiteY4" fmla="*/ 548116 h 1096279"/>
                <a:gd name="connsiteX5" fmla="*/ 26187 w 1096257"/>
                <a:gd name="connsiteY5" fmla="*/ 380299 h 1096279"/>
                <a:gd name="connsiteX6" fmla="*/ 60273 w 1096257"/>
                <a:gd name="connsiteY6" fmla="*/ 298032 h 1096279"/>
                <a:gd name="connsiteX7" fmla="*/ 293513 w 1096257"/>
                <a:gd name="connsiteY7" fmla="*/ 62603 h 1096279"/>
                <a:gd name="connsiteX8" fmla="*/ 375453 w 1096257"/>
                <a:gd name="connsiteY8" fmla="*/ 27772 h 109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57" h="1096279">
                  <a:moveTo>
                    <a:pt x="375430" y="27772"/>
                  </a:moveTo>
                  <a:cubicBezTo>
                    <a:pt x="429994" y="10577"/>
                    <a:pt x="487774" y="0"/>
                    <a:pt x="548117" y="0"/>
                  </a:cubicBezTo>
                  <a:cubicBezTo>
                    <a:pt x="850833" y="0"/>
                    <a:pt x="1096258" y="245425"/>
                    <a:pt x="1096258" y="548140"/>
                  </a:cubicBezTo>
                  <a:cubicBezTo>
                    <a:pt x="1096258" y="850855"/>
                    <a:pt x="850833" y="1096280"/>
                    <a:pt x="548117" y="1096280"/>
                  </a:cubicBezTo>
                  <a:cubicBezTo>
                    <a:pt x="245402" y="1096280"/>
                    <a:pt x="0" y="850832"/>
                    <a:pt x="0" y="548116"/>
                  </a:cubicBezTo>
                  <a:cubicBezTo>
                    <a:pt x="0" y="489568"/>
                    <a:pt x="9180" y="433186"/>
                    <a:pt x="26187" y="380299"/>
                  </a:cubicBezTo>
                  <a:cubicBezTo>
                    <a:pt x="34412" y="352038"/>
                    <a:pt x="60273" y="298032"/>
                    <a:pt x="60273" y="298032"/>
                  </a:cubicBezTo>
                  <a:cubicBezTo>
                    <a:pt x="111855" y="197570"/>
                    <a:pt x="193563" y="115117"/>
                    <a:pt x="293513" y="62603"/>
                  </a:cubicBezTo>
                  <a:cubicBezTo>
                    <a:pt x="293513" y="62603"/>
                    <a:pt x="361125" y="32268"/>
                    <a:pt x="375453" y="27772"/>
                  </a:cubicBezTo>
                  <a:close/>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sp>
          <p:nvSpPr>
            <p:cNvPr id="47" name="Freeform: Shape 46">
              <a:extLst>
                <a:ext uri="{FF2B5EF4-FFF2-40B4-BE49-F238E27FC236}">
                  <a16:creationId xmlns:a16="http://schemas.microsoft.com/office/drawing/2014/main" id="{1A4F1841-5E32-3B6F-78B2-C73D0207AEE0}"/>
                </a:ext>
              </a:extLst>
            </p:cNvPr>
            <p:cNvSpPr/>
            <p:nvPr/>
          </p:nvSpPr>
          <p:spPr>
            <a:xfrm rot="14992878" flipH="1" flipV="1">
              <a:off x="5658347" y="8588947"/>
              <a:ext cx="59177" cy="59177"/>
            </a:xfrm>
            <a:custGeom>
              <a:avLst/>
              <a:gdLst>
                <a:gd name="connsiteX0" fmla="*/ 59178 w 59177"/>
                <a:gd name="connsiteY0" fmla="*/ 29589 h 59177"/>
                <a:gd name="connsiteX1" fmla="*/ 29589 w 59177"/>
                <a:gd name="connsiteY1" fmla="*/ 59178 h 59177"/>
                <a:gd name="connsiteX2" fmla="*/ 0 w 59177"/>
                <a:gd name="connsiteY2" fmla="*/ 29589 h 59177"/>
                <a:gd name="connsiteX3" fmla="*/ 29589 w 59177"/>
                <a:gd name="connsiteY3" fmla="*/ 0 h 59177"/>
                <a:gd name="connsiteX4" fmla="*/ 59178 w 59177"/>
                <a:gd name="connsiteY4" fmla="*/ 29589 h 5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7" h="59177">
                  <a:moveTo>
                    <a:pt x="59178" y="29589"/>
                  </a:moveTo>
                  <a:cubicBezTo>
                    <a:pt x="59178" y="45930"/>
                    <a:pt x="45930" y="59178"/>
                    <a:pt x="29589" y="59178"/>
                  </a:cubicBezTo>
                  <a:cubicBezTo>
                    <a:pt x="13247" y="59178"/>
                    <a:pt x="0" y="45930"/>
                    <a:pt x="0" y="29589"/>
                  </a:cubicBezTo>
                  <a:cubicBezTo>
                    <a:pt x="0" y="13247"/>
                    <a:pt x="13247" y="0"/>
                    <a:pt x="29589" y="0"/>
                  </a:cubicBezTo>
                  <a:cubicBezTo>
                    <a:pt x="45930" y="0"/>
                    <a:pt x="59178" y="13247"/>
                    <a:pt x="59178" y="29589"/>
                  </a:cubicBezTo>
                  <a:close/>
                </a:path>
              </a:pathLst>
            </a:custGeom>
            <a:solidFill>
              <a:srgbClr val="A0D5EF">
                <a:alpha val="60000"/>
              </a:srgbClr>
            </a:solidFill>
            <a:ln w="23169"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endParaRPr>
            </a:p>
          </p:txBody>
        </p:sp>
        <p:pic>
          <p:nvPicPr>
            <p:cNvPr id="48" name="Graphic 47">
              <a:extLst>
                <a:ext uri="{FF2B5EF4-FFF2-40B4-BE49-F238E27FC236}">
                  <a16:creationId xmlns:a16="http://schemas.microsoft.com/office/drawing/2014/main" id="{E5314019-8E8C-219D-A3B6-D2CBB9BFDC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550444" flipH="1" flipV="1">
              <a:off x="3995887" y="8191327"/>
              <a:ext cx="1120651" cy="1407219"/>
            </a:xfrm>
            <a:prstGeom prst="rect">
              <a:avLst/>
            </a:prstGeom>
          </p:spPr>
        </p:pic>
        <p:pic>
          <p:nvPicPr>
            <p:cNvPr id="49" name="Graphic 13">
              <a:extLst>
                <a:ext uri="{FF2B5EF4-FFF2-40B4-BE49-F238E27FC236}">
                  <a16:creationId xmlns:a16="http://schemas.microsoft.com/office/drawing/2014/main" id="{9FEB16F4-35E3-FC5B-583C-E99A3F7E09C0}"/>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150300" y="5312113"/>
              <a:ext cx="546075" cy="468945"/>
            </a:xfrm>
            <a:prstGeom prst="rect">
              <a:avLst/>
            </a:prstGeom>
          </p:spPr>
        </p:pic>
        <p:sp>
          <p:nvSpPr>
            <p:cNvPr id="50" name="TextBox 49">
              <a:extLst>
                <a:ext uri="{FF2B5EF4-FFF2-40B4-BE49-F238E27FC236}">
                  <a16:creationId xmlns:a16="http://schemas.microsoft.com/office/drawing/2014/main" id="{23159E18-03FA-011E-6925-F002D555CAAC}"/>
                </a:ext>
              </a:extLst>
            </p:cNvPr>
            <p:cNvSpPr txBox="1"/>
            <p:nvPr/>
          </p:nvSpPr>
          <p:spPr>
            <a:xfrm>
              <a:off x="5066798" y="5081603"/>
              <a:ext cx="910124" cy="505457"/>
            </a:xfrm>
            <a:prstGeom prst="rect">
              <a:avLst/>
            </a:prstGeom>
            <a:noFill/>
          </p:spPr>
          <p:txBody>
            <a:bodyPr wrap="square" lIns="0" tIns="0" rIns="0" bIns="0" rtlCol="0">
              <a:spAutoFit/>
            </a:bodyPr>
            <a:lstStyle/>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Affordable</a:t>
              </a:r>
            </a:p>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&amp; Financial Viability</a:t>
              </a:r>
            </a:p>
          </p:txBody>
        </p:sp>
        <p:pic>
          <p:nvPicPr>
            <p:cNvPr id="51" name="Graphic 23">
              <a:extLst>
                <a:ext uri="{FF2B5EF4-FFF2-40B4-BE49-F238E27FC236}">
                  <a16:creationId xmlns:a16="http://schemas.microsoft.com/office/drawing/2014/main" id="{2C531D4F-C73C-6C94-F3EB-C889E7BD705A}"/>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343632" y="6349124"/>
              <a:ext cx="548640" cy="536777"/>
            </a:xfrm>
            <a:prstGeom prst="rect">
              <a:avLst/>
            </a:prstGeom>
          </p:spPr>
        </p:pic>
        <p:sp>
          <p:nvSpPr>
            <p:cNvPr id="52" name="TextBox 51">
              <a:extLst>
                <a:ext uri="{FF2B5EF4-FFF2-40B4-BE49-F238E27FC236}">
                  <a16:creationId xmlns:a16="http://schemas.microsoft.com/office/drawing/2014/main" id="{12A7521E-0615-3A93-8659-9B7CE67F1B98}"/>
                </a:ext>
              </a:extLst>
            </p:cNvPr>
            <p:cNvSpPr txBox="1"/>
            <p:nvPr/>
          </p:nvSpPr>
          <p:spPr>
            <a:xfrm>
              <a:off x="6251535" y="6327257"/>
              <a:ext cx="1013542" cy="505457"/>
            </a:xfrm>
            <a:prstGeom prst="rect">
              <a:avLst/>
            </a:prstGeom>
            <a:noFill/>
          </p:spPr>
          <p:txBody>
            <a:bodyPr wrap="square" lIns="0" tIns="0" rIns="0" bIns="0" rtlCol="0">
              <a:spAutoFit/>
            </a:bodyPr>
            <a:lstStyle/>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Customer Engagement</a:t>
              </a:r>
            </a:p>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&amp; Partnerships</a:t>
              </a:r>
            </a:p>
          </p:txBody>
        </p:sp>
        <p:pic>
          <p:nvPicPr>
            <p:cNvPr id="53" name="Graphic 38">
              <a:extLst>
                <a:ext uri="{FF2B5EF4-FFF2-40B4-BE49-F238E27FC236}">
                  <a16:creationId xmlns:a16="http://schemas.microsoft.com/office/drawing/2014/main" id="{9B7A8100-C184-0138-2E0B-BDC6AF9685EA}"/>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051265" y="7606180"/>
              <a:ext cx="546075" cy="507528"/>
            </a:xfrm>
            <a:prstGeom prst="rect">
              <a:avLst/>
            </a:prstGeom>
          </p:spPr>
        </p:pic>
        <p:sp>
          <p:nvSpPr>
            <p:cNvPr id="54" name="TextBox 53">
              <a:extLst>
                <a:ext uri="{FF2B5EF4-FFF2-40B4-BE49-F238E27FC236}">
                  <a16:creationId xmlns:a16="http://schemas.microsoft.com/office/drawing/2014/main" id="{4ED43B0B-81A1-3325-C81B-A5ABB480311E}"/>
                </a:ext>
              </a:extLst>
            </p:cNvPr>
            <p:cNvSpPr txBox="1"/>
            <p:nvPr/>
          </p:nvSpPr>
          <p:spPr>
            <a:xfrm>
              <a:off x="5902028" y="7688130"/>
              <a:ext cx="1013542" cy="337015"/>
            </a:xfrm>
            <a:prstGeom prst="rect">
              <a:avLst/>
            </a:prstGeom>
            <a:noFill/>
          </p:spPr>
          <p:txBody>
            <a:bodyPr wrap="square" lIns="0" tIns="0" rIns="0" bIns="0" rtlCol="0">
              <a:spAutoFit/>
            </a:bodyPr>
            <a:lstStyle/>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Sustainability</a:t>
              </a:r>
            </a:p>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&amp; Resiliency</a:t>
              </a:r>
            </a:p>
          </p:txBody>
        </p:sp>
        <p:pic>
          <p:nvPicPr>
            <p:cNvPr id="55" name="Graphic 28" descr="Internet Of Things outline">
              <a:extLst>
                <a:ext uri="{FF2B5EF4-FFF2-40B4-BE49-F238E27FC236}">
                  <a16:creationId xmlns:a16="http://schemas.microsoft.com/office/drawing/2014/main" id="{F567A4B9-C907-B597-8FB1-4C53A84AA454}"/>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35386" y="8490331"/>
              <a:ext cx="639686" cy="639686"/>
            </a:xfrm>
            <a:prstGeom prst="rect">
              <a:avLst/>
            </a:prstGeom>
          </p:spPr>
        </p:pic>
        <p:sp>
          <p:nvSpPr>
            <p:cNvPr id="56" name="TextBox 55">
              <a:extLst>
                <a:ext uri="{FF2B5EF4-FFF2-40B4-BE49-F238E27FC236}">
                  <a16:creationId xmlns:a16="http://schemas.microsoft.com/office/drawing/2014/main" id="{EBED4F7C-C72C-93D8-F9EF-9D86067DA69A}"/>
                </a:ext>
              </a:extLst>
            </p:cNvPr>
            <p:cNvSpPr txBox="1"/>
            <p:nvPr/>
          </p:nvSpPr>
          <p:spPr>
            <a:xfrm>
              <a:off x="4986111" y="8895217"/>
              <a:ext cx="1142779" cy="336971"/>
            </a:xfrm>
            <a:prstGeom prst="rect">
              <a:avLst/>
            </a:prstGeom>
            <a:noFill/>
          </p:spPr>
          <p:txBody>
            <a:bodyPr wrap="square" lIns="0" tIns="0" rIns="0" bIns="0" rtlCol="0">
              <a:spAutoFit/>
            </a:bodyPr>
            <a:lstStyle/>
            <a:p>
              <a:pPr marL="0" marR="0" lvl="0" indent="0" algn="ctr" defTabSz="520491" rtl="0" eaLnBrk="1" fontAlgn="auto" latinLnBrk="0" hangingPunct="1">
                <a:lnSpc>
                  <a:spcPct val="100000"/>
                </a:lnSpc>
                <a:spcBef>
                  <a:spcPts val="0"/>
                </a:spcBef>
                <a:spcAft>
                  <a:spcPts val="0"/>
                </a:spcAft>
                <a:buClrTx/>
                <a:buSzTx/>
                <a:buFontTx/>
                <a:buNone/>
                <a:tabLst/>
                <a:defRPr/>
              </a:pPr>
              <a:r>
                <a:rPr kumimoji="0" lang="en-US" sz="1095"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Digital Transformation</a:t>
              </a:r>
            </a:p>
          </p:txBody>
        </p:sp>
        <p:sp>
          <p:nvSpPr>
            <p:cNvPr id="57" name="TextBox 56">
              <a:extLst>
                <a:ext uri="{FF2B5EF4-FFF2-40B4-BE49-F238E27FC236}">
                  <a16:creationId xmlns:a16="http://schemas.microsoft.com/office/drawing/2014/main" id="{97D825C6-460C-2D37-F50C-8A72FD74C959}"/>
                </a:ext>
              </a:extLst>
            </p:cNvPr>
            <p:cNvSpPr txBox="1"/>
            <p:nvPr/>
          </p:nvSpPr>
          <p:spPr>
            <a:xfrm>
              <a:off x="577371" y="9678827"/>
              <a:ext cx="6221839" cy="307777"/>
            </a:xfrm>
            <a:prstGeom prst="rect">
              <a:avLst/>
            </a:prstGeom>
            <a:noFill/>
          </p:spPr>
          <p:txBody>
            <a:bodyPr wrap="square">
              <a:spAutoFit/>
            </a:bodyPr>
            <a:lstStyle/>
            <a:p>
              <a:pPr marL="0" marR="0" lvl="0" indent="0" algn="ctr" defTabSz="99640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34 Objectives to Navigate Team H</a:t>
              </a:r>
              <a:r>
                <a:rPr kumimoji="0" lang="en-US" sz="1400" b="0" i="1" u="none" strike="noStrike" kern="1200" cap="none" spc="0" normalizeH="0" baseline="-25000" noProof="0">
                  <a:ln>
                    <a:noFill/>
                  </a:ln>
                  <a:solidFill>
                    <a:prstClr val="black">
                      <a:lumMod val="85000"/>
                      <a:lumOff val="15000"/>
                    </a:prstClr>
                  </a:solidFill>
                  <a:effectLst/>
                  <a:uLnTx/>
                  <a:uFillTx/>
                  <a:latin typeface="Avenir Next LT Pro" panose="020B0504020202020204" pitchFamily="34" charset="77"/>
                  <a:ea typeface="+mn-ea"/>
                  <a:cs typeface="+mn-cs"/>
                </a:rPr>
                <a:t>2</a:t>
              </a:r>
              <a:r>
                <a:rPr kumimoji="0" lang="en-US" sz="1400" b="0" i="1"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77"/>
                  <a:ea typeface="+mn-ea"/>
                  <a:cs typeface="+mn-cs"/>
                </a:rPr>
                <a:t>O to Our Smart One Water Future</a:t>
              </a:r>
            </a:p>
          </p:txBody>
        </p:sp>
      </p:grpSp>
    </p:spTree>
    <p:extLst>
      <p:ext uri="{BB962C8B-B14F-4D97-AF65-F5344CB8AC3E}">
        <p14:creationId xmlns:p14="http://schemas.microsoft.com/office/powerpoint/2010/main" val="1807212126"/>
      </p:ext>
    </p:extLst>
  </p:cSld>
  <p:clrMapOvr>
    <a:masterClrMapping/>
  </p:clrMapOvr>
</p:sld>
</file>

<file path=ppt/theme/theme1.xml><?xml version="1.0" encoding="utf-8"?>
<a:theme xmlns:a="http://schemas.openxmlformats.org/drawingml/2006/main" name="Office Theme">
  <a:themeElements>
    <a:clrScheme name="WSSC Water Custom">
      <a:dk1>
        <a:sysClr val="windowText" lastClr="000000"/>
      </a:dk1>
      <a:lt1>
        <a:sysClr val="window" lastClr="FFFFFF"/>
      </a:lt1>
      <a:dk2>
        <a:srgbClr val="3C4981"/>
      </a:dk2>
      <a:lt2>
        <a:srgbClr val="E7E6E6"/>
      </a:lt2>
      <a:accent1>
        <a:srgbClr val="3C4981"/>
      </a:accent1>
      <a:accent2>
        <a:srgbClr val="8FD16A"/>
      </a:accent2>
      <a:accent3>
        <a:srgbClr val="1295D8"/>
      </a:accent3>
      <a:accent4>
        <a:srgbClr val="676C73"/>
      </a:accent4>
      <a:accent5>
        <a:srgbClr val="F4762D"/>
      </a:accent5>
      <a:accent6>
        <a:srgbClr val="3C4981"/>
      </a:accent6>
      <a:hlink>
        <a:srgbClr val="0563C1"/>
      </a:hlink>
      <a:folHlink>
        <a:srgbClr val="954F7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Review) 2023 WSSC Water Presentation Layout_Jan27_v5" id="{7E964DDD-C71D-F442-ACB7-4FA09D5402CC}" vid="{281F9149-A5D1-4F48-8D78-765EFB96B5A1}"/>
    </a:ext>
  </a:extLst>
</a:theme>
</file>

<file path=ppt/theme/theme2.xml><?xml version="1.0" encoding="utf-8"?>
<a:theme xmlns:a="http://schemas.openxmlformats.org/drawingml/2006/main" name="1_Office Theme">
  <a:themeElements>
    <a:clrScheme name="WSSC Water Custom">
      <a:dk1>
        <a:sysClr val="windowText" lastClr="000000"/>
      </a:dk1>
      <a:lt1>
        <a:sysClr val="window" lastClr="FFFFFF"/>
      </a:lt1>
      <a:dk2>
        <a:srgbClr val="3C4981"/>
      </a:dk2>
      <a:lt2>
        <a:srgbClr val="E7E6E6"/>
      </a:lt2>
      <a:accent1>
        <a:srgbClr val="3C4981"/>
      </a:accent1>
      <a:accent2>
        <a:srgbClr val="8FD16A"/>
      </a:accent2>
      <a:accent3>
        <a:srgbClr val="1295D8"/>
      </a:accent3>
      <a:accent4>
        <a:srgbClr val="676C73"/>
      </a:accent4>
      <a:accent5>
        <a:srgbClr val="F4762D"/>
      </a:accent5>
      <a:accent6>
        <a:srgbClr val="3C4981"/>
      </a:accent6>
      <a:hlink>
        <a:srgbClr val="0563C1"/>
      </a:hlink>
      <a:folHlink>
        <a:srgbClr val="954F72"/>
      </a:folHlink>
    </a:clrScheme>
    <a:fontScheme name="WSSC Water 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Review) 2023 WSSC Water Presentation Layout_Jan27_v5" id="{7E964DDD-C71D-F442-ACB7-4FA09D5402CC}" vid="{281F9149-A5D1-4F48-8D78-765EFB96B5A1}"/>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E8BFF113ECD345A6A3B2F5ACFEB808" ma:contentTypeVersion="17" ma:contentTypeDescription="Create a new document." ma:contentTypeScope="" ma:versionID="7bc643b5a6f505271c743905cac68f9d">
  <xsd:schema xmlns:xsd="http://www.w3.org/2001/XMLSchema" xmlns:xs="http://www.w3.org/2001/XMLSchema" xmlns:p="http://schemas.microsoft.com/office/2006/metadata/properties" xmlns:ns2="99ef93ba-fb47-40b1-8a17-84712d585f03" xmlns:ns3="acdc71a9-21d2-4cba-8154-8ef08482c1c4" targetNamespace="http://schemas.microsoft.com/office/2006/metadata/properties" ma:root="true" ma:fieldsID="0f96816167f7952a62f3c0ac5d25fdd3" ns2:_="" ns3:_="">
    <xsd:import namespace="99ef93ba-fb47-40b1-8a17-84712d585f03"/>
    <xsd:import namespace="acdc71a9-21d2-4cba-8154-8ef08482c1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f93ba-fb47-40b1-8a17-84712d585f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a053cc-ef9e-48af-bec0-b2b233082c5b"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dc71a9-21d2-4cba-8154-8ef08482c1c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1eeb068-ecd2-48c5-b877-99e3854b6f07}" ma:internalName="TaxCatchAll" ma:showField="CatchAllData" ma:web="acdc71a9-21d2-4cba-8154-8ef08482c1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99ef93ba-fb47-40b1-8a17-84712d585f03" xsi:nil="true"/>
    <TaxCatchAll xmlns="acdc71a9-21d2-4cba-8154-8ef08482c1c4" xsi:nil="true"/>
    <lcf76f155ced4ddcb4097134ff3c332f xmlns="99ef93ba-fb47-40b1-8a17-84712d585f03">
      <Terms xmlns="http://schemas.microsoft.com/office/infopath/2007/PartnerControls"/>
    </lcf76f155ced4ddcb4097134ff3c332f>
    <SharedWithUsers xmlns="acdc71a9-21d2-4cba-8154-8ef08482c1c4">
      <UserInfo>
        <DisplayName>Mizian, Eyad</DisplayName>
        <AccountId>73</AccountId>
        <AccountType/>
      </UserInfo>
      <UserInfo>
        <DisplayName>LaPlante, Rosanna J.</DisplayName>
        <AccountId>74</AccountId>
        <AccountType/>
      </UserInfo>
      <UserInfo>
        <DisplayName>Al-Salam, Nadir</DisplayName>
        <AccountId>75</AccountId>
        <AccountType/>
      </UserInfo>
      <UserInfo>
        <DisplayName>Stanbury-Woolery, Caville</DisplayName>
        <AccountId>76</AccountId>
        <AccountType/>
      </UserInfo>
      <UserInfo>
        <DisplayName>Salazar, Carlos J</DisplayName>
        <AccountId>77</AccountId>
        <AccountType/>
      </UserInfo>
      <UserInfo>
        <DisplayName>Rickert, Daisy</DisplayName>
        <AccountId>78</AccountId>
        <AccountType/>
      </UserInfo>
      <UserInfo>
        <DisplayName>Callahan, Philip Bryant</DisplayName>
        <AccountId>79</AccountId>
        <AccountType/>
      </UserInfo>
      <UserInfo>
        <DisplayName>Hickson, Nina R</DisplayName>
        <AccountId>80</AccountId>
        <AccountType/>
      </UserInfo>
      <UserInfo>
        <DisplayName>Musara, Munetsi T</DisplayName>
        <AccountId>81</AccountId>
        <AccountType/>
      </UserInfo>
      <UserInfo>
        <DisplayName>Curry, John P</DisplayName>
        <AccountId>82</AccountId>
        <AccountType/>
      </UserInfo>
      <UserInfo>
        <DisplayName>Caplan, Kelly G.</DisplayName>
        <AccountId>45</AccountId>
        <AccountType/>
      </UserInfo>
      <UserInfo>
        <DisplayName>Stewart, Brandon</DisplayName>
        <AccountId>64</AccountId>
        <AccountType/>
      </UserInfo>
      <UserInfo>
        <DisplayName>Wilkins, David</DisplayName>
        <AccountId>52</AccountId>
        <AccountType/>
      </UserInfo>
      <UserInfo>
        <DisplayName>Brown, Charles V.</DisplayName>
        <AccountId>40</AccountId>
        <AccountType/>
      </UserInfo>
      <UserInfo>
        <DisplayName>Bickham, Cristi C</DisplayName>
        <AccountId>34</AccountId>
        <AccountType/>
      </UserInfo>
      <UserInfo>
        <DisplayName>Powell, Kishia L</DisplayName>
        <AccountId>35</AccountId>
        <AccountType/>
      </UserInfo>
      <UserInfo>
        <DisplayName>Carolina-Powell, Letitia</DisplayName>
        <AccountId>39</AccountId>
        <AccountType/>
      </UserInfo>
      <UserInfo>
        <DisplayName>Sanchez, Thalia</DisplayName>
        <AccountId>83</AccountId>
        <AccountType/>
      </UserInfo>
      <UserInfo>
        <DisplayName>Pandya, Sunil S</DisplayName>
        <AccountId>86</AccountId>
        <AccountType/>
      </UserInfo>
      <UserInfo>
        <DisplayName>Riggins, Lyn</DisplayName>
        <AccountId>90</AccountId>
        <AccountType/>
      </UserInfo>
      <UserInfo>
        <DisplayName>Kevin Trower</DisplayName>
        <AccountId>91</AccountId>
        <AccountType/>
      </UserInfo>
      <UserInfo>
        <DisplayName>Johnson, Thomas F</DisplayName>
        <AccountId>53</AccountId>
        <AccountType/>
      </UserInfo>
      <UserInfo>
        <DisplayName>Maloney, Robert M</DisplayName>
        <AccountId>42</AccountId>
        <AccountType/>
      </UserInfo>
      <UserInfo>
        <DisplayName>Marquina, Monica C</DisplayName>
        <AccountId>16</AccountId>
        <AccountType/>
      </UserInfo>
      <UserInfo>
        <DisplayName>Walker-Morris, Terry A</DisplayName>
        <AccountId>12</AccountId>
        <AccountType/>
      </UserInfo>
      <UserInfo>
        <DisplayName>Simons, Kenneth</DisplayName>
        <AccountId>72</AccountId>
        <AccountType/>
      </UserInfo>
      <UserInfo>
        <DisplayName>Allen, Leslie</DisplayName>
        <AccountId>93</AccountId>
        <AccountType/>
      </UserInfo>
    </SharedWithUsers>
  </documentManagement>
</p:properties>
</file>

<file path=customXml/itemProps1.xml><?xml version="1.0" encoding="utf-8"?>
<ds:datastoreItem xmlns:ds="http://schemas.openxmlformats.org/officeDocument/2006/customXml" ds:itemID="{4652F826-B65E-4415-A027-ED41DB618CAC}">
  <ds:schemaRefs>
    <ds:schemaRef ds:uri="http://schemas.microsoft.com/sharepoint/v3/contenttype/forms"/>
  </ds:schemaRefs>
</ds:datastoreItem>
</file>

<file path=customXml/itemProps2.xml><?xml version="1.0" encoding="utf-8"?>
<ds:datastoreItem xmlns:ds="http://schemas.openxmlformats.org/officeDocument/2006/customXml" ds:itemID="{A4CA913B-A4BB-4DEA-BE13-BF636F812168}">
  <ds:schemaRefs>
    <ds:schemaRef ds:uri="99ef93ba-fb47-40b1-8a17-84712d585f03"/>
    <ds:schemaRef ds:uri="acdc71a9-21d2-4cba-8154-8ef08482c1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3DF73372-E00E-441E-959D-5C7586E484B9}">
  <ds:schemaRefs>
    <ds:schemaRef ds:uri="99ef93ba-fb47-40b1-8a17-84712d585f03"/>
    <ds:schemaRef ds:uri="acdc71a9-21d2-4cba-8154-8ef08482c1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2246</Words>
  <Application>Microsoft Office PowerPoint</Application>
  <PresentationFormat>Widescreen</PresentationFormat>
  <Paragraphs>394</Paragraphs>
  <Slides>23</Slides>
  <Notes>12</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23</vt:i4>
      </vt:variant>
    </vt:vector>
  </HeadingPairs>
  <TitlesOfParts>
    <vt:vector size="40" baseType="lpstr">
      <vt:lpstr>Arial</vt:lpstr>
      <vt:lpstr>Arial,Sans-Serif</vt:lpstr>
      <vt:lpstr>Avenir Next</vt:lpstr>
      <vt:lpstr>Avenir Next Demi Bold</vt:lpstr>
      <vt:lpstr>Avenir Next LT Pro</vt:lpstr>
      <vt:lpstr>Avenir Next LT Pro Demi</vt:lpstr>
      <vt:lpstr>Avenir Next Medium</vt:lpstr>
      <vt:lpstr>AvenirNextLTPro</vt:lpstr>
      <vt:lpstr>Calibri</vt:lpstr>
      <vt:lpstr>Courier New</vt:lpstr>
      <vt:lpstr>Georgia Pro</vt:lpstr>
      <vt:lpstr>Gill Sans MT</vt:lpstr>
      <vt:lpstr>Segoe UI</vt:lpstr>
      <vt:lpstr>Symbol</vt:lpstr>
      <vt:lpstr>Wingdings</vt:lpstr>
      <vt:lpstr>Office Theme</vt:lpstr>
      <vt:lpstr>1_Office Theme</vt:lpstr>
      <vt:lpstr>PowerPoint Presentation</vt:lpstr>
      <vt:lpstr>PowerPoint Presentation</vt:lpstr>
      <vt:lpstr>PowerPoint Presentation</vt:lpstr>
      <vt:lpstr>PowerPoint Presentation</vt:lpstr>
      <vt:lpstr>WSSC Water Leadership Team</vt:lpstr>
      <vt:lpstr>PowerPoint Presentation</vt:lpstr>
      <vt:lpstr>FY 2025-2027 Strategic Plan  A Path Toward Our Smart One Water Future</vt:lpstr>
      <vt:lpstr>Strategic Plan Development</vt:lpstr>
      <vt:lpstr>Strategic Plan for Our Smart One Water Future</vt:lpstr>
      <vt:lpstr>PowerPoint Presentation</vt:lpstr>
      <vt:lpstr>PowerPoint Presentation</vt:lpstr>
      <vt:lpstr>Cost Drivers</vt:lpstr>
      <vt:lpstr>Capital Investments</vt:lpstr>
      <vt:lpstr> Impact on Municipalities and Customers</vt:lpstr>
      <vt:lpstr>PowerPoint Presentation</vt:lpstr>
      <vt:lpstr>PowerPoint Presentation</vt:lpstr>
      <vt:lpstr>Fab Four: Customer Service Advocates</vt:lpstr>
      <vt:lpstr>Customer Service</vt:lpstr>
      <vt:lpstr>PowerPoint Presentation</vt:lpstr>
      <vt:lpstr>IRO Contacts </vt:lpstr>
      <vt:lpstr>Collaboration Opportunities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Leslie</dc:creator>
  <cp:lastModifiedBy>Allen, Leslie</cp:lastModifiedBy>
  <cp:revision>1</cp:revision>
  <cp:lastPrinted>2023-01-20T18:25:41Z</cp:lastPrinted>
  <dcterms:created xsi:type="dcterms:W3CDTF">2023-02-03T20:43:18Z</dcterms:created>
  <dcterms:modified xsi:type="dcterms:W3CDTF">2024-07-18T16:26:43Z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0x0101009DE8BFF113ECD345A6A3B2F5ACFEB808</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activity">
    <vt:lpwstr>{"FileActivityType":"9","FileActivityTimeStamp":"2023-01-20T20:54:33.897Z","FileActivityUsersOnPage":[{"DisplayName":"Kevin Trower","Id":"ktrower@wsscwater.com"},{"DisplayName":"Brown, Charles V.","Id":"cbrown@wsscwater.com"}],"FileActivityNavigationId":null}</vt:lpwstr>
  </property>
  <property fmtid="{D5CDD505-2E9C-101B-9397-08002B2CF9AE}" pid="8" name="Order">
    <vt:r8>233700</vt:r8>
  </property>
</Properties>
</file>